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media/image1.jpeg" ContentType="image/jpeg"/>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Relationships xmlns="http://schemas.openxmlformats.org/package/2006/relationships"><Relationship Id="rId1" Type="http://schemas.openxmlformats.org/officeDocument/2006/relationships/package" Target="../embeddings/Microsoft_Excel_Sheet14.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F1C05F"/>
            </a:solidFill>
            <a:ln w="12700" cap="flat">
              <a:noFill/>
              <a:miter lim="400000"/>
            </a:ln>
            <a:effectLst/>
          </c:spPr>
          <c:explosion val="0"/>
          <c:dPt>
            <c:idx val="0"/>
            <c:explosion val="0"/>
            <c:spPr>
              <a:solidFill>
                <a:srgbClr val="F1C05F"/>
              </a:solidFill>
              <a:ln w="12700" cap="flat">
                <a:noFill/>
                <a:miter lim="400000"/>
              </a:ln>
              <a:effectLst/>
            </c:spPr>
          </c:dPt>
          <c:dPt>
            <c:idx val="1"/>
            <c:explosion val="0"/>
            <c:spPr>
              <a:solidFill>
                <a:srgbClr val="FF635F"/>
              </a:solidFill>
              <a:ln w="12700" cap="flat">
                <a:noFill/>
                <a:miter lim="400000"/>
              </a:ln>
              <a:effectLst/>
            </c:spPr>
          </c:dPt>
          <c:dPt>
            <c:idx val="2"/>
            <c:explosion val="0"/>
            <c:spPr>
              <a:solidFill>
                <a:srgbClr val="3FA086"/>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Sheet1!$B$1:$D$1</c:f>
              <c:strCache>
                <c:ptCount val="3"/>
                <c:pt idx="0">
                  <c:v>Temmuz</c:v>
                </c:pt>
                <c:pt idx="1">
                  <c:v>Ağustos</c:v>
                </c:pt>
                <c:pt idx="2">
                  <c:v>Eylül</c:v>
                </c:pt>
              </c:strCache>
            </c:strRef>
          </c:cat>
          <c:val>
            <c:numRef>
              <c:f>Sheet1!$B$2:$D$2</c:f>
              <c:numCache>
                <c:ptCount val="3"/>
                <c:pt idx="0">
                  <c:v>50.000000</c:v>
                </c:pt>
                <c:pt idx="1">
                  <c:v>21.000000</c:v>
                </c:pt>
                <c:pt idx="2">
                  <c:v>18.000000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80"/>
      <c:hPercent val="55"/>
      <c:rotY val="0"/>
      <c:depthPercent val="100"/>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05"/>
          <c:y val="0.005"/>
          <c:w val="0.99"/>
          <c:h val="0.9875"/>
        </c:manualLayout>
      </c:layout>
      <c:pie3DChart>
        <c:varyColors val="0"/>
        <c:ser>
          <c:idx val="0"/>
          <c:order val="0"/>
          <c:tx>
            <c:strRef>
              <c:f>Sheet1!$A$2</c:f>
              <c:strCache>
                <c:ptCount val="1"/>
                <c:pt idx="0">
                  <c:v>Bölge 1</c:v>
                </c:pt>
              </c:strCache>
            </c:strRef>
          </c:tx>
          <c:spPr>
            <a:solidFill>
              <a:srgbClr val="2D7F6A"/>
            </a:solidFill>
            <a:ln w="12700" cap="flat">
              <a:noFill/>
              <a:miter lim="400000"/>
            </a:ln>
            <a:effectLst>
              <a:outerShdw sx="100000" sy="100000" kx="0" ky="0" algn="tl" rotWithShape="1" blurRad="127000" dist="0" dir="7320000">
                <a:srgbClr val="000000">
                  <a:alpha val="55000"/>
                </a:srgbClr>
              </a:outerShdw>
            </a:effectLst>
            <a:sp3d prstMaterial="matte"/>
          </c:spPr>
          <c:explosion val="12"/>
          <c:dPt>
            <c:idx val="0"/>
            <c:explosion val="12"/>
            <c:spPr>
              <a:solidFill>
                <a:srgbClr val="2D7F6A"/>
              </a:solidFill>
              <a:ln w="12700" cap="flat">
                <a:noFill/>
                <a:miter lim="400000"/>
              </a:ln>
              <a:effectLst>
                <a:outerShdw sx="100000" sy="100000" kx="0" ky="0" algn="tl" rotWithShape="1" blurRad="127000" dist="0" dir="7320000">
                  <a:srgbClr val="000000">
                    <a:alpha val="55000"/>
                  </a:srgbClr>
                </a:outerShdw>
              </a:effectLst>
              <a:sp3d prstMaterial="matte"/>
            </c:spPr>
          </c:dPt>
          <c:dPt>
            <c:idx val="1"/>
            <c:explosion val="12"/>
            <c:spPr>
              <a:solidFill>
                <a:srgbClr val="F1C05F"/>
              </a:solidFill>
              <a:ln w="12700" cap="flat">
                <a:noFill/>
                <a:miter lim="400000"/>
              </a:ln>
              <a:effectLst>
                <a:outerShdw sx="100000" sy="100000" kx="0" ky="0" algn="tl" rotWithShape="1" blurRad="127000" dist="0" dir="7320000">
                  <a:srgbClr val="000000">
                    <a:alpha val="55000"/>
                  </a:srgbClr>
                </a:outerShdw>
              </a:effectLst>
              <a:sp3d prstMaterial="matte"/>
            </c:spPr>
          </c:dPt>
          <c:dPt>
            <c:idx val="2"/>
            <c:explosion val="6"/>
            <c:spPr>
              <a:solidFill>
                <a:srgbClr val="FF635F"/>
              </a:solidFill>
              <a:ln w="12700" cap="flat">
                <a:noFill/>
                <a:miter lim="400000"/>
              </a:ln>
              <a:effectLst>
                <a:outerShdw sx="100000" sy="100000" kx="0" ky="0" algn="tl" rotWithShape="1" blurRad="127000" dist="0" dir="7320000">
                  <a:srgbClr val="000000">
                    <a:alpha val="55000"/>
                  </a:srgbClr>
                </a:outerShdw>
              </a:effectLst>
              <a:sp3d prstMaterial="matte"/>
            </c:spPr>
          </c:dPt>
          <c:dLbls>
            <c:dLbl>
              <c:idx val="0"/>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showLeaderLines val="0"/>
          </c:dLbls>
          <c:cat>
            <c:strRef>
              <c:f>Sheet1!$B$1:$D$1</c:f>
              <c:strCache>
                <c:ptCount val="3"/>
                <c:pt idx="0">
                  <c:v>Mayıs</c:v>
                </c:pt>
                <c:pt idx="1">
                  <c:v>Temmuz</c:v>
                </c:pt>
                <c:pt idx="2">
                  <c:v>Eylül</c:v>
                </c:pt>
              </c:strCache>
            </c:strRef>
          </c:cat>
          <c:val>
            <c:numRef>
              <c:f>Sheet1!$B$2:$D$2</c:f>
              <c:numCache>
                <c:ptCount val="3"/>
                <c:pt idx="0">
                  <c:v>11.000000</c:v>
                </c:pt>
                <c:pt idx="1">
                  <c:v>23.000000</c:v>
                </c:pt>
                <c:pt idx="2">
                  <c:v>63.000000</c:v>
                </c:pt>
              </c:numCache>
            </c:numRef>
          </c:val>
        </c:ser>
      </c:pie3D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440398"/>
          <c:y val="0.0759013"/>
          <c:w val="0.918269"/>
          <c:h val="0.806735"/>
        </c:manualLayout>
      </c:layout>
      <c:lineChart>
        <c:grouping val="standard"/>
        <c:varyColors val="0"/>
        <c:ser>
          <c:idx val="0"/>
          <c:order val="0"/>
          <c:tx>
            <c:strRef>
              <c:f>Sheet1!$A$2</c:f>
              <c:strCache>
                <c:ptCount val="1"/>
                <c:pt idx="0">
                  <c:v>Bölge 1</c:v>
                </c:pt>
              </c:strCache>
            </c:strRef>
          </c:tx>
          <c:spPr>
            <a:solidFill>
              <a:srgbClr val="2F3035"/>
            </a:solidFill>
            <a:ln w="76200" cap="flat">
              <a:solidFill>
                <a:srgbClr val="FF635F"/>
              </a:solidFill>
              <a:prstDash val="solid"/>
              <a:miter lim="400000"/>
            </a:ln>
            <a:effectLst/>
          </c:spPr>
          <c:marker>
            <c:symbol val="circle"/>
            <c:size val="14"/>
            <c:spPr>
              <a:solidFill>
                <a:srgbClr val="2F3035"/>
              </a:solidFill>
              <a:ln w="76200" cap="flat">
                <a:solidFill>
                  <a:srgbClr val="FF635F"/>
                </a:solidFill>
                <a:prstDash val="solid"/>
                <a:miter lim="400000"/>
              </a:ln>
              <a:effectLst/>
            </c:spPr>
          </c:marker>
          <c:dLbls>
            <c:numFmt formatCode="#,##0" sourceLinked="0"/>
            <c:txPr>
              <a:bodyPr/>
              <a:lstStyle/>
              <a:p>
                <a:pPr>
                  <a:defRPr b="0" i="0" strike="noStrike" sz="5000" u="none">
                    <a:solidFill>
                      <a:srgbClr val="000000"/>
                    </a:solidFill>
                    <a:latin typeface="Helvetica Light"/>
                  </a:defRPr>
                </a:pPr>
              </a:p>
            </c:txPr>
            <c:dLblPos val="b"/>
            <c:showLegendKey val="0"/>
            <c:showVal val="0"/>
            <c:showCatName val="0"/>
            <c:showSerName val="0"/>
            <c:showPercent val="0"/>
            <c:showBubbleSize val="0"/>
            <c:showLeaderLines val="0"/>
          </c:dLbls>
          <c:cat>
            <c:strRef>
              <c:f>Sheet1!$B$1:$E$1</c:f>
              <c:strCache>
                <c:ptCount val="4"/>
                <c:pt idx="0">
                  <c:v>November</c:v>
                </c:pt>
                <c:pt idx="1">
                  <c:v>December</c:v>
                </c:pt>
                <c:pt idx="2">
                  <c:v>January</c:v>
                </c:pt>
                <c:pt idx="3">
                  <c:v>February</c:v>
                </c:pt>
              </c:strCache>
            </c:strRef>
          </c:cat>
          <c:val>
            <c:numRef>
              <c:f>Sheet1!$B$2:$E$2</c:f>
              <c:numCache>
                <c:ptCount val="4"/>
                <c:pt idx="0">
                  <c:v>17.000000</c:v>
                </c:pt>
                <c:pt idx="1">
                  <c:v>26.000000</c:v>
                </c:pt>
                <c:pt idx="2">
                  <c:v>53.000000</c:v>
                </c:pt>
                <c:pt idx="3">
                  <c:v>96.000000</c:v>
                </c:pt>
              </c:numCache>
            </c:numRef>
          </c:val>
          <c:smooth val="0"/>
        </c:ser>
        <c:ser>
          <c:idx val="1"/>
          <c:order val="1"/>
          <c:tx>
            <c:strRef>
              <c:f>Sheet1!$A$3</c:f>
              <c:strCache>
                <c:ptCount val="1"/>
                <c:pt idx="0">
                  <c:v>Bölge 2</c:v>
                </c:pt>
              </c:strCache>
            </c:strRef>
          </c:tx>
          <c:spPr>
            <a:solidFill>
              <a:srgbClr val="2F3035"/>
            </a:solidFill>
            <a:ln w="76200" cap="flat">
              <a:solidFill>
                <a:srgbClr val="3FA086"/>
              </a:solidFill>
              <a:prstDash val="solid"/>
              <a:miter lim="400000"/>
            </a:ln>
            <a:effectLst/>
          </c:spPr>
          <c:marker>
            <c:symbol val="circle"/>
            <c:size val="14"/>
            <c:spPr>
              <a:solidFill>
                <a:srgbClr val="2F3035"/>
              </a:solidFill>
              <a:ln w="76200" cap="flat">
                <a:solidFill>
                  <a:srgbClr val="3FA086"/>
                </a:solidFill>
                <a:prstDash val="solid"/>
                <a:miter lim="400000"/>
              </a:ln>
              <a:effectLst/>
            </c:spPr>
          </c:marker>
          <c:dLbls>
            <c:numFmt formatCode="#,##0" sourceLinked="0"/>
            <c:txPr>
              <a:bodyPr/>
              <a:lstStyle/>
              <a:p>
                <a:pPr>
                  <a:defRPr b="0" i="0" strike="noStrike" sz="5000" u="none">
                    <a:solidFill>
                      <a:srgbClr val="000000"/>
                    </a:solidFill>
                    <a:latin typeface="Helvetica Light"/>
                  </a:defRPr>
                </a:pPr>
              </a:p>
            </c:txPr>
            <c:dLblPos val="b"/>
            <c:showLegendKey val="0"/>
            <c:showVal val="0"/>
            <c:showCatName val="0"/>
            <c:showSerName val="0"/>
            <c:showPercent val="0"/>
            <c:showBubbleSize val="0"/>
            <c:showLeaderLines val="0"/>
          </c:dLbls>
          <c:cat>
            <c:strRef>
              <c:f>Sheet1!$B$1:$E$1</c:f>
              <c:strCache>
                <c:ptCount val="4"/>
                <c:pt idx="0">
                  <c:v>November</c:v>
                </c:pt>
                <c:pt idx="1">
                  <c:v>December</c:v>
                </c:pt>
                <c:pt idx="2">
                  <c:v>January</c:v>
                </c:pt>
                <c:pt idx="3">
                  <c:v>February</c:v>
                </c:pt>
              </c:strCache>
            </c:strRef>
          </c:cat>
          <c:val>
            <c:numRef>
              <c:f>Sheet1!$B$3:$E$3</c:f>
              <c:numCache>
                <c:ptCount val="4"/>
                <c:pt idx="0">
                  <c:v>55.000000</c:v>
                </c:pt>
                <c:pt idx="1">
                  <c:v>50.000000</c:v>
                </c:pt>
                <c:pt idx="2">
                  <c:v>70.000000</c:v>
                </c:pt>
                <c:pt idx="3">
                  <c:v>58.000000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2D2D2"/>
            </a:solidFill>
            <a:prstDash val="solid"/>
            <a:miter lim="400000"/>
          </a:ln>
        </c:spPr>
        <c:txPr>
          <a:bodyPr rot="0"/>
          <a:lstStyle/>
          <a:p>
            <a:pPr>
              <a:defRPr b="0" i="0" strike="noStrike" sz="3200" u="none">
                <a:solidFill>
                  <a:srgbClr val="D2D2D2"/>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200" u="none">
                <a:solidFill>
                  <a:srgbClr val="B9B9B9"/>
                </a:solidFill>
                <a:latin typeface="Helvetica"/>
              </a:defRPr>
            </a:pPr>
          </a:p>
        </c:txPr>
        <c:crossAx val="2094734552"/>
        <c:crosses val="autoZero"/>
        <c:crossBetween val="midCat"/>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86136"/>
          <c:y val="0.0550393"/>
          <c:w val="0.78559"/>
          <c:h val="0.857144"/>
        </c:manualLayout>
      </c:layout>
      <c:barChart>
        <c:barDir val="bar"/>
        <c:grouping val="clustered"/>
        <c:varyColors val="0"/>
        <c:ser>
          <c:idx val="0"/>
          <c:order val="0"/>
          <c:tx>
            <c:strRef>
              <c:f>Sheet1!$A$2</c:f>
              <c:strCache>
                <c:ptCount val="1"/>
                <c:pt idx="0">
                  <c:v>Bölge 1</c:v>
                </c:pt>
              </c:strCache>
            </c:strRef>
          </c:tx>
          <c:spPr>
            <a:solidFill>
              <a:srgbClr val="FEA49F"/>
            </a:solidFill>
            <a:ln w="12700" cap="flat">
              <a:noFill/>
              <a:miter lim="400000"/>
            </a:ln>
            <a:effectLst/>
          </c:spPr>
          <c:invertIfNegative val="0"/>
          <c:dLbls>
            <c:numFmt formatCode="#,##0" sourceLinked="0"/>
            <c:txPr>
              <a:bodyPr/>
              <a:lstStyle/>
              <a:p>
                <a:pPr>
                  <a:defRPr b="0" i="0" strike="noStrike" sz="50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0"/>
            <c:showCatName val="0"/>
            <c:showSerName val="0"/>
            <c:showPercent val="0"/>
            <c:showBubbleSize val="0"/>
            <c:showLeaderLines val="0"/>
          </c:dLbls>
          <c:cat>
            <c:strRef>
              <c:f>Sheet1!$B$1:$F$1</c:f>
              <c:strCache>
                <c:ptCount val="5"/>
                <c:pt idx="0">
                  <c:v>Catagory 1</c:v>
                </c:pt>
                <c:pt idx="1">
                  <c:v>Catagory 2</c:v>
                </c:pt>
                <c:pt idx="2">
                  <c:v>Catagory 3</c:v>
                </c:pt>
                <c:pt idx="3">
                  <c:v>Catagory 4</c:v>
                </c:pt>
                <c:pt idx="4">
                  <c:v>Catagory 4</c:v>
                </c:pt>
              </c:strCache>
            </c:strRef>
          </c:cat>
          <c:val>
            <c:numRef>
              <c:f>Sheet1!$B$2:$F$2</c:f>
              <c:numCache>
                <c:ptCount val="5"/>
                <c:pt idx="0">
                  <c:v>17.000000</c:v>
                </c:pt>
                <c:pt idx="1">
                  <c:v>26.000000</c:v>
                </c:pt>
                <c:pt idx="2">
                  <c:v>53.000000</c:v>
                </c:pt>
                <c:pt idx="3">
                  <c:v>70.000000</c:v>
                </c:pt>
                <c:pt idx="4">
                  <c:v>96.000000</c:v>
                </c:pt>
              </c:numCache>
            </c:numRef>
          </c:val>
        </c:ser>
        <c:ser>
          <c:idx val="1"/>
          <c:order val="1"/>
          <c:tx>
            <c:strRef>
              <c:f>Sheet1!$A$3</c:f>
              <c:strCache>
                <c:ptCount val="1"/>
                <c:pt idx="0">
                  <c:v>Bölge 2</c:v>
                </c:pt>
              </c:strCache>
            </c:strRef>
          </c:tx>
          <c:spPr>
            <a:solidFill>
              <a:srgbClr val="FF635F"/>
            </a:solidFill>
            <a:ln w="12700" cap="flat">
              <a:noFill/>
              <a:miter lim="400000"/>
            </a:ln>
            <a:effectLst/>
          </c:spPr>
          <c:invertIfNegative val="0"/>
          <c:dLbls>
            <c:numFmt formatCode="#,##0" sourceLinked="0"/>
            <c:txPr>
              <a:bodyPr/>
              <a:lstStyle/>
              <a:p>
                <a:pPr>
                  <a:defRPr b="0" i="0" strike="noStrike" sz="50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0"/>
            <c:showCatName val="0"/>
            <c:showSerName val="0"/>
            <c:showPercent val="0"/>
            <c:showBubbleSize val="0"/>
            <c:showLeaderLines val="0"/>
          </c:dLbls>
          <c:cat>
            <c:strRef>
              <c:f>Sheet1!$B$1:$F$1</c:f>
              <c:strCache>
                <c:ptCount val="5"/>
                <c:pt idx="0">
                  <c:v>Catagory 1</c:v>
                </c:pt>
                <c:pt idx="1">
                  <c:v>Catagory 2</c:v>
                </c:pt>
                <c:pt idx="2">
                  <c:v>Catagory 3</c:v>
                </c:pt>
                <c:pt idx="3">
                  <c:v>Catagory 4</c:v>
                </c:pt>
                <c:pt idx="4">
                  <c:v>Catagory 4</c:v>
                </c:pt>
              </c:strCache>
            </c:strRef>
          </c:cat>
          <c:val>
            <c:numRef>
              <c:f>Sheet1!$B$3:$F$3</c:f>
              <c:numCache>
                <c:ptCount val="5"/>
                <c:pt idx="0">
                  <c:v>55.000000</c:v>
                </c:pt>
                <c:pt idx="1">
                  <c:v>43.000000</c:v>
                </c:pt>
                <c:pt idx="2">
                  <c:v>70.000000</c:v>
                </c:pt>
                <c:pt idx="3">
                  <c:v>55.000000</c:v>
                </c:pt>
                <c:pt idx="4">
                  <c:v>80.000000</c:v>
                </c:pt>
              </c:numCache>
            </c:numRef>
          </c:val>
        </c:ser>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D3D1D5"/>
            </a:solidFill>
            <a:prstDash val="solid"/>
            <a:miter lim="400000"/>
          </a:ln>
        </c:spPr>
        <c:txPr>
          <a:bodyPr rot="0"/>
          <a:lstStyle/>
          <a:p>
            <a:pPr>
              <a:defRPr b="0" i="0" strike="noStrike" sz="3200" u="none">
                <a:solidFill>
                  <a:srgbClr val="B9B9B9"/>
                </a:solidFill>
                <a:latin typeface="Helvetica"/>
              </a:defRPr>
            </a:pPr>
          </a:p>
        </c:txPr>
        <c:crossAx val="2094734553"/>
        <c:crosses val="autoZero"/>
        <c:auto val="1"/>
        <c:lblAlgn val="ctr"/>
        <c:noMultiLvlLbl val="1"/>
      </c:catAx>
      <c:valAx>
        <c:axId val="2094734553"/>
        <c:scaling>
          <c:orientation val="minMax"/>
        </c:scaling>
        <c:delete val="0"/>
        <c:axPos val="b"/>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3200" u="none">
                <a:solidFill>
                  <a:srgbClr val="D3D1D5"/>
                </a:solidFill>
                <a:latin typeface="Helvetica"/>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138945"/>
          <c:y val="0.072321"/>
          <c:w val="0.981106"/>
          <c:h val="0.807649"/>
        </c:manualLayout>
      </c:layout>
      <c:lineChart>
        <c:grouping val="standard"/>
        <c:varyColors val="0"/>
        <c:ser>
          <c:idx val="0"/>
          <c:order val="0"/>
          <c:tx>
            <c:strRef>
              <c:f>Sheet1!$A$2</c:f>
              <c:strCache>
                <c:ptCount val="1"/>
                <c:pt idx="0">
                  <c:v>Bölge 1</c:v>
                </c:pt>
              </c:strCache>
            </c:strRef>
          </c:tx>
          <c:spPr>
            <a:solidFill>
              <a:srgbClr val="FFFFFF"/>
            </a:solidFill>
            <a:ln w="76200" cap="flat">
              <a:noFill/>
              <a:miter lim="400000"/>
            </a:ln>
            <a:effectLst/>
          </c:spPr>
          <c:marker>
            <c:symbol val="none"/>
            <c:size val="6"/>
            <c:spPr>
              <a:solidFill>
                <a:srgbClr val="FFFFFF"/>
              </a:solidFill>
              <a:ln w="76200" cap="flat">
                <a:solidFill>
                  <a:srgbClr val="909398"/>
                </a:solidFill>
                <a:prstDash val="solid"/>
                <a:miter lim="400000"/>
              </a:ln>
              <a:effectLst/>
            </c:spPr>
          </c:marker>
          <c:dLbls>
            <c:numFmt formatCode="#,##0" sourceLinked="0"/>
            <c:txPr>
              <a:bodyPr/>
              <a:lstStyle/>
              <a:p>
                <a:pPr>
                  <a:defRPr b="0" i="0" strike="noStrike" sz="5000" u="none">
                    <a:solidFill>
                      <a:srgbClr val="000000"/>
                    </a:solidFill>
                    <a:latin typeface="Helvetica Light"/>
                  </a:defRPr>
                </a:pPr>
              </a:p>
            </c:txPr>
            <c:dLblPos val="b"/>
            <c:showLegendKey val="0"/>
            <c:showVal val="0"/>
            <c:showCatName val="0"/>
            <c:showSerName val="0"/>
            <c:showPercent val="0"/>
            <c:showBubbleSize val="0"/>
            <c:showLeaderLines val="0"/>
          </c:dLbls>
          <c:cat>
            <c:strRef>
              <c:f>Sheet1!$B$1:$G$1</c:f>
              <c:strCache>
                <c:ptCount val="6"/>
                <c:pt idx="0">
                  <c:v/>
                </c:pt>
                <c:pt idx="1">
                  <c:v/>
                </c:pt>
                <c:pt idx="2">
                  <c:v/>
                </c:pt>
                <c:pt idx="3">
                  <c:v/>
                </c:pt>
                <c:pt idx="4">
                  <c:v/>
                </c:pt>
                <c:pt idx="5">
                  <c:v/>
                </c:pt>
              </c:strCache>
            </c:strRef>
          </c:cat>
          <c:val>
            <c:numRef>
              <c:f>Sheet1!$B$2:$G$2</c:f>
              <c:numCache>
                <c:ptCount val="6"/>
                <c:pt idx="0">
                  <c:v>0.000000</c:v>
                </c:pt>
                <c:pt idx="1">
                  <c:v>50.000000</c:v>
                </c:pt>
                <c:pt idx="2">
                  <c:v>30.000000</c:v>
                </c:pt>
                <c:pt idx="3">
                  <c:v>65.000000</c:v>
                </c:pt>
                <c:pt idx="4">
                  <c:v>40.000000</c:v>
                </c:pt>
                <c:pt idx="5">
                  <c:v>55.000000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14300" cap="flat">
            <a:solidFill>
              <a:srgbClr val="85888D"/>
            </a:solidFill>
            <a:prstDash val="solid"/>
            <a:miter lim="400000"/>
          </a:ln>
        </c:spPr>
        <c:txPr>
          <a:bodyPr rot="0"/>
          <a:lstStyle/>
          <a:p>
            <a:pPr>
              <a:defRPr b="0" i="0" strike="noStrike" sz="32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alpha val="30000"/>
                </a:srgbClr>
              </a:solidFill>
              <a:prstDash val="solid"/>
              <a:miter lim="400000"/>
            </a:ln>
          </c:spPr>
        </c:majorGridlines>
        <c:minorGridlines>
          <c:spPr>
            <a:ln w="12700" cap="flat">
              <a:solidFill>
                <a:srgbClr val="B8B8B8">
                  <a:alpha val="30000"/>
                </a:srgbClr>
              </a:solidFill>
              <a:prstDash val="solid"/>
              <a:miter lim="400000"/>
            </a:ln>
          </c:spPr>
        </c:minorGridlines>
        <c:numFmt formatCode="General" sourceLinked="0"/>
        <c:majorTickMark val="none"/>
        <c:minorTickMark val="none"/>
        <c:tickLblPos val="none"/>
        <c:spPr>
          <a:ln w="114300" cap="flat">
            <a:noFill/>
            <a:prstDash val="solid"/>
            <a:miter lim="400000"/>
          </a:ln>
        </c:spPr>
        <c:txPr>
          <a:bodyPr rot="0"/>
          <a:lstStyle/>
          <a:p>
            <a:pPr>
              <a:defRPr b="0" i="0" strike="noStrike" sz="3200" u="none">
                <a:solidFill>
                  <a:srgbClr val="D3D1D5"/>
                </a:solidFill>
                <a:latin typeface="Helvetica Light"/>
              </a:defRPr>
            </a:pPr>
          </a:p>
        </c:txPr>
        <c:crossAx val="2094734552"/>
        <c:crosses val="autoZero"/>
        <c:crossBetween val="midCat"/>
        <c:majorUnit val="17.5"/>
        <c:minorUnit val="8.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1819"/>
          <c:y val="0.0976149"/>
          <c:w val="0.893181"/>
          <c:h val="0.755022"/>
        </c:manualLayout>
      </c:layout>
      <c:barChart>
        <c:barDir val="col"/>
        <c:grouping val="clustered"/>
        <c:varyColors val="0"/>
        <c:ser>
          <c:idx val="0"/>
          <c:order val="0"/>
          <c:tx>
            <c:strRef>
              <c:f>Sheet1!$A$2</c:f>
              <c:strCache>
                <c:ptCount val="1"/>
                <c:pt idx="0">
                  <c:v>Bölge 1</c:v>
                </c:pt>
              </c:strCache>
            </c:strRef>
          </c:tx>
          <c:spPr>
            <a:solidFill>
              <a:srgbClr val="3FA086"/>
            </a:solidFill>
            <a:ln w="12700" cap="flat">
              <a:noFill/>
              <a:miter lim="400000"/>
            </a:ln>
            <a:effectLst/>
          </c:spPr>
          <c:invertIfNegative val="0"/>
          <c:dLbls>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a:defRPr>
                </a:pPr>
              </a:p>
            </c:txPr>
            <c:dLblPos val="inEnd"/>
            <c:showLegendKey val="0"/>
            <c:showVal val="0"/>
            <c:showCatName val="0"/>
            <c:showSerName val="0"/>
            <c:showPercent val="0"/>
            <c:showBubbleSize val="0"/>
            <c:showLeaderLines val="0"/>
          </c:dLbls>
          <c:cat>
            <c:strRef>
              <c:f>Sheet1!$B$1:$E$1</c:f>
              <c:strCache>
                <c:ptCount val="4"/>
                <c:pt idx="0">
                  <c:v>2012</c:v>
                </c:pt>
                <c:pt idx="1">
                  <c:v>2013</c:v>
                </c:pt>
                <c:pt idx="2">
                  <c:v>2014</c:v>
                </c:pt>
                <c:pt idx="3">
                  <c:v>2015</c:v>
                </c:pt>
              </c:strCache>
            </c:strRef>
          </c:cat>
          <c:val>
            <c:numRef>
              <c:f>Sheet1!$B$2:$E$2</c:f>
              <c:numCache>
                <c:ptCount val="4"/>
                <c:pt idx="0">
                  <c:v>17.000000</c:v>
                </c:pt>
                <c:pt idx="1">
                  <c:v>26.000000</c:v>
                </c:pt>
                <c:pt idx="2">
                  <c:v>53.000000</c:v>
                </c:pt>
                <c:pt idx="3">
                  <c:v>96.000000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200" u="none">
                <a:solidFill>
                  <a:srgbClr val="B9B9B9"/>
                </a:solidFill>
                <a:latin typeface="Helvetica"/>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3200" u="none">
                <a:solidFill>
                  <a:srgbClr val="B9B9B9"/>
                </a:solidFill>
                <a:latin typeface="Helvetica"/>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3FA086"/>
            </a:solidFill>
            <a:ln w="12700" cap="flat">
              <a:noFill/>
              <a:miter lim="400000"/>
            </a:ln>
            <a:effectLst/>
          </c:spPr>
          <c:explosion val="0"/>
          <c:dPt>
            <c:idx val="0"/>
            <c:explosion val="0"/>
            <c:spPr>
              <a:solidFill>
                <a:srgbClr val="3FA086"/>
              </a:solidFill>
              <a:ln w="12700" cap="flat">
                <a:noFill/>
                <a:miter lim="400000"/>
              </a:ln>
              <a:effectLst/>
            </c:spPr>
          </c:dPt>
          <c:dPt>
            <c:idx val="1"/>
            <c:explosion val="0"/>
            <c:spPr>
              <a:solidFill>
                <a:srgbClr val="F1C05F"/>
              </a:solidFill>
              <a:ln w="12700" cap="flat">
                <a:noFill/>
                <a:miter lim="400000"/>
              </a:ln>
              <a:effectLst/>
            </c:spPr>
          </c:dPt>
          <c:dPt>
            <c:idx val="2"/>
            <c:explosion val="0"/>
            <c:spPr>
              <a:solidFill>
                <a:srgbClr val="FF635F"/>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Sheet1!$B$1:$D$1</c:f>
              <c:strCache>
                <c:ptCount val="3"/>
                <c:pt idx="0">
                  <c:v>Temmuz</c:v>
                </c:pt>
                <c:pt idx="1">
                  <c:v>Ağustos</c:v>
                </c:pt>
                <c:pt idx="2">
                  <c:v>Eylül</c:v>
                </c:pt>
              </c:strCache>
            </c:strRef>
          </c:cat>
          <c:val>
            <c:numRef>
              <c:f>Sheet1!$B$2:$D$2</c:f>
              <c:numCache>
                <c:ptCount val="3"/>
                <c:pt idx="0">
                  <c:v>50.000000</c:v>
                </c:pt>
                <c:pt idx="1">
                  <c:v>21.000000</c:v>
                </c:pt>
                <c:pt idx="2">
                  <c:v>18.000000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909398"/>
            </a:solidFill>
            <a:ln w="12700" cap="flat">
              <a:noFill/>
              <a:miter lim="400000"/>
            </a:ln>
            <a:effectLst/>
          </c:spPr>
          <c:explosion val="4"/>
          <c:dPt>
            <c:idx val="0"/>
            <c:explosion val="4"/>
            <c:spPr>
              <a:solidFill>
                <a:srgbClr val="909398"/>
              </a:solidFill>
              <a:ln w="12700" cap="flat">
                <a:noFill/>
                <a:miter lim="400000"/>
              </a:ln>
              <a:effectLst/>
            </c:spPr>
          </c:dPt>
          <c:dPt>
            <c:idx val="1"/>
            <c:explosion val="4"/>
            <c:spPr>
              <a:solidFill>
                <a:srgbClr val="F1C05F"/>
              </a:solidFill>
              <a:ln w="12700" cap="flat">
                <a:noFill/>
                <a:miter lim="400000"/>
              </a:ln>
              <a:effectLst/>
            </c:spPr>
          </c:dPt>
          <c:dPt>
            <c:idx val="2"/>
            <c:explosion val="4"/>
            <c:spPr>
              <a:solidFill>
                <a:srgbClr val="FF635F"/>
              </a:solidFill>
              <a:ln w="12700" cap="flat">
                <a:noFill/>
                <a:miter lim="400000"/>
              </a:ln>
              <a:effectLst/>
            </c:spPr>
          </c:dPt>
          <c:dPt>
            <c:idx val="3"/>
            <c:explosion val="4"/>
            <c:spPr>
              <a:solidFill>
                <a:srgbClr val="3FA086"/>
              </a:solidFill>
              <a:ln w="12700" cap="flat">
                <a:noFill/>
                <a:miter lim="400000"/>
              </a:ln>
              <a:effectLst/>
            </c:spPr>
          </c:dPt>
          <c:dPt>
            <c:idx val="4"/>
            <c:explosion val="4"/>
            <c:spPr>
              <a:solidFill>
                <a:srgbClr val="828B94"/>
              </a:solidFill>
              <a:ln w="12700" cap="flat">
                <a:noFill/>
                <a:miter lim="400000"/>
              </a:ln>
              <a:effectLst/>
            </c:spPr>
          </c:dPt>
          <c:dPt>
            <c:idx val="5"/>
            <c:explosion val="4"/>
            <c:spPr>
              <a:solidFill>
                <a:srgbClr val="FF635F"/>
              </a:solidFill>
              <a:ln w="12700" cap="flat">
                <a:noFill/>
                <a:miter lim="400000"/>
              </a:ln>
              <a:effectLst/>
            </c:spPr>
          </c:dPt>
          <c:dPt>
            <c:idx val="6"/>
            <c:explosion val="4"/>
            <c:spPr>
              <a:solidFill>
                <a:srgbClr val="3FA086"/>
              </a:solidFill>
              <a:ln w="12700" cap="flat">
                <a:noFill/>
                <a:miter lim="400000"/>
              </a:ln>
              <a:effectLst/>
            </c:spPr>
          </c:dPt>
          <c:dPt>
            <c:idx val="7"/>
            <c:explosion val="4"/>
            <c:spPr>
              <a:solidFill>
                <a:srgbClr val="F1C05F"/>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dLbl>
            <c:dLbl>
              <c:idx val="2"/>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dLbl>
            <c:dLbl>
              <c:idx val="3"/>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dLbl>
            <c:dLbl>
              <c:idx val="4"/>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dLbl>
            <c:dLbl>
              <c:idx val="5"/>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dLbl>
            <c:dLbl>
              <c:idx val="6"/>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dLbl>
            <c:dLbl>
              <c:idx val="7"/>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67896" dir="2388334">
                        <a:srgbClr val="000000">
                          <a:alpha val="7931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Sheet1!$B$1:$I$1</c:f>
              <c:strCache>
                <c:ptCount val="8"/>
                <c:pt idx="0">
                  <c:v>2000</c:v>
                </c:pt>
                <c:pt idx="1">
                  <c:v>2001</c:v>
                </c:pt>
                <c:pt idx="2">
                  <c:v>2002</c:v>
                </c:pt>
                <c:pt idx="3">
                  <c:v>2003</c:v>
                </c:pt>
                <c:pt idx="4">
                  <c:v>2004</c:v>
                </c:pt>
                <c:pt idx="5">
                  <c:v>2005</c:v>
                </c:pt>
                <c:pt idx="6">
                  <c:v>2006</c:v>
                </c:pt>
                <c:pt idx="7">
                  <c:v>2007</c:v>
                </c:pt>
              </c:strCache>
            </c:strRef>
          </c:cat>
          <c:val>
            <c:numRef>
              <c:f>Sheet1!$B$2:$I$2</c:f>
              <c:numCache>
                <c:ptCount val="8"/>
                <c:pt idx="0">
                  <c:v>2.000000</c:v>
                </c:pt>
                <c:pt idx="1">
                  <c:v>2.000000</c:v>
                </c:pt>
                <c:pt idx="2">
                  <c:v>2.000000</c:v>
                </c:pt>
                <c:pt idx="3">
                  <c:v>2.000000</c:v>
                </c:pt>
                <c:pt idx="4">
                  <c:v>2.000000</c:v>
                </c:pt>
                <c:pt idx="5">
                  <c:v>2.000000</c:v>
                </c:pt>
                <c:pt idx="6">
                  <c:v>2.000000</c:v>
                </c:pt>
                <c:pt idx="7">
                  <c:v>2.000000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4F5560"/>
            </a:solidFill>
            <a:ln w="12700" cap="flat">
              <a:noFill/>
              <a:miter lim="400000"/>
            </a:ln>
            <a:effectLst/>
          </c:spPr>
          <c:explosion val="0"/>
          <c:dPt>
            <c:idx val="0"/>
            <c:explosion val="0"/>
            <c:spPr>
              <a:solidFill>
                <a:srgbClr val="4F5560"/>
              </a:solidFill>
              <a:ln w="12700" cap="flat">
                <a:noFill/>
                <a:miter lim="400000"/>
              </a:ln>
              <a:effectLst/>
            </c:spPr>
          </c:dPt>
          <c:dPt>
            <c:idx val="1"/>
            <c:explosion val="0"/>
            <c:spPr>
              <a:solidFill>
                <a:srgbClr val="D3D1D5"/>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2000</c:v>
                </c:pt>
                <c:pt idx="1">
                  <c:v>2005</c:v>
                </c:pt>
              </c:strCache>
            </c:strRef>
          </c:cat>
          <c:val>
            <c:numRef>
              <c:f>Sheet1!$B$2:$C$2</c:f>
              <c:numCache>
                <c:ptCount val="2"/>
                <c:pt idx="0">
                  <c:v>90.000000</c:v>
                </c:pt>
                <c:pt idx="1">
                  <c:v>40.000000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4F5560"/>
            </a:solidFill>
            <a:ln w="12700" cap="flat">
              <a:noFill/>
              <a:miter lim="400000"/>
            </a:ln>
            <a:effectLst/>
          </c:spPr>
          <c:explosion val="0"/>
          <c:dPt>
            <c:idx val="0"/>
            <c:explosion val="0"/>
            <c:spPr>
              <a:solidFill>
                <a:srgbClr val="4F5560"/>
              </a:solidFill>
              <a:ln w="12700" cap="flat">
                <a:noFill/>
                <a:miter lim="400000"/>
              </a:ln>
              <a:effectLst/>
            </c:spPr>
          </c:dPt>
          <c:dPt>
            <c:idx val="1"/>
            <c:explosion val="0"/>
            <c:spPr>
              <a:solidFill>
                <a:srgbClr val="D3D1D5"/>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2000</c:v>
                </c:pt>
                <c:pt idx="1">
                  <c:v>2005</c:v>
                </c:pt>
              </c:strCache>
            </c:strRef>
          </c:cat>
          <c:val>
            <c:numRef>
              <c:f>Sheet1!$B$2:$C$2</c:f>
              <c:numCache>
                <c:ptCount val="2"/>
                <c:pt idx="0">
                  <c:v>40.000000</c:v>
                </c:pt>
                <c:pt idx="1">
                  <c:v>90.000000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4F5560"/>
            </a:solidFill>
            <a:ln w="12700" cap="flat">
              <a:noFill/>
              <a:miter lim="400000"/>
            </a:ln>
            <a:effectLst/>
          </c:spPr>
          <c:explosion val="0"/>
          <c:dPt>
            <c:idx val="0"/>
            <c:explosion val="0"/>
            <c:spPr>
              <a:solidFill>
                <a:srgbClr val="4F5560"/>
              </a:solidFill>
              <a:ln w="12700" cap="flat">
                <a:noFill/>
                <a:miter lim="400000"/>
              </a:ln>
              <a:effectLst/>
            </c:spPr>
          </c:dPt>
          <c:dPt>
            <c:idx val="1"/>
            <c:explosion val="0"/>
            <c:spPr>
              <a:solidFill>
                <a:srgbClr val="D3D1D5"/>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50800"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2000</c:v>
                </c:pt>
                <c:pt idx="1">
                  <c:v>2005</c:v>
                </c:pt>
              </c:strCache>
            </c:strRef>
          </c:cat>
          <c:val>
            <c:numRef>
              <c:f>Sheet1!$B$2:$C$2</c:f>
              <c:numCache>
                <c:ptCount val="2"/>
                <c:pt idx="0">
                  <c:v>50.000000</c:v>
                </c:pt>
                <c:pt idx="1">
                  <c:v>50.000000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FF635F"/>
            </a:solidFill>
            <a:ln w="12700" cap="flat">
              <a:noFill/>
              <a:miter lim="400000"/>
            </a:ln>
            <a:effectLst/>
          </c:spPr>
          <c:explosion val="0"/>
          <c:dPt>
            <c:idx val="0"/>
            <c:explosion val="0"/>
            <c:spPr>
              <a:solidFill>
                <a:srgbClr val="FF635F"/>
              </a:solidFill>
              <a:ln w="12700" cap="flat">
                <a:noFill/>
                <a:miter lim="400000"/>
              </a:ln>
              <a:effectLst/>
            </c:spPr>
          </c:dPt>
          <c:dPt>
            <c:idx val="1"/>
            <c:explosion val="0"/>
            <c:spPr>
              <a:solidFill>
                <a:srgbClr val="B9B9B9"/>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Nisan</c:v>
                </c:pt>
                <c:pt idx="1">
                  <c:v>Mayıs</c:v>
                </c:pt>
              </c:strCache>
            </c:strRef>
          </c:cat>
          <c:val>
            <c:numRef>
              <c:f>Sheet1!$B$2:$C$2</c:f>
              <c:numCache>
                <c:ptCount val="2"/>
                <c:pt idx="0">
                  <c:v>91.000000</c:v>
                </c:pt>
                <c:pt idx="1">
                  <c:v>53.000000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3FA086"/>
            </a:solidFill>
            <a:ln w="12700" cap="flat">
              <a:noFill/>
              <a:miter lim="400000"/>
            </a:ln>
            <a:effectLst/>
          </c:spPr>
          <c:explosion val="0"/>
          <c:dPt>
            <c:idx val="0"/>
            <c:explosion val="0"/>
            <c:spPr>
              <a:solidFill>
                <a:srgbClr val="3FA086"/>
              </a:solidFill>
              <a:ln w="12700" cap="flat">
                <a:noFill/>
                <a:miter lim="400000"/>
              </a:ln>
              <a:effectLst/>
            </c:spPr>
          </c:dPt>
          <c:dPt>
            <c:idx val="1"/>
            <c:explosion val="0"/>
            <c:spPr>
              <a:solidFill>
                <a:srgbClr val="B9B9B9"/>
              </a:solidFill>
              <a:ln w="12700" cap="flat">
                <a:noFill/>
                <a:miter lim="400000"/>
              </a:ln>
              <a:effectLst/>
            </c:spPr>
          </c:dPt>
          <c:dLbls>
            <c:dLbl>
              <c:idx val="0"/>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dLbl>
              <c:idx val="1"/>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dLbl>
            <c:numFmt formatCode="#,##0%" sourceLinked="0"/>
            <c:txPr>
              <a:bodyPr/>
              <a:lstStyle/>
              <a:p>
                <a:pPr>
                  <a:defRPr b="0" i="0" strike="noStrike" sz="5000" u="none">
                    <a:solidFill>
                      <a:srgbClr val="FFFFFF"/>
                    </a:solidFill>
                    <a:effectLst>
                      <a:outerShdw sx="100000" sy="100000" kx="0" ky="0" algn="tl" rotWithShape="1" blurRad="127000" dist="45484" dir="5400000">
                        <a:srgbClr val="000000">
                          <a:alpha val="60000"/>
                        </a:srgbClr>
                      </a:outerShdw>
                    </a:effectLst>
                    <a:latin typeface="Helvetica Light"/>
                  </a:defRPr>
                </a:pPr>
              </a:p>
            </c:txPr>
            <c:dLblPos val="ct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Sheet1!$B$1:$C$1</c:f>
              <c:strCache>
                <c:ptCount val="2"/>
                <c:pt idx="0">
                  <c:v>Nisan</c:v>
                </c:pt>
                <c:pt idx="1">
                  <c:v>Mayıs</c:v>
                </c:pt>
              </c:strCache>
            </c:strRef>
          </c:cat>
          <c:val>
            <c:numRef>
              <c:f>Sheet1!$B$2:$C$2</c:f>
              <c:numCache>
                <c:ptCount val="2"/>
                <c:pt idx="0">
                  <c:v>45.000000</c:v>
                </c:pt>
                <c:pt idx="1">
                  <c:v>70.000000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Bölge 1</c:v>
                </c:pt>
              </c:strCache>
            </c:strRef>
          </c:tx>
          <c:spPr>
            <a:solidFill>
              <a:srgbClr val="FF7D68"/>
            </a:solidFill>
            <a:ln w="12700" cap="flat">
              <a:noFill/>
              <a:miter lim="400000"/>
            </a:ln>
            <a:effectLst/>
          </c:spPr>
          <c:explosion val="0"/>
          <c:dPt>
            <c:idx val="0"/>
            <c:explosion val="0"/>
            <c:spPr>
              <a:solidFill>
                <a:srgbClr val="FF7D68"/>
              </a:solidFill>
              <a:ln w="12700" cap="flat">
                <a:noFill/>
                <a:miter lim="400000"/>
              </a:ln>
              <a:effectLst/>
            </c:spPr>
          </c:dPt>
          <c:dPt>
            <c:idx val="1"/>
            <c:explosion val="0"/>
            <c:spPr>
              <a:solidFill>
                <a:srgbClr val="FEAD9B"/>
              </a:solidFill>
              <a:ln w="12700" cap="flat">
                <a:noFill/>
                <a:miter lim="400000"/>
              </a:ln>
              <a:effectLst/>
            </c:spPr>
          </c:dPt>
          <c:dPt>
            <c:idx val="2"/>
            <c:explosion val="0"/>
            <c:spPr>
              <a:solidFill>
                <a:srgbClr val="FF4D44"/>
              </a:solidFill>
              <a:ln w="12700" cap="flat">
                <a:noFill/>
                <a:miter lim="400000"/>
              </a:ln>
              <a:effectLst/>
            </c:spPr>
          </c:dPt>
          <c:dPt>
            <c:idx val="3"/>
            <c:explosion val="0"/>
            <c:spPr>
              <a:solidFill>
                <a:srgbClr val="FE9886"/>
              </a:solidFill>
              <a:ln w="12700" cap="flat">
                <a:noFill/>
                <a:miter lim="400000"/>
              </a:ln>
              <a:effectLst/>
            </c:spPr>
          </c:dPt>
          <c:dLbls>
            <c:dLbl>
              <c:idx val="0"/>
              <c:numFmt formatCode="#,##0%" sourceLinked="0"/>
              <c:txPr>
                <a:bodyPr/>
                <a:lstStyle/>
                <a:p>
                  <a:pPr>
                    <a:defRPr b="0" i="0" strike="noStrike" sz="3800" u="none">
                      <a:solidFill>
                        <a:srgbClr val="FFFFFF"/>
                      </a:solidFill>
                      <a:effectLst>
                        <a:outerShdw sx="100000" sy="100000" kx="0" ky="0" algn="tl" rotWithShape="1" blurRad="127000" dist="50800" dir="5400000">
                          <a:srgbClr val="000000">
                            <a:alpha val="60000"/>
                          </a:srgbClr>
                        </a:outerShdw>
                      </a:effectLst>
                      <a:latin typeface="Helvetica"/>
                    </a:defRPr>
                  </a:pPr>
                </a:p>
              </c:txPr>
              <c:dLblPos val="outEnd"/>
              <c:showLegendKey val="0"/>
              <c:showVal val="0"/>
              <c:showCatName val="0"/>
              <c:showSerName val="0"/>
              <c:showPercent val="1"/>
              <c:showBubbleSize val="0"/>
            </c:dLbl>
            <c:dLbl>
              <c:idx val="1"/>
              <c:numFmt formatCode="#,##0%" sourceLinked="0"/>
              <c:txPr>
                <a:bodyPr/>
                <a:lstStyle/>
                <a:p>
                  <a:pPr>
                    <a:defRPr b="0" i="0" strike="noStrike" sz="3800" u="none">
                      <a:solidFill>
                        <a:srgbClr val="FFFFFF"/>
                      </a:solidFill>
                      <a:effectLst>
                        <a:outerShdw sx="100000" sy="100000" kx="0" ky="0" algn="tl" rotWithShape="1" blurRad="127000" dist="50800" dir="5400000">
                          <a:srgbClr val="000000">
                            <a:alpha val="60000"/>
                          </a:srgbClr>
                        </a:outerShdw>
                      </a:effectLst>
                      <a:latin typeface="Helvetica"/>
                    </a:defRPr>
                  </a:pPr>
                </a:p>
              </c:txPr>
              <c:dLblPos val="outEnd"/>
              <c:showLegendKey val="0"/>
              <c:showVal val="0"/>
              <c:showCatName val="0"/>
              <c:showSerName val="0"/>
              <c:showPercent val="1"/>
              <c:showBubbleSize val="0"/>
            </c:dLbl>
            <c:dLbl>
              <c:idx val="2"/>
              <c:numFmt formatCode="#,##0%" sourceLinked="0"/>
              <c:txPr>
                <a:bodyPr/>
                <a:lstStyle/>
                <a:p>
                  <a:pPr>
                    <a:defRPr b="0" i="0" strike="noStrike" sz="3800" u="none">
                      <a:solidFill>
                        <a:srgbClr val="FFFFFF"/>
                      </a:solidFill>
                      <a:effectLst>
                        <a:outerShdw sx="100000" sy="100000" kx="0" ky="0" algn="tl" rotWithShape="1" blurRad="127000" dist="50800" dir="5400000">
                          <a:srgbClr val="000000">
                            <a:alpha val="60000"/>
                          </a:srgbClr>
                        </a:outerShdw>
                      </a:effectLst>
                      <a:latin typeface="Helvetica"/>
                    </a:defRPr>
                  </a:pPr>
                </a:p>
              </c:txPr>
              <c:dLblPos val="outEnd"/>
              <c:showLegendKey val="0"/>
              <c:showVal val="0"/>
              <c:showCatName val="0"/>
              <c:showSerName val="0"/>
              <c:showPercent val="1"/>
              <c:showBubbleSize val="0"/>
            </c:dLbl>
            <c:dLbl>
              <c:idx val="3"/>
              <c:numFmt formatCode="#,##0%" sourceLinked="0"/>
              <c:txPr>
                <a:bodyPr/>
                <a:lstStyle/>
                <a:p>
                  <a:pPr>
                    <a:defRPr b="0" i="0" strike="noStrike" sz="3800" u="none">
                      <a:solidFill>
                        <a:srgbClr val="FFFFFF"/>
                      </a:solidFill>
                      <a:effectLst>
                        <a:outerShdw sx="100000" sy="100000" kx="0" ky="0" algn="tl" rotWithShape="1" blurRad="127000" dist="50800" dir="5400000">
                          <a:srgbClr val="000000">
                            <a:alpha val="60000"/>
                          </a:srgbClr>
                        </a:outerShdw>
                      </a:effectLst>
                      <a:latin typeface="Helvetica"/>
                    </a:defRPr>
                  </a:pPr>
                </a:p>
              </c:txPr>
              <c:dLblPos val="outEnd"/>
              <c:showLegendKey val="0"/>
              <c:showVal val="0"/>
              <c:showCatName val="0"/>
              <c:showSerName val="0"/>
              <c:showPercent val="1"/>
              <c:showBubbleSize val="0"/>
            </c:dLbl>
            <c:numFmt formatCode="#,##0%" sourceLinked="0"/>
            <c:txPr>
              <a:bodyPr/>
              <a:lstStyle/>
              <a:p>
                <a:pPr>
                  <a:defRPr b="0" i="0" strike="noStrike" sz="3800" u="none">
                    <a:solidFill>
                      <a:srgbClr val="FFFFFF"/>
                    </a:solidFill>
                    <a:effectLst>
                      <a:outerShdw sx="100000" sy="100000" kx="0" ky="0" algn="tl" rotWithShape="1" blurRad="127000" dist="50800" dir="5400000">
                        <a:srgbClr val="000000">
                          <a:alpha val="60000"/>
                        </a:srgbClr>
                      </a:outerShdw>
                    </a:effectLst>
                    <a:latin typeface="Helvetica"/>
                  </a:defRPr>
                </a:pPr>
              </a:p>
            </c:txPr>
            <c:dLblPos val="outEnd"/>
            <c:showLegendKey val="0"/>
            <c:showVal val="0"/>
            <c:showCatName val="0"/>
            <c:showSerName val="0"/>
            <c:showPercent val="1"/>
            <c:showBubbleSize val="0"/>
            <c:showLeaderLines val="1"/>
            <c:leaderLines>
              <c:spPr>
                <a:noFill/>
                <a:ln w="6350" cap="flat">
                  <a:solidFill>
                    <a:srgbClr val="000000"/>
                  </a:solidFill>
                  <a:prstDash val="solid"/>
                  <a:miter lim="400000"/>
                </a:ln>
                <a:effectLst/>
              </c:spPr>
            </c:leaderLines>
          </c:dLbls>
          <c:cat>
            <c:strRef>
              <c:f>Sheet1!$B$1:$E$1</c:f>
              <c:strCache>
                <c:ptCount val="4"/>
                <c:pt idx="0">
                  <c:v>Mayıs</c:v>
                </c:pt>
                <c:pt idx="1">
                  <c:v>Haziran</c:v>
                </c:pt>
                <c:pt idx="2">
                  <c:v>Ağustos</c:v>
                </c:pt>
                <c:pt idx="3">
                  <c:v>Eylül</c:v>
                </c:pt>
              </c:strCache>
            </c:strRef>
          </c:cat>
          <c:val>
            <c:numRef>
              <c:f>Sheet1!$B$2:$E$2</c:f>
              <c:numCache>
                <c:ptCount val="4"/>
                <c:pt idx="0">
                  <c:v>76.000000</c:v>
                </c:pt>
                <c:pt idx="1">
                  <c:v>28.000000</c:v>
                </c:pt>
                <c:pt idx="2">
                  <c:v>21.000000</c:v>
                </c:pt>
                <c:pt idx="3">
                  <c:v>18.000000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Main-Master">
    <p:bg>
      <p:bgPr>
        <a:solidFill>
          <a:srgbClr val="2F3035"/>
        </a:solidFill>
      </p:bgPr>
    </p:bg>
    <p:spTree>
      <p:nvGrpSpPr>
        <p:cNvPr id="1" name=""/>
        <p:cNvGrpSpPr/>
        <p:nvPr/>
      </p:nvGrpSpPr>
      <p:grpSpPr>
        <a:xfrm>
          <a:off x="0" y="0"/>
          <a:ext cx="0" cy="0"/>
          <a:chOff x="0" y="0"/>
          <a:chExt cx="0" cy="0"/>
        </a:xfrm>
      </p:grpSpPr>
      <p:sp>
        <p:nvSpPr>
          <p:cNvPr id="13" name="矩形"/>
          <p:cNvSpPr/>
          <p:nvPr/>
        </p:nvSpPr>
        <p:spPr>
          <a:xfrm>
            <a:off x="-232956" y="-29624"/>
            <a:ext cx="24849913" cy="2738897"/>
          </a:xfrm>
          <a:prstGeom prst="rect">
            <a:avLst/>
          </a:prstGeom>
          <a:solidFill>
            <a:srgbClr val="202126"/>
          </a:solidFill>
          <a:ln w="12700">
            <a:miter lim="400000"/>
          </a:ln>
        </p:spPr>
        <p:txBody>
          <a:bodyPr lIns="50800" tIns="50800" rIns="50800" bIns="50800" anchor="ctr"/>
          <a:lstStyle/>
          <a:p>
            <a:pPr>
              <a:defRPr sz="3200">
                <a:solidFill>
                  <a:srgbClr val="686868"/>
                </a:solidFill>
              </a:defRPr>
            </a:pPr>
          </a:p>
        </p:txBody>
      </p:sp>
      <p:sp>
        <p:nvSpPr>
          <p:cNvPr id="14" name="线条"/>
          <p:cNvSpPr/>
          <p:nvPr/>
        </p:nvSpPr>
        <p:spPr>
          <a:xfrm>
            <a:off x="40769" y="12869235"/>
            <a:ext cx="24302461" cy="1"/>
          </a:xfrm>
          <a:prstGeom prst="line">
            <a:avLst/>
          </a:prstGeom>
          <a:ln w="12700">
            <a:solidFill>
              <a:srgbClr val="686868"/>
            </a:solidFill>
            <a:miter lim="400000"/>
          </a:ln>
        </p:spPr>
        <p:txBody>
          <a:bodyPr lIns="50800" tIns="50800" rIns="50800" bIns="50800" anchor="ctr"/>
          <a:lstStyle/>
          <a:p>
            <a:pPr>
              <a:defRPr sz="3200"/>
            </a:pPr>
          </a:p>
        </p:txBody>
      </p:sp>
      <p:grpSp>
        <p:nvGrpSpPr>
          <p:cNvPr id="18" name="成组"/>
          <p:cNvGrpSpPr/>
          <p:nvPr/>
        </p:nvGrpSpPr>
        <p:grpSpPr>
          <a:xfrm>
            <a:off x="183479" y="1157261"/>
            <a:ext cx="1319121" cy="365126"/>
            <a:chOff x="0" y="0"/>
            <a:chExt cx="1319120" cy="365125"/>
          </a:xfrm>
        </p:grpSpPr>
        <p:sp>
          <p:nvSpPr>
            <p:cNvPr id="15" name="圆形"/>
            <p:cNvSpPr/>
            <p:nvPr/>
          </p:nvSpPr>
          <p:spPr>
            <a:xfrm>
              <a:off x="0" y="0"/>
              <a:ext cx="365125" cy="365126"/>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6" name="圆形"/>
            <p:cNvSpPr/>
            <p:nvPr/>
          </p:nvSpPr>
          <p:spPr>
            <a:xfrm>
              <a:off x="476997" y="0"/>
              <a:ext cx="365126" cy="365125"/>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7" name="圆形"/>
            <p:cNvSpPr/>
            <p:nvPr/>
          </p:nvSpPr>
          <p:spPr>
            <a:xfrm>
              <a:off x="953995" y="0"/>
              <a:ext cx="365126" cy="365125"/>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grpSp>
      <p:grpSp>
        <p:nvGrpSpPr>
          <p:cNvPr id="21" name="成组"/>
          <p:cNvGrpSpPr/>
          <p:nvPr/>
        </p:nvGrpSpPr>
        <p:grpSpPr>
          <a:xfrm>
            <a:off x="22537948" y="885382"/>
            <a:ext cx="1106813" cy="927935"/>
            <a:chOff x="0" y="-6349"/>
            <a:chExt cx="1106811" cy="927934"/>
          </a:xfrm>
        </p:grpSpPr>
        <p:sp>
          <p:nvSpPr>
            <p:cNvPr id="19" name="Via"/>
            <p:cNvSpPr txBox="1"/>
            <p:nvPr/>
          </p:nvSpPr>
          <p:spPr>
            <a:xfrm>
              <a:off x="0" y="-6350"/>
              <a:ext cx="658267"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000">
                  <a:solidFill>
                    <a:srgbClr val="D4D2D6"/>
                  </a:solidFill>
                  <a:latin typeface="Helvetica"/>
                  <a:ea typeface="Helvetica"/>
                  <a:cs typeface="Helvetica"/>
                  <a:sym typeface="Helvetica"/>
                </a:defRPr>
              </a:lvl1pPr>
            </a:lstStyle>
            <a:p>
              <a:pPr/>
              <a:r>
                <a:t>Via</a:t>
              </a:r>
            </a:p>
          </p:txBody>
        </p:sp>
        <p:sp>
          <p:nvSpPr>
            <p:cNvPr id="20" name="l"/>
            <p:cNvSpPr txBox="1"/>
            <p:nvPr/>
          </p:nvSpPr>
          <p:spPr>
            <a:xfrm>
              <a:off x="845792" y="32584"/>
              <a:ext cx="261020" cy="889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200">
                  <a:solidFill>
                    <a:srgbClr val="FF635F"/>
                  </a:solidFill>
                  <a:latin typeface="Helvetica"/>
                  <a:ea typeface="Helvetica"/>
                  <a:cs typeface="Helvetica"/>
                  <a:sym typeface="Helvetica"/>
                </a:defRPr>
              </a:lvl1pPr>
            </a:lstStyle>
            <a:p>
              <a:pPr/>
              <a:r>
                <a:t>l</a:t>
              </a:r>
            </a:p>
          </p:txBody>
        </p:sp>
      </p:grpSp>
      <p:sp>
        <p:nvSpPr>
          <p:cNvPr id="22" name="‹"/>
          <p:cNvSpPr txBox="1"/>
          <p:nvPr/>
        </p:nvSpPr>
        <p:spPr>
          <a:xfrm>
            <a:off x="11309563" y="13085764"/>
            <a:ext cx="19888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rgbClr val="B9B9B9"/>
                </a:solidFill>
                <a:latin typeface="Helvetica"/>
                <a:ea typeface="Helvetica"/>
                <a:cs typeface="Helvetica"/>
                <a:sym typeface="Helvetica"/>
              </a:defRPr>
            </a:lvl1pPr>
          </a:lstStyle>
          <a:p>
            <a:pPr/>
            <a:r>
              <a:t>‹</a:t>
            </a:r>
          </a:p>
        </p:txBody>
      </p:sp>
      <p:sp>
        <p:nvSpPr>
          <p:cNvPr id="23" name="›"/>
          <p:cNvSpPr txBox="1"/>
          <p:nvPr/>
        </p:nvSpPr>
        <p:spPr>
          <a:xfrm>
            <a:off x="12875552" y="13085764"/>
            <a:ext cx="19888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rgbClr val="B9B9B9"/>
                </a:solidFill>
                <a:latin typeface="Helvetica"/>
                <a:ea typeface="Helvetica"/>
                <a:cs typeface="Helvetica"/>
                <a:sym typeface="Helvetica"/>
              </a:defRPr>
            </a:lvl1pPr>
          </a:lstStyle>
          <a:p>
            <a:pPr/>
            <a:r>
              <a:t>›</a:t>
            </a:r>
          </a:p>
        </p:txBody>
      </p:sp>
      <p:sp>
        <p:nvSpPr>
          <p:cNvPr id="24" name="幻灯片编号"/>
          <p:cNvSpPr txBox="1"/>
          <p:nvPr>
            <p:ph type="sldNum" sz="quarter" idx="2"/>
          </p:nvPr>
        </p:nvSpPr>
        <p:spPr>
          <a:xfrm>
            <a:off x="11965334" y="13054014"/>
            <a:ext cx="453332" cy="469901"/>
          </a:xfrm>
          <a:prstGeom prst="rect">
            <a:avLst/>
          </a:prstGeom>
        </p:spPr>
        <p:txBody>
          <a:bodyPr/>
          <a:lstStyle>
            <a:lvl1pPr>
              <a:defRPr>
                <a:solidFill>
                  <a:srgbClr val="D2D2D2"/>
                </a:solidFill>
                <a:latin typeface="Helvetica"/>
                <a:ea typeface="Helvetica"/>
                <a:cs typeface="Helvetica"/>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Blank-Dark">
    <p:bg>
      <p:bgPr>
        <a:solidFill>
          <a:srgbClr val="2F3035"/>
        </a:solidFill>
      </p:bgPr>
    </p:bg>
    <p:spTree>
      <p:nvGrpSpPr>
        <p:cNvPr id="1" name=""/>
        <p:cNvGrpSpPr/>
        <p:nvPr/>
      </p:nvGrpSpPr>
      <p:grpSpPr>
        <a:xfrm>
          <a:off x="0" y="0"/>
          <a:ext cx="0" cy="0"/>
          <a:chOff x="0" y="0"/>
          <a:chExt cx="0" cy="0"/>
        </a:xfrm>
      </p:grpSpPr>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BG">
    <p:spTree>
      <p:nvGrpSpPr>
        <p:cNvPr id="1" name=""/>
        <p:cNvGrpSpPr/>
        <p:nvPr/>
      </p:nvGrpSpPr>
      <p:grpSpPr>
        <a:xfrm>
          <a:off x="0" y="0"/>
          <a:ext cx="0" cy="0"/>
          <a:chOff x="0" y="0"/>
          <a:chExt cx="0" cy="0"/>
        </a:xfrm>
      </p:grpSpPr>
      <p:sp>
        <p:nvSpPr>
          <p:cNvPr id="3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Light">
    <p:bg>
      <p:bgPr>
        <a:solidFill>
          <a:srgbClr val="B9B9B9"/>
        </a:solidFill>
      </p:bgPr>
    </p:bg>
    <p:spTree>
      <p:nvGrpSpPr>
        <p:cNvPr id="1" name=""/>
        <p:cNvGrpSpPr/>
        <p:nvPr/>
      </p:nvGrpSpPr>
      <p:grpSpPr>
        <a:xfrm>
          <a:off x="0" y="0"/>
          <a:ext cx="0" cy="0"/>
          <a:chOff x="0" y="0"/>
          <a:chExt cx="0" cy="0"/>
        </a:xfrm>
      </p:grpSpPr>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矩形"/>
          <p:cNvSpPr/>
          <p:nvPr/>
        </p:nvSpPr>
        <p:spPr>
          <a:xfrm>
            <a:off x="12612" y="-57781"/>
            <a:ext cx="24358777" cy="13831563"/>
          </a:xfrm>
          <a:prstGeom prst="rect">
            <a:avLst/>
          </a:prstGeom>
          <a:solidFill>
            <a:srgbClr val="2F3035">
              <a:alpha val="86625"/>
            </a:srgbClr>
          </a:solidFill>
          <a:ln w="12700">
            <a:miter lim="400000"/>
          </a:ln>
        </p:spPr>
        <p:txBody>
          <a:bodyPr lIns="50800" tIns="50800" rIns="50800" bIns="50800" anchor="ctr"/>
          <a:lstStyle/>
          <a:p>
            <a:pPr>
              <a:defRPr sz="3200">
                <a:solidFill>
                  <a:srgbClr val="FFFFFF"/>
                </a:solidFill>
              </a:defRPr>
            </a:pPr>
          </a:p>
        </p:txBody>
      </p:sp>
      <p:sp>
        <p:nvSpPr>
          <p:cNvPr id="3" name="EDIT MASTER SLIDE - DRAG YOUR IMAGE HERE- SEND TO BACK"/>
          <p:cNvSpPr/>
          <p:nvPr/>
        </p:nvSpPr>
        <p:spPr>
          <a:xfrm>
            <a:off x="12611" y="-57782"/>
            <a:ext cx="24358778" cy="13831563"/>
          </a:xfrm>
          <a:prstGeom prst="rect">
            <a:avLst/>
          </a:prstGeom>
          <a:solidFill>
            <a:srgbClr val="2F3035"/>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sz="3200">
                <a:solidFill>
                  <a:srgbClr val="FFFFFF"/>
                </a:solidFill>
              </a:defRPr>
            </a:pPr>
          </a:p>
          <a:p>
            <a:pPr>
              <a:defRPr sz="3200">
                <a:solidFill>
                  <a:srgbClr val="FFFFFF"/>
                </a:solidFill>
              </a:defRPr>
            </a:pPr>
          </a:p>
          <a:p>
            <a:pPr>
              <a:defRPr sz="3200">
                <a:solidFill>
                  <a:srgbClr val="FFFFFF"/>
                </a:solidFill>
              </a:defRPr>
            </a:pPr>
            <a:r>
              <a:t>EDIT MASTER SLIDE - DRAG YOUR IMAGE HERE- SEND TO BACK</a:t>
            </a:r>
          </a:p>
        </p:txBody>
      </p:sp>
      <p:sp>
        <p:nvSpPr>
          <p:cNvPr id="4" name="标题文本"/>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5" name="正文级别 1…"/>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6" name="幻灯片编号"/>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 Id="rId3" Type="http://schemas.openxmlformats.org/officeDocument/2006/relationships/chart" Target="../charts/chart5.xml"/><Relationship Id="rId4" Type="http://schemas.openxmlformats.org/officeDocument/2006/relationships/chart" Target="../charts/char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twitter.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chart" Target="../charts/chart7.xml"/><Relationship Id="rId4" Type="http://schemas.openxmlformats.org/officeDocument/2006/relationships/chart" Target="../charts/char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9.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0.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1.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3.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chart" Target="../charts/chart14.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6" name="成组"/>
          <p:cNvGrpSpPr/>
          <p:nvPr/>
        </p:nvGrpSpPr>
        <p:grpSpPr>
          <a:xfrm>
            <a:off x="9263745" y="5744847"/>
            <a:ext cx="5681514" cy="2207256"/>
            <a:chOff x="-174996" y="-19050"/>
            <a:chExt cx="5681513" cy="2207255"/>
          </a:xfrm>
        </p:grpSpPr>
        <p:sp>
          <p:nvSpPr>
            <p:cNvPr id="54" name="Via"/>
            <p:cNvSpPr txBox="1"/>
            <p:nvPr/>
          </p:nvSpPr>
          <p:spPr>
            <a:xfrm>
              <a:off x="1602714" y="-19051"/>
              <a:ext cx="2181375" cy="184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11400">
                  <a:solidFill>
                    <a:srgbClr val="D4D2D6"/>
                  </a:solidFill>
                  <a:latin typeface="Helvetica"/>
                  <a:ea typeface="Helvetica"/>
                  <a:cs typeface="Helvetica"/>
                  <a:sym typeface="Helvetica"/>
                </a:defRPr>
              </a:lvl1pPr>
            </a:lstStyle>
            <a:p>
              <a:pPr/>
              <a:r>
                <a:t>Via</a:t>
              </a:r>
            </a:p>
          </p:txBody>
        </p:sp>
        <p:sp>
          <p:nvSpPr>
            <p:cNvPr id="55" name="PROFESSIONAL KEYNOTE TEMPLATE"/>
            <p:cNvSpPr txBox="1"/>
            <p:nvPr/>
          </p:nvSpPr>
          <p:spPr>
            <a:xfrm>
              <a:off x="-174997" y="1718305"/>
              <a:ext cx="568151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2400">
                  <a:solidFill>
                    <a:srgbClr val="D2D2D2"/>
                  </a:solidFill>
                  <a:latin typeface="Helvetica"/>
                  <a:ea typeface="Helvetica"/>
                  <a:cs typeface="Helvetica"/>
                  <a:sym typeface="Helvetica"/>
                </a:defRPr>
              </a:lvl1pPr>
            </a:lstStyle>
            <a:p>
              <a:pPr/>
              <a:r>
                <a:t>PROFESSIONAL KEYNOTE TEMPLATE</a:t>
              </a:r>
            </a:p>
          </p:txBody>
        </p:sp>
      </p:grpSp>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6"/>
                                        </p:tgtEl>
                                        <p:attrNameLst>
                                          <p:attrName>style.visibility</p:attrName>
                                        </p:attrNameLst>
                                      </p:cBhvr>
                                      <p:to>
                                        <p:strVal val="visible"/>
                                      </p:to>
                                    </p:set>
                                    <p:animEffect filter="dissolve" transition="in">
                                      <p:cBhvr>
                                        <p:cTn id="7"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 name="About our company"/>
          <p:cNvSpPr txBox="1"/>
          <p:nvPr/>
        </p:nvSpPr>
        <p:spPr>
          <a:xfrm>
            <a:off x="1707674" y="996924"/>
            <a:ext cx="42993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About our company</a:t>
            </a:r>
          </a:p>
        </p:txBody>
      </p:sp>
      <p:sp>
        <p:nvSpPr>
          <p:cNvPr id="29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300" name="成组"/>
          <p:cNvGrpSpPr/>
          <p:nvPr/>
        </p:nvGrpSpPr>
        <p:grpSpPr>
          <a:xfrm>
            <a:off x="6520324" y="6166190"/>
            <a:ext cx="3437257" cy="3437257"/>
            <a:chOff x="0" y="0"/>
            <a:chExt cx="3437256" cy="3437256"/>
          </a:xfrm>
        </p:grpSpPr>
        <p:grpSp>
          <p:nvGrpSpPr>
            <p:cNvPr id="298" name="成组"/>
            <p:cNvGrpSpPr/>
            <p:nvPr/>
          </p:nvGrpSpPr>
          <p:grpSpPr>
            <a:xfrm>
              <a:off x="0" y="0"/>
              <a:ext cx="3437257" cy="3437257"/>
              <a:chOff x="0" y="0"/>
              <a:chExt cx="3437256" cy="3437256"/>
            </a:xfrm>
          </p:grpSpPr>
          <p:sp>
            <p:nvSpPr>
              <p:cNvPr id="296" name="圆形"/>
              <p:cNvSpPr/>
              <p:nvPr/>
            </p:nvSpPr>
            <p:spPr>
              <a:xfrm>
                <a:off x="0" y="0"/>
                <a:ext cx="3437257" cy="3437257"/>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97" name="圆形"/>
              <p:cNvSpPr/>
              <p:nvPr/>
            </p:nvSpPr>
            <p:spPr>
              <a:xfrm>
                <a:off x="36500" y="36500"/>
                <a:ext cx="3364256" cy="3364256"/>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
          <p:nvSpPr>
            <p:cNvPr id="299" name="Z"/>
            <p:cNvSpPr txBox="1"/>
            <p:nvPr/>
          </p:nvSpPr>
          <p:spPr>
            <a:xfrm>
              <a:off x="1357521" y="1051877"/>
              <a:ext cx="734915"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solidFill>
                    <a:srgbClr val="B9B9B9"/>
                  </a:solidFill>
                  <a:latin typeface="Helvetica"/>
                  <a:ea typeface="Helvetica"/>
                  <a:cs typeface="Helvetica"/>
                  <a:sym typeface="Helvetica"/>
                </a:defRPr>
              </a:lvl1pPr>
            </a:lstStyle>
            <a:p>
              <a:pPr/>
              <a:r>
                <a:t>Z</a:t>
              </a:r>
            </a:p>
          </p:txBody>
        </p:sp>
      </p:grpSp>
      <p:grpSp>
        <p:nvGrpSpPr>
          <p:cNvPr id="305" name="成组"/>
          <p:cNvGrpSpPr/>
          <p:nvPr/>
        </p:nvGrpSpPr>
        <p:grpSpPr>
          <a:xfrm>
            <a:off x="11786821" y="6166190"/>
            <a:ext cx="3437257" cy="3437257"/>
            <a:chOff x="0" y="0"/>
            <a:chExt cx="3437256" cy="3437256"/>
          </a:xfrm>
        </p:grpSpPr>
        <p:grpSp>
          <p:nvGrpSpPr>
            <p:cNvPr id="303" name="成组"/>
            <p:cNvGrpSpPr/>
            <p:nvPr/>
          </p:nvGrpSpPr>
          <p:grpSpPr>
            <a:xfrm>
              <a:off x="0" y="0"/>
              <a:ext cx="3437257" cy="3437257"/>
              <a:chOff x="0" y="0"/>
              <a:chExt cx="3437256" cy="3437256"/>
            </a:xfrm>
          </p:grpSpPr>
          <p:sp>
            <p:nvSpPr>
              <p:cNvPr id="301" name="圆形"/>
              <p:cNvSpPr/>
              <p:nvPr/>
            </p:nvSpPr>
            <p:spPr>
              <a:xfrm>
                <a:off x="0" y="0"/>
                <a:ext cx="3437257" cy="3437257"/>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302" name="圆形"/>
              <p:cNvSpPr/>
              <p:nvPr/>
            </p:nvSpPr>
            <p:spPr>
              <a:xfrm>
                <a:off x="36500" y="36500"/>
                <a:ext cx="3364256" cy="3364256"/>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
          <p:nvSpPr>
            <p:cNvPr id="304" name="a"/>
            <p:cNvSpPr txBox="1"/>
            <p:nvPr/>
          </p:nvSpPr>
          <p:spPr>
            <a:xfrm>
              <a:off x="1375421" y="1051877"/>
              <a:ext cx="686415" cy="1333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100">
                  <a:solidFill>
                    <a:srgbClr val="B9B9B9"/>
                  </a:solidFill>
                  <a:latin typeface="Helvetica"/>
                  <a:ea typeface="Helvetica"/>
                  <a:cs typeface="Helvetica"/>
                  <a:sym typeface="Helvetica"/>
                </a:defRPr>
              </a:lvl1pPr>
            </a:lstStyle>
            <a:p>
              <a:pPr/>
              <a:r>
                <a:t>a</a:t>
              </a:r>
            </a:p>
          </p:txBody>
        </p:sp>
      </p:grpSp>
      <p:grpSp>
        <p:nvGrpSpPr>
          <p:cNvPr id="310" name="成组"/>
          <p:cNvGrpSpPr/>
          <p:nvPr/>
        </p:nvGrpSpPr>
        <p:grpSpPr>
          <a:xfrm>
            <a:off x="9153573" y="6166190"/>
            <a:ext cx="3437257" cy="3437257"/>
            <a:chOff x="0" y="0"/>
            <a:chExt cx="3437256" cy="3437256"/>
          </a:xfrm>
        </p:grpSpPr>
        <p:grpSp>
          <p:nvGrpSpPr>
            <p:cNvPr id="308" name="成组"/>
            <p:cNvGrpSpPr/>
            <p:nvPr/>
          </p:nvGrpSpPr>
          <p:grpSpPr>
            <a:xfrm>
              <a:off x="0" y="0"/>
              <a:ext cx="3437257" cy="3437257"/>
              <a:chOff x="0" y="0"/>
              <a:chExt cx="3437256" cy="3437256"/>
            </a:xfrm>
          </p:grpSpPr>
          <p:sp>
            <p:nvSpPr>
              <p:cNvPr id="306" name="圆形"/>
              <p:cNvSpPr/>
              <p:nvPr/>
            </p:nvSpPr>
            <p:spPr>
              <a:xfrm>
                <a:off x="0" y="0"/>
                <a:ext cx="3437257" cy="3437257"/>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307" name="圆形"/>
              <p:cNvSpPr/>
              <p:nvPr/>
            </p:nvSpPr>
            <p:spPr>
              <a:xfrm>
                <a:off x="36500" y="36500"/>
                <a:ext cx="3364256" cy="3364256"/>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
          <p:nvSpPr>
            <p:cNvPr id="309" name="Ĥ"/>
            <p:cNvSpPr txBox="1"/>
            <p:nvPr/>
          </p:nvSpPr>
          <p:spPr>
            <a:xfrm>
              <a:off x="1294616" y="1058227"/>
              <a:ext cx="848023"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solidFill>
                    <a:srgbClr val="B9B9B9"/>
                  </a:solidFill>
                  <a:latin typeface="Helvetica"/>
                  <a:ea typeface="Helvetica"/>
                  <a:cs typeface="Helvetica"/>
                  <a:sym typeface="Helvetica"/>
                </a:defRPr>
              </a:lvl1pPr>
            </a:lstStyle>
            <a:p>
              <a:pPr/>
              <a:r>
                <a:t>Ĥ</a:t>
              </a:r>
            </a:p>
          </p:txBody>
        </p:sp>
      </p:grpSp>
      <p:grpSp>
        <p:nvGrpSpPr>
          <p:cNvPr id="315" name="成组"/>
          <p:cNvGrpSpPr/>
          <p:nvPr/>
        </p:nvGrpSpPr>
        <p:grpSpPr>
          <a:xfrm>
            <a:off x="14426418" y="6159840"/>
            <a:ext cx="3437257" cy="3437257"/>
            <a:chOff x="0" y="0"/>
            <a:chExt cx="3437256" cy="3437256"/>
          </a:xfrm>
        </p:grpSpPr>
        <p:grpSp>
          <p:nvGrpSpPr>
            <p:cNvPr id="313" name="成组"/>
            <p:cNvGrpSpPr/>
            <p:nvPr/>
          </p:nvGrpSpPr>
          <p:grpSpPr>
            <a:xfrm>
              <a:off x="0" y="0"/>
              <a:ext cx="3437257" cy="3437257"/>
              <a:chOff x="0" y="0"/>
              <a:chExt cx="3437256" cy="3437256"/>
            </a:xfrm>
          </p:grpSpPr>
          <p:sp>
            <p:nvSpPr>
              <p:cNvPr id="311" name="圆形"/>
              <p:cNvSpPr/>
              <p:nvPr/>
            </p:nvSpPr>
            <p:spPr>
              <a:xfrm>
                <a:off x="0" y="0"/>
                <a:ext cx="3437257" cy="3437257"/>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312" name="圆形"/>
              <p:cNvSpPr/>
              <p:nvPr/>
            </p:nvSpPr>
            <p:spPr>
              <a:xfrm>
                <a:off x="36500" y="36500"/>
                <a:ext cx="3364256" cy="3364256"/>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
          <p:nvSpPr>
            <p:cNvPr id="314" name="ä"/>
            <p:cNvSpPr txBox="1"/>
            <p:nvPr/>
          </p:nvSpPr>
          <p:spPr>
            <a:xfrm>
              <a:off x="1375421" y="1051877"/>
              <a:ext cx="686415" cy="1333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100">
                  <a:solidFill>
                    <a:srgbClr val="B9B9B9"/>
                  </a:solidFill>
                  <a:latin typeface="Helvetica"/>
                  <a:ea typeface="Helvetica"/>
                  <a:cs typeface="Helvetica"/>
                  <a:sym typeface="Helvetica"/>
                </a:defRPr>
              </a:lvl1pPr>
            </a:lstStyle>
            <a:p>
              <a:pPr/>
              <a:r>
                <a:t>ä</a:t>
              </a:r>
            </a:p>
          </p:txBody>
        </p:sp>
      </p:grpSp>
      <p:sp>
        <p:nvSpPr>
          <p:cNvPr id="316" name="线条"/>
          <p:cNvSpPr/>
          <p:nvPr/>
        </p:nvSpPr>
        <p:spPr>
          <a:xfrm>
            <a:off x="3086136" y="5181414"/>
            <a:ext cx="5155079" cy="1342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0"/>
                </a:lnTo>
                <a:lnTo>
                  <a:pt x="0" y="6825"/>
                </a:lnTo>
              </a:path>
            </a:pathLst>
          </a:custGeom>
          <a:ln w="25400">
            <a:solidFill>
              <a:srgbClr val="B9B9B9"/>
            </a:solidFill>
            <a:miter lim="400000"/>
            <a:headEnd type="oval"/>
            <a:tailEnd type="oval"/>
          </a:ln>
        </p:spPr>
        <p:txBody>
          <a:bodyPr lIns="50800" tIns="50800" rIns="50800" bIns="50800" anchor="ctr"/>
          <a:lstStyle/>
          <a:p>
            <a:pPr>
              <a:defRPr sz="3200"/>
            </a:pPr>
          </a:p>
        </p:txBody>
      </p:sp>
      <p:sp>
        <p:nvSpPr>
          <p:cNvPr id="317" name="Donec sit amet tortor suscipit, aliquet lectus ac, molestie lectus. Donec tincidunt nunc tellus. Maecenas bibendum nulla a blandit volutpat. Duis"/>
          <p:cNvSpPr txBox="1"/>
          <p:nvPr/>
        </p:nvSpPr>
        <p:spPr>
          <a:xfrm>
            <a:off x="1197292" y="5820832"/>
            <a:ext cx="3803520"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a:t>
            </a:r>
          </a:p>
        </p:txBody>
      </p:sp>
      <p:sp>
        <p:nvSpPr>
          <p:cNvPr id="318" name="Donec sit amet tortor suscipit, aliquet lectus ac, molestie lectus. Donec tincidunt nunc tellus. Maecenas bibendum nulla a blandit volutpat. Duis"/>
          <p:cNvSpPr txBox="1"/>
          <p:nvPr/>
        </p:nvSpPr>
        <p:spPr>
          <a:xfrm>
            <a:off x="18718883" y="8186024"/>
            <a:ext cx="3803520"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a:t>
            </a:r>
          </a:p>
        </p:txBody>
      </p:sp>
      <p:sp>
        <p:nvSpPr>
          <p:cNvPr id="319" name="线条"/>
          <p:cNvSpPr/>
          <p:nvPr/>
        </p:nvSpPr>
        <p:spPr>
          <a:xfrm rot="10778371">
            <a:off x="16249848" y="9244112"/>
            <a:ext cx="5155079" cy="1342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0"/>
                </a:lnTo>
                <a:lnTo>
                  <a:pt x="0" y="6825"/>
                </a:lnTo>
              </a:path>
            </a:pathLst>
          </a:custGeom>
          <a:ln w="25400">
            <a:solidFill>
              <a:srgbClr val="B9B9B9"/>
            </a:solidFill>
            <a:miter lim="400000"/>
            <a:headEnd type="oval"/>
            <a:tailEnd type="oval"/>
          </a:ln>
        </p:spPr>
        <p:txBody>
          <a:bodyPr lIns="50800" tIns="50800" rIns="50800" bIns="50800" anchor="ctr"/>
          <a:lstStyle/>
          <a:p>
            <a:pPr>
              <a:defRPr sz="3200"/>
            </a:pPr>
          </a:p>
        </p:txBody>
      </p:sp>
      <p:sp>
        <p:nvSpPr>
          <p:cNvPr id="320" name="线条"/>
          <p:cNvSpPr/>
          <p:nvPr/>
        </p:nvSpPr>
        <p:spPr>
          <a:xfrm>
            <a:off x="5743412" y="9327805"/>
            <a:ext cx="5205880" cy="1304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25400">
            <a:solidFill>
              <a:srgbClr val="85888D"/>
            </a:solidFill>
            <a:miter lim="400000"/>
            <a:headEnd type="oval"/>
            <a:tailEnd type="oval"/>
          </a:ln>
        </p:spPr>
        <p:txBody>
          <a:bodyPr lIns="50800" tIns="50800" rIns="50800" bIns="50800" anchor="ctr"/>
          <a:lstStyle/>
          <a:p>
            <a:pPr>
              <a:defRPr sz="3200"/>
            </a:pPr>
          </a:p>
        </p:txBody>
      </p:sp>
      <p:sp>
        <p:nvSpPr>
          <p:cNvPr id="321" name="Donec sit amet tortor suscipit, aliquet lectus ac, molestie lectus. Donec tincidunt nunc tellus. Maecenas bibendum nulla a blandit volutpat. Duis"/>
          <p:cNvSpPr txBox="1"/>
          <p:nvPr/>
        </p:nvSpPr>
        <p:spPr>
          <a:xfrm>
            <a:off x="1146074" y="9674399"/>
            <a:ext cx="3905957"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a:t>
            </a:r>
          </a:p>
        </p:txBody>
      </p:sp>
      <p:sp>
        <p:nvSpPr>
          <p:cNvPr id="322" name="线条"/>
          <p:cNvSpPr/>
          <p:nvPr/>
        </p:nvSpPr>
        <p:spPr>
          <a:xfrm rot="10787503">
            <a:off x="13500983" y="5183016"/>
            <a:ext cx="5205880" cy="1304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25400">
            <a:solidFill>
              <a:srgbClr val="85888D"/>
            </a:solidFill>
            <a:miter lim="400000"/>
            <a:headEnd type="oval"/>
            <a:tailEnd type="oval"/>
          </a:ln>
        </p:spPr>
        <p:txBody>
          <a:bodyPr lIns="50800" tIns="50800" rIns="50800" bIns="50800" anchor="ctr"/>
          <a:lstStyle/>
          <a:p>
            <a:pPr>
              <a:defRPr sz="3200"/>
            </a:pPr>
          </a:p>
        </p:txBody>
      </p:sp>
      <p:sp>
        <p:nvSpPr>
          <p:cNvPr id="323" name="Donec sit amet tortor suscipit, aliquet lectus ac, molestie lectus. Donec tincidunt nunc tellus. Maecenas bibendum nulla a blandit volutpat. Duis"/>
          <p:cNvSpPr txBox="1"/>
          <p:nvPr/>
        </p:nvSpPr>
        <p:spPr>
          <a:xfrm>
            <a:off x="18718883" y="4427352"/>
            <a:ext cx="3803520"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00"/>
                                        </p:tgtEl>
                                        <p:attrNameLst>
                                          <p:attrName>style.visibility</p:attrName>
                                        </p:attrNameLst>
                                      </p:cBhvr>
                                      <p:to>
                                        <p:strVal val="visible"/>
                                      </p:to>
                                    </p:set>
                                    <p:anim calcmode="lin" valueType="num">
                                      <p:cBhvr>
                                        <p:cTn id="7" dur="750" fill="hold"/>
                                        <p:tgtEl>
                                          <p:spTgt spid="300"/>
                                        </p:tgtEl>
                                        <p:attrNameLst>
                                          <p:attrName>ppt_w</p:attrName>
                                        </p:attrNameLst>
                                      </p:cBhvr>
                                      <p:tavLst>
                                        <p:tav tm="0">
                                          <p:val>
                                            <p:fltVal val="0"/>
                                          </p:val>
                                        </p:tav>
                                        <p:tav tm="100000">
                                          <p:val>
                                            <p:strVal val="#ppt_w"/>
                                          </p:val>
                                        </p:tav>
                                      </p:tavLst>
                                    </p:anim>
                                    <p:anim calcmode="lin" valueType="num">
                                      <p:cBhvr>
                                        <p:cTn id="8" dur="750" fill="hold"/>
                                        <p:tgtEl>
                                          <p:spTgt spid="300"/>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Class="entr" nodeType="afterEffect" presetSubtype="16" presetID="23" grpId="2" fill="hold">
                                  <p:stCondLst>
                                    <p:cond delay="300"/>
                                  </p:stCondLst>
                                  <p:iterate type="el" backwards="0">
                                    <p:tmAbs val="0"/>
                                  </p:iterate>
                                  <p:childTnLst>
                                    <p:set>
                                      <p:cBhvr>
                                        <p:cTn id="11" fill="hold"/>
                                        <p:tgtEl>
                                          <p:spTgt spid="310"/>
                                        </p:tgtEl>
                                        <p:attrNameLst>
                                          <p:attrName>style.visibility</p:attrName>
                                        </p:attrNameLst>
                                      </p:cBhvr>
                                      <p:to>
                                        <p:strVal val="visible"/>
                                      </p:to>
                                    </p:set>
                                    <p:anim calcmode="lin" valueType="num">
                                      <p:cBhvr>
                                        <p:cTn id="12" dur="750" fill="hold"/>
                                        <p:tgtEl>
                                          <p:spTgt spid="310"/>
                                        </p:tgtEl>
                                        <p:attrNameLst>
                                          <p:attrName>ppt_w</p:attrName>
                                        </p:attrNameLst>
                                      </p:cBhvr>
                                      <p:tavLst>
                                        <p:tav tm="0">
                                          <p:val>
                                            <p:fltVal val="0"/>
                                          </p:val>
                                        </p:tav>
                                        <p:tav tm="100000">
                                          <p:val>
                                            <p:strVal val="#ppt_w"/>
                                          </p:val>
                                        </p:tav>
                                      </p:tavLst>
                                    </p:anim>
                                    <p:anim calcmode="lin" valueType="num">
                                      <p:cBhvr>
                                        <p:cTn id="13" dur="750" fill="hold"/>
                                        <p:tgtEl>
                                          <p:spTgt spid="310"/>
                                        </p:tgtEl>
                                        <p:attrNameLst>
                                          <p:attrName>ppt_h</p:attrName>
                                        </p:attrNameLst>
                                      </p:cBhvr>
                                      <p:tavLst>
                                        <p:tav tm="0">
                                          <p:val>
                                            <p:fltVal val="0"/>
                                          </p:val>
                                        </p:tav>
                                        <p:tav tm="100000">
                                          <p:val>
                                            <p:strVal val="#ppt_h"/>
                                          </p:val>
                                        </p:tav>
                                      </p:tavLst>
                                    </p:anim>
                                  </p:childTnLst>
                                </p:cTn>
                              </p:par>
                            </p:childTnLst>
                          </p:cTn>
                        </p:par>
                        <p:par>
                          <p:cTn id="14" fill="hold">
                            <p:stCondLst>
                              <p:cond delay="1800"/>
                            </p:stCondLst>
                            <p:childTnLst>
                              <p:par>
                                <p:cTn id="15" presetClass="entr" nodeType="afterEffect" presetSubtype="16" presetID="23" grpId="3" fill="hold">
                                  <p:stCondLst>
                                    <p:cond delay="300"/>
                                  </p:stCondLst>
                                  <p:iterate type="el" backwards="0">
                                    <p:tmAbs val="0"/>
                                  </p:iterate>
                                  <p:childTnLst>
                                    <p:set>
                                      <p:cBhvr>
                                        <p:cTn id="16" fill="hold"/>
                                        <p:tgtEl>
                                          <p:spTgt spid="305"/>
                                        </p:tgtEl>
                                        <p:attrNameLst>
                                          <p:attrName>style.visibility</p:attrName>
                                        </p:attrNameLst>
                                      </p:cBhvr>
                                      <p:to>
                                        <p:strVal val="visible"/>
                                      </p:to>
                                    </p:set>
                                    <p:anim calcmode="lin" valueType="num">
                                      <p:cBhvr>
                                        <p:cTn id="17" dur="750" fill="hold"/>
                                        <p:tgtEl>
                                          <p:spTgt spid="305"/>
                                        </p:tgtEl>
                                        <p:attrNameLst>
                                          <p:attrName>ppt_w</p:attrName>
                                        </p:attrNameLst>
                                      </p:cBhvr>
                                      <p:tavLst>
                                        <p:tav tm="0">
                                          <p:val>
                                            <p:fltVal val="0"/>
                                          </p:val>
                                        </p:tav>
                                        <p:tav tm="100000">
                                          <p:val>
                                            <p:strVal val="#ppt_w"/>
                                          </p:val>
                                        </p:tav>
                                      </p:tavLst>
                                    </p:anim>
                                    <p:anim calcmode="lin" valueType="num">
                                      <p:cBhvr>
                                        <p:cTn id="18" dur="750" fill="hold"/>
                                        <p:tgtEl>
                                          <p:spTgt spid="305"/>
                                        </p:tgtEl>
                                        <p:attrNameLst>
                                          <p:attrName>ppt_h</p:attrName>
                                        </p:attrNameLst>
                                      </p:cBhvr>
                                      <p:tavLst>
                                        <p:tav tm="0">
                                          <p:val>
                                            <p:fltVal val="0"/>
                                          </p:val>
                                        </p:tav>
                                        <p:tav tm="100000">
                                          <p:val>
                                            <p:strVal val="#ppt_h"/>
                                          </p:val>
                                        </p:tav>
                                      </p:tavLst>
                                    </p:anim>
                                  </p:childTnLst>
                                </p:cTn>
                              </p:par>
                            </p:childTnLst>
                          </p:cTn>
                        </p:par>
                        <p:par>
                          <p:cTn id="19" fill="hold">
                            <p:stCondLst>
                              <p:cond delay="2850"/>
                            </p:stCondLst>
                            <p:childTnLst>
                              <p:par>
                                <p:cTn id="20" presetClass="entr" nodeType="afterEffect" presetSubtype="16" presetID="23" grpId="4" fill="hold">
                                  <p:stCondLst>
                                    <p:cond delay="300"/>
                                  </p:stCondLst>
                                  <p:iterate type="el" backwards="0">
                                    <p:tmAbs val="0"/>
                                  </p:iterate>
                                  <p:childTnLst>
                                    <p:set>
                                      <p:cBhvr>
                                        <p:cTn id="21" fill="hold"/>
                                        <p:tgtEl>
                                          <p:spTgt spid="315"/>
                                        </p:tgtEl>
                                        <p:attrNameLst>
                                          <p:attrName>style.visibility</p:attrName>
                                        </p:attrNameLst>
                                      </p:cBhvr>
                                      <p:to>
                                        <p:strVal val="visible"/>
                                      </p:to>
                                    </p:set>
                                    <p:anim calcmode="lin" valueType="num">
                                      <p:cBhvr>
                                        <p:cTn id="22" dur="750" fill="hold"/>
                                        <p:tgtEl>
                                          <p:spTgt spid="315"/>
                                        </p:tgtEl>
                                        <p:attrNameLst>
                                          <p:attrName>ppt_w</p:attrName>
                                        </p:attrNameLst>
                                      </p:cBhvr>
                                      <p:tavLst>
                                        <p:tav tm="0">
                                          <p:val>
                                            <p:fltVal val="0"/>
                                          </p:val>
                                        </p:tav>
                                        <p:tav tm="100000">
                                          <p:val>
                                            <p:strVal val="#ppt_w"/>
                                          </p:val>
                                        </p:tav>
                                      </p:tavLst>
                                    </p:anim>
                                    <p:anim calcmode="lin" valueType="num">
                                      <p:cBhvr>
                                        <p:cTn id="23" dur="750" fill="hold"/>
                                        <p:tgtEl>
                                          <p:spTgt spid="315"/>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9" presetID="18" grpId="5" fill="hold">
                                  <p:stCondLst>
                                    <p:cond delay="0"/>
                                  </p:stCondLst>
                                  <p:iterate type="el" backwards="0">
                                    <p:tmAbs val="0"/>
                                  </p:iterate>
                                  <p:childTnLst>
                                    <p:set>
                                      <p:cBhvr>
                                        <p:cTn id="27" fill="hold"/>
                                        <p:tgtEl>
                                          <p:spTgt spid="316"/>
                                        </p:tgtEl>
                                        <p:attrNameLst>
                                          <p:attrName>style.visibility</p:attrName>
                                        </p:attrNameLst>
                                      </p:cBhvr>
                                      <p:to>
                                        <p:strVal val="visible"/>
                                      </p:to>
                                    </p:set>
                                    <p:animEffect filter="strips(upLeft)" transition="in">
                                      <p:cBhvr>
                                        <p:cTn id="28" dur="700"/>
                                        <p:tgtEl>
                                          <p:spTgt spid="316"/>
                                        </p:tgtEl>
                                      </p:cBhvr>
                                    </p:animEffect>
                                  </p:childTnLst>
                                </p:cTn>
                              </p:par>
                            </p:childTnLst>
                          </p:cTn>
                        </p:par>
                        <p:par>
                          <p:cTn id="29" fill="hold">
                            <p:stCondLst>
                              <p:cond delay="700"/>
                            </p:stCondLst>
                            <p:childTnLst>
                              <p:par>
                                <p:cTn id="30" presetClass="entr" nodeType="afterEffect" presetID="9" grpId="6" fill="hold">
                                  <p:stCondLst>
                                    <p:cond delay="300"/>
                                  </p:stCondLst>
                                  <p:iterate type="el" backwards="0">
                                    <p:tmAbs val="0"/>
                                  </p:iterate>
                                  <p:childTnLst>
                                    <p:set>
                                      <p:cBhvr>
                                        <p:cTn id="31" fill="hold"/>
                                        <p:tgtEl>
                                          <p:spTgt spid="317"/>
                                        </p:tgtEl>
                                        <p:attrNameLst>
                                          <p:attrName>style.visibility</p:attrName>
                                        </p:attrNameLst>
                                      </p:cBhvr>
                                      <p:to>
                                        <p:strVal val="visible"/>
                                      </p:to>
                                    </p:set>
                                    <p:animEffect filter="dissolve" transition="in">
                                      <p:cBhvr>
                                        <p:cTn id="32" dur="1000"/>
                                        <p:tgtEl>
                                          <p:spTgt spid="317"/>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 presetID="18" grpId="7" fill="hold">
                                  <p:stCondLst>
                                    <p:cond delay="0"/>
                                  </p:stCondLst>
                                  <p:iterate type="el" backwards="0">
                                    <p:tmAbs val="0"/>
                                  </p:iterate>
                                  <p:childTnLst>
                                    <p:set>
                                      <p:cBhvr>
                                        <p:cTn id="36" fill="hold"/>
                                        <p:tgtEl>
                                          <p:spTgt spid="322"/>
                                        </p:tgtEl>
                                        <p:attrNameLst>
                                          <p:attrName>style.visibility</p:attrName>
                                        </p:attrNameLst>
                                      </p:cBhvr>
                                      <p:to>
                                        <p:strVal val="visible"/>
                                      </p:to>
                                    </p:set>
                                    <p:animEffect filter="strips(upRight)" transition="in">
                                      <p:cBhvr>
                                        <p:cTn id="37" dur="700"/>
                                        <p:tgtEl>
                                          <p:spTgt spid="322"/>
                                        </p:tgtEl>
                                      </p:cBhvr>
                                    </p:animEffect>
                                  </p:childTnLst>
                                </p:cTn>
                              </p:par>
                            </p:childTnLst>
                          </p:cTn>
                        </p:par>
                        <p:par>
                          <p:cTn id="38" fill="hold">
                            <p:stCondLst>
                              <p:cond delay="700"/>
                            </p:stCondLst>
                            <p:childTnLst>
                              <p:par>
                                <p:cTn id="39" presetClass="entr" nodeType="afterEffect" presetID="9" grpId="8" fill="hold">
                                  <p:stCondLst>
                                    <p:cond delay="300"/>
                                  </p:stCondLst>
                                  <p:iterate type="el" backwards="0">
                                    <p:tmAbs val="0"/>
                                  </p:iterate>
                                  <p:childTnLst>
                                    <p:set>
                                      <p:cBhvr>
                                        <p:cTn id="40" fill="hold"/>
                                        <p:tgtEl>
                                          <p:spTgt spid="323"/>
                                        </p:tgtEl>
                                        <p:attrNameLst>
                                          <p:attrName>style.visibility</p:attrName>
                                        </p:attrNameLst>
                                      </p:cBhvr>
                                      <p:to>
                                        <p:strVal val="visible"/>
                                      </p:to>
                                    </p:set>
                                    <p:animEffect filter="dissolve" transition="in">
                                      <p:cBhvr>
                                        <p:cTn id="41" dur="1000"/>
                                        <p:tgtEl>
                                          <p:spTgt spid="323"/>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12" presetID="18" grpId="9" fill="hold">
                                  <p:stCondLst>
                                    <p:cond delay="0"/>
                                  </p:stCondLst>
                                  <p:iterate type="el" backwards="0">
                                    <p:tmAbs val="0"/>
                                  </p:iterate>
                                  <p:childTnLst>
                                    <p:set>
                                      <p:cBhvr>
                                        <p:cTn id="45" fill="hold"/>
                                        <p:tgtEl>
                                          <p:spTgt spid="320"/>
                                        </p:tgtEl>
                                        <p:attrNameLst>
                                          <p:attrName>style.visibility</p:attrName>
                                        </p:attrNameLst>
                                      </p:cBhvr>
                                      <p:to>
                                        <p:strVal val="visible"/>
                                      </p:to>
                                    </p:set>
                                    <p:animEffect filter="strips(downLeft)" transition="in">
                                      <p:cBhvr>
                                        <p:cTn id="46" dur="700"/>
                                        <p:tgtEl>
                                          <p:spTgt spid="320"/>
                                        </p:tgtEl>
                                      </p:cBhvr>
                                    </p:animEffect>
                                  </p:childTnLst>
                                </p:cTn>
                              </p:par>
                            </p:childTnLst>
                          </p:cTn>
                        </p:par>
                        <p:par>
                          <p:cTn id="47" fill="hold">
                            <p:stCondLst>
                              <p:cond delay="700"/>
                            </p:stCondLst>
                            <p:childTnLst>
                              <p:par>
                                <p:cTn id="48" presetClass="entr" nodeType="afterEffect" presetID="9" grpId="10" fill="hold">
                                  <p:stCondLst>
                                    <p:cond delay="300"/>
                                  </p:stCondLst>
                                  <p:iterate type="el" backwards="0">
                                    <p:tmAbs val="0"/>
                                  </p:iterate>
                                  <p:childTnLst>
                                    <p:set>
                                      <p:cBhvr>
                                        <p:cTn id="49" fill="hold"/>
                                        <p:tgtEl>
                                          <p:spTgt spid="321"/>
                                        </p:tgtEl>
                                        <p:attrNameLst>
                                          <p:attrName>style.visibility</p:attrName>
                                        </p:attrNameLst>
                                      </p:cBhvr>
                                      <p:to>
                                        <p:strVal val="visible"/>
                                      </p:to>
                                    </p:set>
                                    <p:animEffect filter="dissolve" transition="in">
                                      <p:cBhvr>
                                        <p:cTn id="50" dur="1000"/>
                                        <p:tgtEl>
                                          <p:spTgt spid="321"/>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6" presetID="18" grpId="11" fill="hold">
                                  <p:stCondLst>
                                    <p:cond delay="0"/>
                                  </p:stCondLst>
                                  <p:iterate type="el" backwards="0">
                                    <p:tmAbs val="0"/>
                                  </p:iterate>
                                  <p:childTnLst>
                                    <p:set>
                                      <p:cBhvr>
                                        <p:cTn id="54" fill="hold"/>
                                        <p:tgtEl>
                                          <p:spTgt spid="319"/>
                                        </p:tgtEl>
                                        <p:attrNameLst>
                                          <p:attrName>style.visibility</p:attrName>
                                        </p:attrNameLst>
                                      </p:cBhvr>
                                      <p:to>
                                        <p:strVal val="visible"/>
                                      </p:to>
                                    </p:set>
                                    <p:animEffect filter="strips(downRight)" transition="in">
                                      <p:cBhvr>
                                        <p:cTn id="55" dur="700"/>
                                        <p:tgtEl>
                                          <p:spTgt spid="319"/>
                                        </p:tgtEl>
                                      </p:cBhvr>
                                    </p:animEffect>
                                  </p:childTnLst>
                                </p:cTn>
                              </p:par>
                            </p:childTnLst>
                          </p:cTn>
                        </p:par>
                        <p:par>
                          <p:cTn id="56" fill="hold">
                            <p:stCondLst>
                              <p:cond delay="700"/>
                            </p:stCondLst>
                            <p:childTnLst>
                              <p:par>
                                <p:cTn id="57" presetClass="entr" nodeType="afterEffect" presetID="9" grpId="12" fill="hold">
                                  <p:stCondLst>
                                    <p:cond delay="300"/>
                                  </p:stCondLst>
                                  <p:iterate type="el" backwards="0">
                                    <p:tmAbs val="0"/>
                                  </p:iterate>
                                  <p:childTnLst>
                                    <p:set>
                                      <p:cBhvr>
                                        <p:cTn id="58" fill="hold"/>
                                        <p:tgtEl>
                                          <p:spTgt spid="318"/>
                                        </p:tgtEl>
                                        <p:attrNameLst>
                                          <p:attrName>style.visibility</p:attrName>
                                        </p:attrNameLst>
                                      </p:cBhvr>
                                      <p:to>
                                        <p:strVal val="visible"/>
                                      </p:to>
                                    </p:set>
                                    <p:animEffect filter="dissolve" transition="in">
                                      <p:cBhvr>
                                        <p:cTn id="59"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0" grpId="1"/>
      <p:bldP build="whole" bldLvl="1" animBg="1" rev="0" advAuto="0" spid="316" grpId="5"/>
      <p:bldP build="whole" bldLvl="1" animBg="1" rev="0" advAuto="0" spid="323" grpId="8"/>
      <p:bldP build="whole" bldLvl="1" animBg="1" rev="0" advAuto="0" spid="322" grpId="7"/>
      <p:bldP build="whole" bldLvl="1" animBg="1" rev="0" advAuto="0" spid="310" grpId="2"/>
      <p:bldP build="whole" bldLvl="1" animBg="1" rev="0" advAuto="0" spid="305" grpId="3"/>
      <p:bldP build="whole" bldLvl="1" animBg="1" rev="0" advAuto="0" spid="320" grpId="9"/>
      <p:bldP build="whole" bldLvl="1" animBg="1" rev="0" advAuto="0" spid="321" grpId="10"/>
      <p:bldP build="whole" bldLvl="1" animBg="1" rev="0" advAuto="0" spid="318" grpId="12"/>
      <p:bldP build="whole" bldLvl="1" animBg="1" rev="0" advAuto="0" spid="319" grpId="11"/>
      <p:bldP build="whole" bldLvl="1" animBg="1" rev="0" advAuto="0" spid="315" grpId="4"/>
      <p:bldP build="whole" bldLvl="1" animBg="1" rev="0" advAuto="0" spid="317" grpId="6"/>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幻灯片编号"/>
          <p:cNvSpPr txBox="1"/>
          <p:nvPr>
            <p:ph type="sldNum" sz="quarter" idx="2"/>
          </p:nvPr>
        </p:nvSpPr>
        <p:spPr>
          <a:xfrm>
            <a:off x="11976571" y="13054014"/>
            <a:ext cx="430858"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6" name="About our company"/>
          <p:cNvSpPr txBox="1"/>
          <p:nvPr/>
        </p:nvSpPr>
        <p:spPr>
          <a:xfrm>
            <a:off x="1707674" y="996924"/>
            <a:ext cx="42993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About our company</a:t>
            </a:r>
          </a:p>
        </p:txBody>
      </p:sp>
      <p:sp>
        <p:nvSpPr>
          <p:cNvPr id="32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328" name="Ü"/>
          <p:cNvSpPr txBox="1"/>
          <p:nvPr/>
        </p:nvSpPr>
        <p:spPr>
          <a:xfrm>
            <a:off x="3678485" y="4866123"/>
            <a:ext cx="5617221"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0">
                <a:solidFill>
                  <a:srgbClr val="F1C05F"/>
                </a:solidFill>
                <a:latin typeface="Helvetica"/>
                <a:ea typeface="Helvetica"/>
                <a:cs typeface="Helvetica"/>
                <a:sym typeface="Helvetica"/>
              </a:defRPr>
            </a:lvl1pPr>
          </a:lstStyle>
          <a:p>
            <a:pPr/>
            <a:r>
              <a:t>Ü</a:t>
            </a:r>
          </a:p>
        </p:txBody>
      </p:sp>
      <p:sp>
        <p:nvSpPr>
          <p:cNvPr id="329" name="圆形"/>
          <p:cNvSpPr/>
          <p:nvPr/>
        </p:nvSpPr>
        <p:spPr>
          <a:xfrm>
            <a:off x="2278208" y="5594935"/>
            <a:ext cx="673101" cy="673101"/>
          </a:xfrm>
          <a:prstGeom prst="ellipse">
            <a:avLst/>
          </a:prstGeom>
          <a:solidFill>
            <a:srgbClr val="B9B9B9">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330" name="圆形"/>
          <p:cNvSpPr/>
          <p:nvPr/>
        </p:nvSpPr>
        <p:spPr>
          <a:xfrm>
            <a:off x="2166665" y="4260776"/>
            <a:ext cx="896186" cy="896186"/>
          </a:xfrm>
          <a:prstGeom prst="ellipse">
            <a:avLst/>
          </a:prstGeom>
          <a:solidFill>
            <a:srgbClr val="B9B9B9">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331" name="圆形"/>
          <p:cNvSpPr/>
          <p:nvPr/>
        </p:nvSpPr>
        <p:spPr>
          <a:xfrm>
            <a:off x="3378682" y="4917017"/>
            <a:ext cx="1167323" cy="1167323"/>
          </a:xfrm>
          <a:prstGeom prst="ellipse">
            <a:avLst/>
          </a:prstGeom>
          <a:solidFill>
            <a:srgbClr val="79787A">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332" name="圆形"/>
          <p:cNvSpPr/>
          <p:nvPr/>
        </p:nvSpPr>
        <p:spPr>
          <a:xfrm>
            <a:off x="3260111" y="6362700"/>
            <a:ext cx="990601" cy="990600"/>
          </a:xfrm>
          <a:prstGeom prst="ellipse">
            <a:avLst/>
          </a:prstGeom>
          <a:solidFill>
            <a:srgbClr val="B9B9B9">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333" name="圆形"/>
          <p:cNvSpPr/>
          <p:nvPr/>
        </p:nvSpPr>
        <p:spPr>
          <a:xfrm>
            <a:off x="4509800" y="6174931"/>
            <a:ext cx="800101" cy="800101"/>
          </a:xfrm>
          <a:prstGeom prst="ellipse">
            <a:avLst/>
          </a:prstGeom>
          <a:solidFill>
            <a:srgbClr val="B9B9B9">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334" name="圆形"/>
          <p:cNvSpPr/>
          <p:nvPr/>
        </p:nvSpPr>
        <p:spPr>
          <a:xfrm>
            <a:off x="4973379" y="5621218"/>
            <a:ext cx="469901" cy="469901"/>
          </a:xfrm>
          <a:prstGeom prst="ellipse">
            <a:avLst/>
          </a:prstGeom>
          <a:solidFill>
            <a:srgbClr val="B9B9B9">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335" name="圆形"/>
          <p:cNvSpPr/>
          <p:nvPr/>
        </p:nvSpPr>
        <p:spPr>
          <a:xfrm>
            <a:off x="3628921" y="3125152"/>
            <a:ext cx="666845" cy="666844"/>
          </a:xfrm>
          <a:prstGeom prst="ellipse">
            <a:avLst/>
          </a:prstGeom>
          <a:solidFill>
            <a:srgbClr val="B9B9B9">
              <a:alpha val="6879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grpSp>
        <p:nvGrpSpPr>
          <p:cNvPr id="345" name="成组"/>
          <p:cNvGrpSpPr/>
          <p:nvPr/>
        </p:nvGrpSpPr>
        <p:grpSpPr>
          <a:xfrm>
            <a:off x="13111987" y="4737029"/>
            <a:ext cx="8375644" cy="7354317"/>
            <a:chOff x="24813" y="0"/>
            <a:chExt cx="8375643" cy="7354316"/>
          </a:xfrm>
        </p:grpSpPr>
        <p:sp>
          <p:nvSpPr>
            <p:cNvPr id="336" name="Lorem ipsum"/>
            <p:cNvSpPr txBox="1"/>
            <p:nvPr/>
          </p:nvSpPr>
          <p:spPr>
            <a:xfrm>
              <a:off x="50967" y="0"/>
              <a:ext cx="3191570"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000">
                  <a:solidFill>
                    <a:srgbClr val="D4D2D6"/>
                  </a:solidFill>
                  <a:latin typeface="Helvetica"/>
                  <a:ea typeface="Helvetica"/>
                  <a:cs typeface="Helvetica"/>
                  <a:sym typeface="Helvetica"/>
                </a:defRPr>
              </a:lvl1pPr>
            </a:lstStyle>
            <a:p>
              <a:pPr/>
              <a:r>
                <a:t>Lorem ipsum </a:t>
              </a:r>
            </a:p>
          </p:txBody>
        </p:sp>
        <p:sp>
          <p:nvSpPr>
            <p:cNvPr id="337"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
            <p:cNvSpPr txBox="1"/>
            <p:nvPr/>
          </p:nvSpPr>
          <p:spPr>
            <a:xfrm>
              <a:off x="25755" y="2396677"/>
              <a:ext cx="8373761" cy="350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a:t>
              </a:r>
            </a:p>
          </p:txBody>
        </p:sp>
        <p:sp>
          <p:nvSpPr>
            <p:cNvPr id="338" name="Donec sit amet tortor suscipit, aliquet lectus ac, molestie lectus. Donec tincidunt nunc tellus. Maecenas bibendum nulla a blandit"/>
            <p:cNvSpPr txBox="1"/>
            <p:nvPr/>
          </p:nvSpPr>
          <p:spPr>
            <a:xfrm>
              <a:off x="24813" y="902328"/>
              <a:ext cx="8375644" cy="1282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6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a:t>
              </a:r>
            </a:p>
          </p:txBody>
        </p:sp>
        <p:sp>
          <p:nvSpPr>
            <p:cNvPr id="339" name="›"/>
            <p:cNvSpPr txBox="1"/>
            <p:nvPr/>
          </p:nvSpPr>
          <p:spPr>
            <a:xfrm>
              <a:off x="135532" y="5596636"/>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B9B9B9"/>
                  </a:solidFill>
                  <a:latin typeface="Helvetica"/>
                  <a:ea typeface="Helvetica"/>
                  <a:cs typeface="Helvetica"/>
                  <a:sym typeface="Helvetica"/>
                </a:defRPr>
              </a:lvl1pPr>
            </a:lstStyle>
            <a:p>
              <a:pPr/>
              <a:r>
                <a:t>›</a:t>
              </a:r>
            </a:p>
          </p:txBody>
        </p:sp>
        <p:sp>
          <p:nvSpPr>
            <p:cNvPr id="340" name="›"/>
            <p:cNvSpPr txBox="1"/>
            <p:nvPr/>
          </p:nvSpPr>
          <p:spPr>
            <a:xfrm>
              <a:off x="135532" y="6183376"/>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B9B9B9"/>
                  </a:solidFill>
                  <a:latin typeface="Helvetica"/>
                  <a:ea typeface="Helvetica"/>
                  <a:cs typeface="Helvetica"/>
                  <a:sym typeface="Helvetica"/>
                </a:defRPr>
              </a:lvl1pPr>
            </a:lstStyle>
            <a:p>
              <a:pPr/>
              <a:r>
                <a:t>›</a:t>
              </a:r>
            </a:p>
          </p:txBody>
        </p:sp>
        <p:sp>
          <p:nvSpPr>
            <p:cNvPr id="341" name="›"/>
            <p:cNvSpPr txBox="1"/>
            <p:nvPr/>
          </p:nvSpPr>
          <p:spPr>
            <a:xfrm>
              <a:off x="135532" y="6770116"/>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B9B9B9"/>
                  </a:solidFill>
                  <a:latin typeface="Helvetica"/>
                  <a:ea typeface="Helvetica"/>
                  <a:cs typeface="Helvetica"/>
                  <a:sym typeface="Helvetica"/>
                </a:defRPr>
              </a:lvl1pPr>
            </a:lstStyle>
            <a:p>
              <a:pPr/>
              <a:r>
                <a:t>›</a:t>
              </a:r>
            </a:p>
          </p:txBody>
        </p:sp>
        <p:sp>
          <p:nvSpPr>
            <p:cNvPr id="342" name="Donec sit amet tortor suscipit, aliquet lectus ac,"/>
            <p:cNvSpPr txBox="1"/>
            <p:nvPr/>
          </p:nvSpPr>
          <p:spPr>
            <a:xfrm>
              <a:off x="638271" y="5672836"/>
              <a:ext cx="6030815"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Donec sit amet tortor suscipit, aliquet lectus ac, </a:t>
              </a:r>
            </a:p>
          </p:txBody>
        </p:sp>
        <p:sp>
          <p:nvSpPr>
            <p:cNvPr id="343" name="Vestibulum ante ipsum primis in faucibus orci luctus et ultrices"/>
            <p:cNvSpPr txBox="1"/>
            <p:nvPr/>
          </p:nvSpPr>
          <p:spPr>
            <a:xfrm>
              <a:off x="629717" y="6259576"/>
              <a:ext cx="7770106"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Vestibulum ante ipsum primis in faucibus orci luctus et ultrices</a:t>
              </a:r>
            </a:p>
          </p:txBody>
        </p:sp>
        <p:sp>
          <p:nvSpPr>
            <p:cNvPr id="344" name="Lorem ipsum dolor sit amet, consectetur adipiscing elit."/>
            <p:cNvSpPr txBox="1"/>
            <p:nvPr/>
          </p:nvSpPr>
          <p:spPr>
            <a:xfrm>
              <a:off x="677311" y="6846316"/>
              <a:ext cx="6993707"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28"/>
                                        </p:tgtEl>
                                        <p:attrNameLst>
                                          <p:attrName>style.visibility</p:attrName>
                                        </p:attrNameLst>
                                      </p:cBhvr>
                                      <p:to>
                                        <p:strVal val="visible"/>
                                      </p:to>
                                    </p:set>
                                    <p:anim calcmode="lin" valueType="num">
                                      <p:cBhvr>
                                        <p:cTn id="7" dur="800" fill="hold"/>
                                        <p:tgtEl>
                                          <p:spTgt spid="328"/>
                                        </p:tgtEl>
                                        <p:attrNameLst>
                                          <p:attrName>ppt_x</p:attrName>
                                        </p:attrNameLst>
                                      </p:cBhvr>
                                      <p:tavLst>
                                        <p:tav tm="0">
                                          <p:val>
                                            <p:strVal val="0-#ppt_w/2"/>
                                          </p:val>
                                        </p:tav>
                                        <p:tav tm="100000">
                                          <p:val>
                                            <p:strVal val="#ppt_x"/>
                                          </p:val>
                                        </p:tav>
                                      </p:tavLst>
                                    </p:anim>
                                    <p:anim calcmode="lin" valueType="num">
                                      <p:cBhvr>
                                        <p:cTn id="8" dur="800" fill="hold"/>
                                        <p:tgtEl>
                                          <p:spTgt spid="3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334"/>
                                        </p:tgtEl>
                                        <p:attrNameLst>
                                          <p:attrName>style.visibility</p:attrName>
                                        </p:attrNameLst>
                                      </p:cBhvr>
                                      <p:to>
                                        <p:strVal val="visible"/>
                                      </p:to>
                                    </p:set>
                                    <p:anim calcmode="lin" valueType="num">
                                      <p:cBhvr>
                                        <p:cTn id="13" dur="650" fill="hold"/>
                                        <p:tgtEl>
                                          <p:spTgt spid="334"/>
                                        </p:tgtEl>
                                        <p:attrNameLst>
                                          <p:attrName>ppt_w</p:attrName>
                                        </p:attrNameLst>
                                      </p:cBhvr>
                                      <p:tavLst>
                                        <p:tav tm="0">
                                          <p:val>
                                            <p:fltVal val="0"/>
                                          </p:val>
                                        </p:tav>
                                        <p:tav tm="100000">
                                          <p:val>
                                            <p:strVal val="#ppt_w"/>
                                          </p:val>
                                        </p:tav>
                                      </p:tavLst>
                                    </p:anim>
                                    <p:anim calcmode="lin" valueType="num">
                                      <p:cBhvr>
                                        <p:cTn id="14" dur="650" fill="hold"/>
                                        <p:tgtEl>
                                          <p:spTgt spid="334"/>
                                        </p:tgtEl>
                                        <p:attrNameLst>
                                          <p:attrName>ppt_h</p:attrName>
                                        </p:attrNameLst>
                                      </p:cBhvr>
                                      <p:tavLst>
                                        <p:tav tm="0">
                                          <p:val>
                                            <p:fltVal val="0"/>
                                          </p:val>
                                        </p:tav>
                                        <p:tav tm="100000">
                                          <p:val>
                                            <p:strVal val="#ppt_h"/>
                                          </p:val>
                                        </p:tav>
                                      </p:tavLst>
                                    </p:anim>
                                  </p:childTnLst>
                                </p:cTn>
                              </p:par>
                            </p:childTnLst>
                          </p:cTn>
                        </p:par>
                        <p:par>
                          <p:cTn id="15" fill="hold">
                            <p:stCondLst>
                              <p:cond delay="650"/>
                            </p:stCondLst>
                            <p:childTnLst>
                              <p:par>
                                <p:cTn id="16" presetClass="entr" nodeType="afterEffect" presetSubtype="16" presetID="23" grpId="3" fill="hold">
                                  <p:stCondLst>
                                    <p:cond delay="300"/>
                                  </p:stCondLst>
                                  <p:iterate type="el" backwards="0">
                                    <p:tmAbs val="0"/>
                                  </p:iterate>
                                  <p:childTnLst>
                                    <p:set>
                                      <p:cBhvr>
                                        <p:cTn id="17" fill="hold"/>
                                        <p:tgtEl>
                                          <p:spTgt spid="333"/>
                                        </p:tgtEl>
                                        <p:attrNameLst>
                                          <p:attrName>style.visibility</p:attrName>
                                        </p:attrNameLst>
                                      </p:cBhvr>
                                      <p:to>
                                        <p:strVal val="visible"/>
                                      </p:to>
                                    </p:set>
                                    <p:anim calcmode="lin" valueType="num">
                                      <p:cBhvr>
                                        <p:cTn id="18" dur="650" fill="hold"/>
                                        <p:tgtEl>
                                          <p:spTgt spid="333"/>
                                        </p:tgtEl>
                                        <p:attrNameLst>
                                          <p:attrName>ppt_w</p:attrName>
                                        </p:attrNameLst>
                                      </p:cBhvr>
                                      <p:tavLst>
                                        <p:tav tm="0">
                                          <p:val>
                                            <p:fltVal val="0"/>
                                          </p:val>
                                        </p:tav>
                                        <p:tav tm="100000">
                                          <p:val>
                                            <p:strVal val="#ppt_w"/>
                                          </p:val>
                                        </p:tav>
                                      </p:tavLst>
                                    </p:anim>
                                    <p:anim calcmode="lin" valueType="num">
                                      <p:cBhvr>
                                        <p:cTn id="19" dur="650" fill="hold"/>
                                        <p:tgtEl>
                                          <p:spTgt spid="333"/>
                                        </p:tgtEl>
                                        <p:attrNameLst>
                                          <p:attrName>ppt_h</p:attrName>
                                        </p:attrNameLst>
                                      </p:cBhvr>
                                      <p:tavLst>
                                        <p:tav tm="0">
                                          <p:val>
                                            <p:fltVal val="0"/>
                                          </p:val>
                                        </p:tav>
                                        <p:tav tm="100000">
                                          <p:val>
                                            <p:strVal val="#ppt_h"/>
                                          </p:val>
                                        </p:tav>
                                      </p:tavLst>
                                    </p:anim>
                                  </p:childTnLst>
                                </p:cTn>
                              </p:par>
                            </p:childTnLst>
                          </p:cTn>
                        </p:par>
                        <p:par>
                          <p:cTn id="20" fill="hold">
                            <p:stCondLst>
                              <p:cond delay="1600"/>
                            </p:stCondLst>
                            <p:childTnLst>
                              <p:par>
                                <p:cTn id="21" presetClass="entr" nodeType="afterEffect" presetSubtype="16" presetID="23" grpId="4" fill="hold">
                                  <p:stCondLst>
                                    <p:cond delay="300"/>
                                  </p:stCondLst>
                                  <p:iterate type="el" backwards="0">
                                    <p:tmAbs val="0"/>
                                  </p:iterate>
                                  <p:childTnLst>
                                    <p:set>
                                      <p:cBhvr>
                                        <p:cTn id="22" fill="hold"/>
                                        <p:tgtEl>
                                          <p:spTgt spid="332"/>
                                        </p:tgtEl>
                                        <p:attrNameLst>
                                          <p:attrName>style.visibility</p:attrName>
                                        </p:attrNameLst>
                                      </p:cBhvr>
                                      <p:to>
                                        <p:strVal val="visible"/>
                                      </p:to>
                                    </p:set>
                                    <p:anim calcmode="lin" valueType="num">
                                      <p:cBhvr>
                                        <p:cTn id="23" dur="650" fill="hold"/>
                                        <p:tgtEl>
                                          <p:spTgt spid="332"/>
                                        </p:tgtEl>
                                        <p:attrNameLst>
                                          <p:attrName>ppt_w</p:attrName>
                                        </p:attrNameLst>
                                      </p:cBhvr>
                                      <p:tavLst>
                                        <p:tav tm="0">
                                          <p:val>
                                            <p:fltVal val="0"/>
                                          </p:val>
                                        </p:tav>
                                        <p:tav tm="100000">
                                          <p:val>
                                            <p:strVal val="#ppt_w"/>
                                          </p:val>
                                        </p:tav>
                                      </p:tavLst>
                                    </p:anim>
                                    <p:anim calcmode="lin" valueType="num">
                                      <p:cBhvr>
                                        <p:cTn id="24" dur="650" fill="hold"/>
                                        <p:tgtEl>
                                          <p:spTgt spid="332"/>
                                        </p:tgtEl>
                                        <p:attrNameLst>
                                          <p:attrName>ppt_h</p:attrName>
                                        </p:attrNameLst>
                                      </p:cBhvr>
                                      <p:tavLst>
                                        <p:tav tm="0">
                                          <p:val>
                                            <p:fltVal val="0"/>
                                          </p:val>
                                        </p:tav>
                                        <p:tav tm="100000">
                                          <p:val>
                                            <p:strVal val="#ppt_h"/>
                                          </p:val>
                                        </p:tav>
                                      </p:tavLst>
                                    </p:anim>
                                  </p:childTnLst>
                                </p:cTn>
                              </p:par>
                            </p:childTnLst>
                          </p:cTn>
                        </p:par>
                        <p:par>
                          <p:cTn id="25" fill="hold">
                            <p:stCondLst>
                              <p:cond delay="2550"/>
                            </p:stCondLst>
                            <p:childTnLst>
                              <p:par>
                                <p:cTn id="26" presetClass="entr" nodeType="afterEffect" presetSubtype="16" presetID="23" grpId="5" fill="hold">
                                  <p:stCondLst>
                                    <p:cond delay="300"/>
                                  </p:stCondLst>
                                  <p:iterate type="el" backwards="0">
                                    <p:tmAbs val="0"/>
                                  </p:iterate>
                                  <p:childTnLst>
                                    <p:set>
                                      <p:cBhvr>
                                        <p:cTn id="27" fill="hold"/>
                                        <p:tgtEl>
                                          <p:spTgt spid="331"/>
                                        </p:tgtEl>
                                        <p:attrNameLst>
                                          <p:attrName>style.visibility</p:attrName>
                                        </p:attrNameLst>
                                      </p:cBhvr>
                                      <p:to>
                                        <p:strVal val="visible"/>
                                      </p:to>
                                    </p:set>
                                    <p:anim calcmode="lin" valueType="num">
                                      <p:cBhvr>
                                        <p:cTn id="28" dur="650" fill="hold"/>
                                        <p:tgtEl>
                                          <p:spTgt spid="331"/>
                                        </p:tgtEl>
                                        <p:attrNameLst>
                                          <p:attrName>ppt_w</p:attrName>
                                        </p:attrNameLst>
                                      </p:cBhvr>
                                      <p:tavLst>
                                        <p:tav tm="0">
                                          <p:val>
                                            <p:fltVal val="0"/>
                                          </p:val>
                                        </p:tav>
                                        <p:tav tm="100000">
                                          <p:val>
                                            <p:strVal val="#ppt_w"/>
                                          </p:val>
                                        </p:tav>
                                      </p:tavLst>
                                    </p:anim>
                                    <p:anim calcmode="lin" valueType="num">
                                      <p:cBhvr>
                                        <p:cTn id="29" dur="650" fill="hold"/>
                                        <p:tgtEl>
                                          <p:spTgt spid="331"/>
                                        </p:tgtEl>
                                        <p:attrNameLst>
                                          <p:attrName>ppt_h</p:attrName>
                                        </p:attrNameLst>
                                      </p:cBhvr>
                                      <p:tavLst>
                                        <p:tav tm="0">
                                          <p:val>
                                            <p:fltVal val="0"/>
                                          </p:val>
                                        </p:tav>
                                        <p:tav tm="100000">
                                          <p:val>
                                            <p:strVal val="#ppt_h"/>
                                          </p:val>
                                        </p:tav>
                                      </p:tavLst>
                                    </p:anim>
                                  </p:childTnLst>
                                </p:cTn>
                              </p:par>
                            </p:childTnLst>
                          </p:cTn>
                        </p:par>
                        <p:par>
                          <p:cTn id="30" fill="hold">
                            <p:stCondLst>
                              <p:cond delay="3500"/>
                            </p:stCondLst>
                            <p:childTnLst>
                              <p:par>
                                <p:cTn id="31" presetClass="entr" nodeType="afterEffect" presetSubtype="16" presetID="23" grpId="6" fill="hold">
                                  <p:stCondLst>
                                    <p:cond delay="300"/>
                                  </p:stCondLst>
                                  <p:iterate type="el" backwards="0">
                                    <p:tmAbs val="0"/>
                                  </p:iterate>
                                  <p:childTnLst>
                                    <p:set>
                                      <p:cBhvr>
                                        <p:cTn id="32" fill="hold"/>
                                        <p:tgtEl>
                                          <p:spTgt spid="329"/>
                                        </p:tgtEl>
                                        <p:attrNameLst>
                                          <p:attrName>style.visibility</p:attrName>
                                        </p:attrNameLst>
                                      </p:cBhvr>
                                      <p:to>
                                        <p:strVal val="visible"/>
                                      </p:to>
                                    </p:set>
                                    <p:anim calcmode="lin" valueType="num">
                                      <p:cBhvr>
                                        <p:cTn id="33" dur="650" fill="hold"/>
                                        <p:tgtEl>
                                          <p:spTgt spid="329"/>
                                        </p:tgtEl>
                                        <p:attrNameLst>
                                          <p:attrName>ppt_w</p:attrName>
                                        </p:attrNameLst>
                                      </p:cBhvr>
                                      <p:tavLst>
                                        <p:tav tm="0">
                                          <p:val>
                                            <p:fltVal val="0"/>
                                          </p:val>
                                        </p:tav>
                                        <p:tav tm="100000">
                                          <p:val>
                                            <p:strVal val="#ppt_w"/>
                                          </p:val>
                                        </p:tav>
                                      </p:tavLst>
                                    </p:anim>
                                    <p:anim calcmode="lin" valueType="num">
                                      <p:cBhvr>
                                        <p:cTn id="34" dur="650" fill="hold"/>
                                        <p:tgtEl>
                                          <p:spTgt spid="329"/>
                                        </p:tgtEl>
                                        <p:attrNameLst>
                                          <p:attrName>ppt_h</p:attrName>
                                        </p:attrNameLst>
                                      </p:cBhvr>
                                      <p:tavLst>
                                        <p:tav tm="0">
                                          <p:val>
                                            <p:fltVal val="0"/>
                                          </p:val>
                                        </p:tav>
                                        <p:tav tm="100000">
                                          <p:val>
                                            <p:strVal val="#ppt_h"/>
                                          </p:val>
                                        </p:tav>
                                      </p:tavLst>
                                    </p:anim>
                                  </p:childTnLst>
                                </p:cTn>
                              </p:par>
                            </p:childTnLst>
                          </p:cTn>
                        </p:par>
                        <p:par>
                          <p:cTn id="35" fill="hold">
                            <p:stCondLst>
                              <p:cond delay="4450"/>
                            </p:stCondLst>
                            <p:childTnLst>
                              <p:par>
                                <p:cTn id="36" presetClass="entr" nodeType="afterEffect" presetSubtype="16" presetID="23" grpId="7" fill="hold">
                                  <p:stCondLst>
                                    <p:cond delay="300"/>
                                  </p:stCondLst>
                                  <p:iterate type="el" backwards="0">
                                    <p:tmAbs val="0"/>
                                  </p:iterate>
                                  <p:childTnLst>
                                    <p:set>
                                      <p:cBhvr>
                                        <p:cTn id="37" fill="hold"/>
                                        <p:tgtEl>
                                          <p:spTgt spid="330"/>
                                        </p:tgtEl>
                                        <p:attrNameLst>
                                          <p:attrName>style.visibility</p:attrName>
                                        </p:attrNameLst>
                                      </p:cBhvr>
                                      <p:to>
                                        <p:strVal val="visible"/>
                                      </p:to>
                                    </p:set>
                                    <p:anim calcmode="lin" valueType="num">
                                      <p:cBhvr>
                                        <p:cTn id="38" dur="650" fill="hold"/>
                                        <p:tgtEl>
                                          <p:spTgt spid="330"/>
                                        </p:tgtEl>
                                        <p:attrNameLst>
                                          <p:attrName>ppt_w</p:attrName>
                                        </p:attrNameLst>
                                      </p:cBhvr>
                                      <p:tavLst>
                                        <p:tav tm="0">
                                          <p:val>
                                            <p:fltVal val="0"/>
                                          </p:val>
                                        </p:tav>
                                        <p:tav tm="100000">
                                          <p:val>
                                            <p:strVal val="#ppt_w"/>
                                          </p:val>
                                        </p:tav>
                                      </p:tavLst>
                                    </p:anim>
                                    <p:anim calcmode="lin" valueType="num">
                                      <p:cBhvr>
                                        <p:cTn id="39" dur="650" fill="hold"/>
                                        <p:tgtEl>
                                          <p:spTgt spid="330"/>
                                        </p:tgtEl>
                                        <p:attrNameLst>
                                          <p:attrName>ppt_h</p:attrName>
                                        </p:attrNameLst>
                                      </p:cBhvr>
                                      <p:tavLst>
                                        <p:tav tm="0">
                                          <p:val>
                                            <p:fltVal val="0"/>
                                          </p:val>
                                        </p:tav>
                                        <p:tav tm="100000">
                                          <p:val>
                                            <p:strVal val="#ppt_h"/>
                                          </p:val>
                                        </p:tav>
                                      </p:tavLst>
                                    </p:anim>
                                  </p:childTnLst>
                                </p:cTn>
                              </p:par>
                            </p:childTnLst>
                          </p:cTn>
                        </p:par>
                        <p:par>
                          <p:cTn id="40" fill="hold">
                            <p:stCondLst>
                              <p:cond delay="5400"/>
                            </p:stCondLst>
                            <p:childTnLst>
                              <p:par>
                                <p:cTn id="41" presetClass="entr" nodeType="afterEffect" presetSubtype="16" presetID="23" grpId="8" fill="hold">
                                  <p:stCondLst>
                                    <p:cond delay="300"/>
                                  </p:stCondLst>
                                  <p:iterate type="el" backwards="0">
                                    <p:tmAbs val="0"/>
                                  </p:iterate>
                                  <p:childTnLst>
                                    <p:set>
                                      <p:cBhvr>
                                        <p:cTn id="42" fill="hold"/>
                                        <p:tgtEl>
                                          <p:spTgt spid="335"/>
                                        </p:tgtEl>
                                        <p:attrNameLst>
                                          <p:attrName>style.visibility</p:attrName>
                                        </p:attrNameLst>
                                      </p:cBhvr>
                                      <p:to>
                                        <p:strVal val="visible"/>
                                      </p:to>
                                    </p:set>
                                    <p:anim calcmode="lin" valueType="num">
                                      <p:cBhvr>
                                        <p:cTn id="43" dur="650" fill="hold"/>
                                        <p:tgtEl>
                                          <p:spTgt spid="335"/>
                                        </p:tgtEl>
                                        <p:attrNameLst>
                                          <p:attrName>ppt_w</p:attrName>
                                        </p:attrNameLst>
                                      </p:cBhvr>
                                      <p:tavLst>
                                        <p:tav tm="0">
                                          <p:val>
                                            <p:fltVal val="0"/>
                                          </p:val>
                                        </p:tav>
                                        <p:tav tm="100000">
                                          <p:val>
                                            <p:strVal val="#ppt_w"/>
                                          </p:val>
                                        </p:tav>
                                      </p:tavLst>
                                    </p:anim>
                                    <p:anim calcmode="lin" valueType="num">
                                      <p:cBhvr>
                                        <p:cTn id="44" dur="650" fill="hold"/>
                                        <p:tgtEl>
                                          <p:spTgt spid="335"/>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2" presetID="2" grpId="9" fill="hold">
                                  <p:stCondLst>
                                    <p:cond delay="0"/>
                                  </p:stCondLst>
                                  <p:iterate type="el" backwards="0">
                                    <p:tmAbs val="0"/>
                                  </p:iterate>
                                  <p:childTnLst>
                                    <p:set>
                                      <p:cBhvr>
                                        <p:cTn id="48" fill="hold"/>
                                        <p:tgtEl>
                                          <p:spTgt spid="345"/>
                                        </p:tgtEl>
                                        <p:attrNameLst>
                                          <p:attrName>style.visibility</p:attrName>
                                        </p:attrNameLst>
                                      </p:cBhvr>
                                      <p:to>
                                        <p:strVal val="visible"/>
                                      </p:to>
                                    </p:set>
                                    <p:anim calcmode="lin" valueType="num">
                                      <p:cBhvr>
                                        <p:cTn id="49" dur="800" fill="hold"/>
                                        <p:tgtEl>
                                          <p:spTgt spid="345"/>
                                        </p:tgtEl>
                                        <p:attrNameLst>
                                          <p:attrName>ppt_x</p:attrName>
                                        </p:attrNameLst>
                                      </p:cBhvr>
                                      <p:tavLst>
                                        <p:tav tm="0">
                                          <p:val>
                                            <p:strVal val="1+#ppt_w/2"/>
                                          </p:val>
                                        </p:tav>
                                        <p:tav tm="100000">
                                          <p:val>
                                            <p:strVal val="#ppt_x"/>
                                          </p:val>
                                        </p:tav>
                                      </p:tavLst>
                                    </p:anim>
                                    <p:anim calcmode="lin" valueType="num">
                                      <p:cBhvr>
                                        <p:cTn id="50" dur="800" fill="hold"/>
                                        <p:tgtEl>
                                          <p:spTgt spid="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4" grpId="2"/>
      <p:bldP build="whole" bldLvl="1" animBg="1" rev="0" advAuto="0" spid="330" grpId="7"/>
      <p:bldP build="whole" bldLvl="1" animBg="1" rev="0" advAuto="0" spid="345" grpId="9"/>
      <p:bldP build="whole" bldLvl="1" animBg="1" rev="0" advAuto="0" spid="331" grpId="5"/>
      <p:bldP build="whole" bldLvl="1" animBg="1" rev="0" advAuto="0" spid="335" grpId="8"/>
      <p:bldP build="whole" bldLvl="1" animBg="1" rev="0" advAuto="0" spid="328" grpId="1"/>
      <p:bldP build="whole" bldLvl="1" animBg="1" rev="0" advAuto="0" spid="329" grpId="6"/>
      <p:bldP build="whole" bldLvl="1" animBg="1" rev="0" advAuto="0" spid="332" grpId="4"/>
      <p:bldP build="whole" bldLvl="1" animBg="1" rev="0" advAuto="0" spid="333" grpId="3"/>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8" name="About our company"/>
          <p:cNvSpPr txBox="1"/>
          <p:nvPr/>
        </p:nvSpPr>
        <p:spPr>
          <a:xfrm>
            <a:off x="1707674" y="996924"/>
            <a:ext cx="42993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About our company</a:t>
            </a:r>
          </a:p>
        </p:txBody>
      </p:sp>
      <p:sp>
        <p:nvSpPr>
          <p:cNvPr id="349"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353" name="成组"/>
          <p:cNvGrpSpPr/>
          <p:nvPr/>
        </p:nvGrpSpPr>
        <p:grpSpPr>
          <a:xfrm>
            <a:off x="2731484" y="4500077"/>
            <a:ext cx="8966626" cy="6763132"/>
            <a:chOff x="0" y="0"/>
            <a:chExt cx="8966625" cy="6763130"/>
          </a:xfrm>
        </p:grpSpPr>
        <p:sp>
          <p:nvSpPr>
            <p:cNvPr id="350" name="Project Name"/>
            <p:cNvSpPr txBox="1"/>
            <p:nvPr/>
          </p:nvSpPr>
          <p:spPr>
            <a:xfrm>
              <a:off x="0" y="0"/>
              <a:ext cx="3037707"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Project Name</a:t>
              </a:r>
            </a:p>
          </p:txBody>
        </p:sp>
        <p:sp>
          <p:nvSpPr>
            <p:cNvPr id="351"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molestie eros vel tincidunt. Aenean iaculis eget ante sed ultricies."/>
            <p:cNvSpPr txBox="1"/>
            <p:nvPr/>
          </p:nvSpPr>
          <p:spPr>
            <a:xfrm>
              <a:off x="33463" y="834130"/>
              <a:ext cx="7791374" cy="274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molestie eros vel tincidunt. Aenean iaculis eget ante sed ultricies.</a:t>
              </a:r>
            </a:p>
          </p:txBody>
        </p:sp>
        <p:sp>
          <p:nvSpPr>
            <p:cNvPr id="352"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
            <p:cNvSpPr txBox="1"/>
            <p:nvPr/>
          </p:nvSpPr>
          <p:spPr>
            <a:xfrm>
              <a:off x="56343" y="4019930"/>
              <a:ext cx="8910283" cy="274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a:t>
              </a:r>
            </a:p>
          </p:txBody>
        </p:sp>
      </p:grpSp>
      <p:grpSp>
        <p:nvGrpSpPr>
          <p:cNvPr id="359" name="成组"/>
          <p:cNvGrpSpPr/>
          <p:nvPr/>
        </p:nvGrpSpPr>
        <p:grpSpPr>
          <a:xfrm>
            <a:off x="15009671" y="4588977"/>
            <a:ext cx="6642845" cy="6541005"/>
            <a:chOff x="0" y="0"/>
            <a:chExt cx="6642844" cy="6541003"/>
          </a:xfrm>
        </p:grpSpPr>
        <p:grpSp>
          <p:nvGrpSpPr>
            <p:cNvPr id="356" name="成组"/>
            <p:cNvGrpSpPr/>
            <p:nvPr/>
          </p:nvGrpSpPr>
          <p:grpSpPr>
            <a:xfrm>
              <a:off x="943088" y="592314"/>
              <a:ext cx="5699757" cy="5948690"/>
              <a:chOff x="0" y="0"/>
              <a:chExt cx="5699756" cy="5948688"/>
            </a:xfrm>
          </p:grpSpPr>
          <p:sp>
            <p:nvSpPr>
              <p:cNvPr id="354" name="矩形"/>
              <p:cNvSpPr/>
              <p:nvPr/>
            </p:nvSpPr>
            <p:spPr>
              <a:xfrm>
                <a:off x="0" y="0"/>
                <a:ext cx="5699757" cy="5948689"/>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355" name="image"/>
              <p:cNvSpPr/>
              <p:nvPr/>
            </p:nvSpPr>
            <p:spPr>
              <a:xfrm>
                <a:off x="263900" y="275426"/>
                <a:ext cx="5171956" cy="5397837"/>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
          <p:nvSpPr>
            <p:cNvPr id="357" name="矩形"/>
            <p:cNvSpPr/>
            <p:nvPr/>
          </p:nvSpPr>
          <p:spPr>
            <a:xfrm>
              <a:off x="0" y="0"/>
              <a:ext cx="2165087" cy="1957208"/>
            </a:xfrm>
            <a:prstGeom prst="rect">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358" name="ġ"/>
            <p:cNvSpPr txBox="1"/>
            <p:nvPr/>
          </p:nvSpPr>
          <p:spPr>
            <a:xfrm>
              <a:off x="813499" y="470603"/>
              <a:ext cx="53808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F1C05F"/>
                  </a:solidFill>
                  <a:latin typeface="Helvetica"/>
                  <a:ea typeface="Helvetica"/>
                  <a:cs typeface="Helvetica"/>
                  <a:sym typeface="Helvetica"/>
                </a:defRPr>
              </a:lvl1pPr>
            </a:lstStyle>
            <a:p>
              <a:pPr/>
              <a:r>
                <a:t>ġ</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359"/>
                                        </p:tgtEl>
                                        <p:attrNameLst>
                                          <p:attrName>style.visibility</p:attrName>
                                        </p:attrNameLst>
                                      </p:cBhvr>
                                      <p:to>
                                        <p:strVal val="visible"/>
                                      </p:to>
                                    </p:set>
                                    <p:anim calcmode="lin" valueType="num">
                                      <p:cBhvr>
                                        <p:cTn id="7" dur="1000" fill="hold"/>
                                        <p:tgtEl>
                                          <p:spTgt spid="359"/>
                                        </p:tgtEl>
                                        <p:attrNameLst>
                                          <p:attrName>ppt_x</p:attrName>
                                        </p:attrNameLst>
                                      </p:cBhvr>
                                      <p:tavLst>
                                        <p:tav tm="0">
                                          <p:val>
                                            <p:strVal val="1+#ppt_w/2"/>
                                          </p:val>
                                        </p:tav>
                                        <p:tav tm="100000">
                                          <p:val>
                                            <p:strVal val="#ppt_x"/>
                                          </p:val>
                                        </p:tav>
                                      </p:tavLst>
                                    </p:anim>
                                    <p:anim calcmode="lin" valueType="num">
                                      <p:cBhvr>
                                        <p:cTn id="8" dur="1000" fill="hold"/>
                                        <p:tgtEl>
                                          <p:spTgt spid="3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353"/>
                                        </p:tgtEl>
                                        <p:attrNameLst>
                                          <p:attrName>style.visibility</p:attrName>
                                        </p:attrNameLst>
                                      </p:cBhvr>
                                      <p:to>
                                        <p:strVal val="visible"/>
                                      </p:to>
                                    </p:set>
                                    <p:animEffect filter="dissolve" transition="in">
                                      <p:cBhvr>
                                        <p:cTn id="13"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9" grpId="1"/>
      <p:bldP build="whole" bldLvl="1" animBg="1" rev="0" advAuto="0" spid="353"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About our company"/>
          <p:cNvSpPr txBox="1"/>
          <p:nvPr/>
        </p:nvSpPr>
        <p:spPr>
          <a:xfrm>
            <a:off x="1707674" y="996924"/>
            <a:ext cx="42993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About our company</a:t>
            </a:r>
          </a:p>
        </p:txBody>
      </p:sp>
      <p:sp>
        <p:nvSpPr>
          <p:cNvPr id="363"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364" name="image"/>
          <p:cNvSpPr/>
          <p:nvPr/>
        </p:nvSpPr>
        <p:spPr>
          <a:xfrm>
            <a:off x="15990854" y="2698852"/>
            <a:ext cx="8465006" cy="10174454"/>
          </a:xfrm>
          <a:prstGeom prst="rect">
            <a:avLst/>
          </a:prstGeom>
          <a:solidFill>
            <a:srgbClr val="D2D2D2"/>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lvl1pPr>
          </a:lstStyle>
          <a:p>
            <a:pPr/>
            <a:r>
              <a:t>image</a:t>
            </a:r>
          </a:p>
        </p:txBody>
      </p:sp>
      <p:grpSp>
        <p:nvGrpSpPr>
          <p:cNvPr id="368" name="成组"/>
          <p:cNvGrpSpPr/>
          <p:nvPr/>
        </p:nvGrpSpPr>
        <p:grpSpPr>
          <a:xfrm>
            <a:off x="1992990" y="4823503"/>
            <a:ext cx="4509339" cy="2381207"/>
            <a:chOff x="78649" y="-38099"/>
            <a:chExt cx="4509337" cy="2381206"/>
          </a:xfrm>
        </p:grpSpPr>
        <p:sp>
          <p:nvSpPr>
            <p:cNvPr id="365" name="Your Title"/>
            <p:cNvSpPr txBox="1"/>
            <p:nvPr/>
          </p:nvSpPr>
          <p:spPr>
            <a:xfrm>
              <a:off x="721053" y="76200"/>
              <a:ext cx="189906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4D2D6"/>
                  </a:solidFill>
                  <a:latin typeface="Helvetica"/>
                  <a:ea typeface="Helvetica"/>
                  <a:cs typeface="Helvetica"/>
                  <a:sym typeface="Helvetica"/>
                </a:defRPr>
              </a:lvl1pPr>
            </a:lstStyle>
            <a:p>
              <a:pPr/>
              <a:r>
                <a:t>Your Title</a:t>
              </a:r>
            </a:p>
          </p:txBody>
        </p:sp>
        <p:sp>
          <p:nvSpPr>
            <p:cNvPr id="366" name="["/>
            <p:cNvSpPr txBox="1"/>
            <p:nvPr/>
          </p:nvSpPr>
          <p:spPr>
            <a:xfrm>
              <a:off x="220116" y="-38100"/>
              <a:ext cx="283668"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635F"/>
                  </a:solidFill>
                  <a:latin typeface="Helvetica"/>
                  <a:ea typeface="Helvetica"/>
                  <a:cs typeface="Helvetica"/>
                  <a:sym typeface="Helvetica"/>
                </a:defRPr>
              </a:lvl1pPr>
            </a:lstStyle>
            <a:p>
              <a:pPr/>
              <a:r>
                <a:t>[</a:t>
              </a:r>
            </a:p>
          </p:txBody>
        </p:sp>
        <p:sp>
          <p:nvSpPr>
            <p:cNvPr id="367" name="Lorem ipsum dolor sit amet, consectetur adipiscing elit. Phasellus tincidunt rhoncus augue eu rutrum. Vivamus auctor imperdiet sagittis. Etiam sed aliquet nunc, eu"/>
            <p:cNvSpPr txBox="1"/>
            <p:nvPr/>
          </p:nvSpPr>
          <p:spPr>
            <a:xfrm>
              <a:off x="78649" y="717506"/>
              <a:ext cx="4509339"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a:t>
              </a:r>
            </a:p>
          </p:txBody>
        </p:sp>
      </p:grpSp>
      <p:grpSp>
        <p:nvGrpSpPr>
          <p:cNvPr id="372" name="成组"/>
          <p:cNvGrpSpPr/>
          <p:nvPr/>
        </p:nvGrpSpPr>
        <p:grpSpPr>
          <a:xfrm>
            <a:off x="8808901" y="4823503"/>
            <a:ext cx="4509339" cy="2381207"/>
            <a:chOff x="0" y="-38099"/>
            <a:chExt cx="4509337" cy="2381206"/>
          </a:xfrm>
        </p:grpSpPr>
        <p:sp>
          <p:nvSpPr>
            <p:cNvPr id="369" name="Your Title"/>
            <p:cNvSpPr txBox="1"/>
            <p:nvPr/>
          </p:nvSpPr>
          <p:spPr>
            <a:xfrm>
              <a:off x="1835466" y="76200"/>
              <a:ext cx="189906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400">
                  <a:solidFill>
                    <a:srgbClr val="D4D2D6"/>
                  </a:solidFill>
                  <a:latin typeface="Helvetica"/>
                  <a:ea typeface="Helvetica"/>
                  <a:cs typeface="Helvetica"/>
                  <a:sym typeface="Helvetica"/>
                </a:defRPr>
              </a:lvl1pPr>
            </a:lstStyle>
            <a:p>
              <a:pPr/>
              <a:r>
                <a:t>Your Title</a:t>
              </a:r>
            </a:p>
          </p:txBody>
        </p:sp>
        <p:sp>
          <p:nvSpPr>
            <p:cNvPr id="370" name="`"/>
            <p:cNvSpPr txBox="1"/>
            <p:nvPr/>
          </p:nvSpPr>
          <p:spPr>
            <a:xfrm>
              <a:off x="3988737" y="-38100"/>
              <a:ext cx="317302"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3FA086"/>
                  </a:solidFill>
                  <a:latin typeface="Helvetica"/>
                  <a:ea typeface="Helvetica"/>
                  <a:cs typeface="Helvetica"/>
                  <a:sym typeface="Helvetica"/>
                </a:defRPr>
              </a:lvl1pPr>
            </a:lstStyle>
            <a:p>
              <a:pPr/>
              <a:r>
                <a:t>`</a:t>
              </a:r>
            </a:p>
          </p:txBody>
        </p:sp>
        <p:sp>
          <p:nvSpPr>
            <p:cNvPr id="371" name="Lorem ipsum dolor sit amet, consectetur adipiscing elit. Phasellus tincidunt rhoncus augue eu rutrum. Vivamus auctor imperdiet sagittis. Etiam sed aliquet nunc, eu"/>
            <p:cNvSpPr txBox="1"/>
            <p:nvPr/>
          </p:nvSpPr>
          <p:spPr>
            <a:xfrm>
              <a:off x="0" y="717506"/>
              <a:ext cx="4509338"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a:t>
              </a:r>
            </a:p>
          </p:txBody>
        </p:sp>
      </p:grpSp>
      <p:grpSp>
        <p:nvGrpSpPr>
          <p:cNvPr id="376" name="成组"/>
          <p:cNvGrpSpPr/>
          <p:nvPr/>
        </p:nvGrpSpPr>
        <p:grpSpPr>
          <a:xfrm>
            <a:off x="2032315" y="8329348"/>
            <a:ext cx="4509339" cy="2381207"/>
            <a:chOff x="78649" y="-38099"/>
            <a:chExt cx="4509337" cy="2381205"/>
          </a:xfrm>
        </p:grpSpPr>
        <p:sp>
          <p:nvSpPr>
            <p:cNvPr id="373" name="Your Title"/>
            <p:cNvSpPr txBox="1"/>
            <p:nvPr/>
          </p:nvSpPr>
          <p:spPr>
            <a:xfrm>
              <a:off x="721053" y="76200"/>
              <a:ext cx="189906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4D2D6"/>
                  </a:solidFill>
                  <a:latin typeface="Helvetica"/>
                  <a:ea typeface="Helvetica"/>
                  <a:cs typeface="Helvetica"/>
                  <a:sym typeface="Helvetica"/>
                </a:defRPr>
              </a:lvl1pPr>
            </a:lstStyle>
            <a:p>
              <a:pPr/>
              <a:r>
                <a:t>Your Title</a:t>
              </a:r>
            </a:p>
          </p:txBody>
        </p:sp>
        <p:sp>
          <p:nvSpPr>
            <p:cNvPr id="374" name="2"/>
            <p:cNvSpPr txBox="1"/>
            <p:nvPr/>
          </p:nvSpPr>
          <p:spPr>
            <a:xfrm>
              <a:off x="135284" y="-38100"/>
              <a:ext cx="453332"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3FA086"/>
                  </a:solidFill>
                  <a:latin typeface="Helvetica"/>
                  <a:ea typeface="Helvetica"/>
                  <a:cs typeface="Helvetica"/>
                  <a:sym typeface="Helvetica"/>
                </a:defRPr>
              </a:lvl1pPr>
            </a:lstStyle>
            <a:p>
              <a:pPr/>
              <a:r>
                <a:t>2</a:t>
              </a:r>
            </a:p>
          </p:txBody>
        </p:sp>
        <p:sp>
          <p:nvSpPr>
            <p:cNvPr id="375" name="Lorem ipsum dolor sit amet, consectetur adipiscing elit. Phasellus tincidunt rhoncus augue eu rutrum. Vivamus auctor imperdiet sagittis. Etiam sed aliquet nunc, eu"/>
            <p:cNvSpPr txBox="1"/>
            <p:nvPr/>
          </p:nvSpPr>
          <p:spPr>
            <a:xfrm>
              <a:off x="78649" y="717505"/>
              <a:ext cx="4509339"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a:t>
              </a:r>
            </a:p>
          </p:txBody>
        </p:sp>
      </p:grpSp>
      <p:grpSp>
        <p:nvGrpSpPr>
          <p:cNvPr id="380" name="成组"/>
          <p:cNvGrpSpPr/>
          <p:nvPr/>
        </p:nvGrpSpPr>
        <p:grpSpPr>
          <a:xfrm>
            <a:off x="8828564" y="8326591"/>
            <a:ext cx="4509339" cy="2381207"/>
            <a:chOff x="0" y="-38099"/>
            <a:chExt cx="4509337" cy="2381205"/>
          </a:xfrm>
        </p:grpSpPr>
        <p:sp>
          <p:nvSpPr>
            <p:cNvPr id="377" name="Your Title"/>
            <p:cNvSpPr txBox="1"/>
            <p:nvPr/>
          </p:nvSpPr>
          <p:spPr>
            <a:xfrm>
              <a:off x="1835466" y="76200"/>
              <a:ext cx="189906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400">
                  <a:solidFill>
                    <a:srgbClr val="D4D2D6"/>
                  </a:solidFill>
                  <a:latin typeface="Helvetica"/>
                  <a:ea typeface="Helvetica"/>
                  <a:cs typeface="Helvetica"/>
                  <a:sym typeface="Helvetica"/>
                </a:defRPr>
              </a:lvl1pPr>
            </a:lstStyle>
            <a:p>
              <a:pPr/>
              <a:r>
                <a:t>Your Title</a:t>
              </a:r>
            </a:p>
          </p:txBody>
        </p:sp>
        <p:sp>
          <p:nvSpPr>
            <p:cNvPr id="378" name="0"/>
            <p:cNvSpPr txBox="1"/>
            <p:nvPr/>
          </p:nvSpPr>
          <p:spPr>
            <a:xfrm>
              <a:off x="3920721" y="-38100"/>
              <a:ext cx="453332"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1C05F"/>
                  </a:solidFill>
                  <a:latin typeface="Helvetica"/>
                  <a:ea typeface="Helvetica"/>
                  <a:cs typeface="Helvetica"/>
                  <a:sym typeface="Helvetica"/>
                </a:defRPr>
              </a:lvl1pPr>
            </a:lstStyle>
            <a:p>
              <a:pPr/>
              <a:r>
                <a:t>0</a:t>
              </a:r>
            </a:p>
          </p:txBody>
        </p:sp>
        <p:sp>
          <p:nvSpPr>
            <p:cNvPr id="379" name="Lorem ipsum dolor sit amet, consectetur adipiscing elit. Phasellus tincidunt rhoncus augue eu rutrum. Vivamus auctor imperdiet sagittis. Etiam sed aliquet nunc, eu"/>
            <p:cNvSpPr txBox="1"/>
            <p:nvPr/>
          </p:nvSpPr>
          <p:spPr>
            <a:xfrm>
              <a:off x="0" y="717505"/>
              <a:ext cx="4509338"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4"/>
                                        </p:tgtEl>
                                        <p:attrNameLst>
                                          <p:attrName>style.visibility</p:attrName>
                                        </p:attrNameLst>
                                      </p:cBhvr>
                                      <p:to>
                                        <p:strVal val="visible"/>
                                      </p:to>
                                    </p:set>
                                    <p:animEffect filter="dissolve" transition="in">
                                      <p:cBhvr>
                                        <p:cTn id="7" dur="1000"/>
                                        <p:tgtEl>
                                          <p:spTgt spid="36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372"/>
                                        </p:tgtEl>
                                        <p:attrNameLst>
                                          <p:attrName>style.visibility</p:attrName>
                                        </p:attrNameLst>
                                      </p:cBhvr>
                                      <p:to>
                                        <p:strVal val="visible"/>
                                      </p:to>
                                    </p:set>
                                    <p:animEffect filter="wipe(right)" transition="in">
                                      <p:cBhvr>
                                        <p:cTn id="12" dur="800"/>
                                        <p:tgtEl>
                                          <p:spTgt spid="372"/>
                                        </p:tgtEl>
                                      </p:cBhvr>
                                    </p:animEffect>
                                  </p:childTnLst>
                                </p:cTn>
                              </p:par>
                            </p:childTnLst>
                          </p:cTn>
                        </p:par>
                        <p:par>
                          <p:cTn id="13" fill="hold">
                            <p:stCondLst>
                              <p:cond delay="800"/>
                            </p:stCondLst>
                            <p:childTnLst>
                              <p:par>
                                <p:cTn id="14" presetClass="entr" nodeType="afterEffect" presetSubtype="2" presetID="22" grpId="3" fill="hold">
                                  <p:stCondLst>
                                    <p:cond delay="300"/>
                                  </p:stCondLst>
                                  <p:iterate type="el" backwards="0">
                                    <p:tmAbs val="0"/>
                                  </p:iterate>
                                  <p:childTnLst>
                                    <p:set>
                                      <p:cBhvr>
                                        <p:cTn id="15" fill="hold"/>
                                        <p:tgtEl>
                                          <p:spTgt spid="380"/>
                                        </p:tgtEl>
                                        <p:attrNameLst>
                                          <p:attrName>style.visibility</p:attrName>
                                        </p:attrNameLst>
                                      </p:cBhvr>
                                      <p:to>
                                        <p:strVal val="visible"/>
                                      </p:to>
                                    </p:set>
                                    <p:animEffect filter="wipe(right)" transition="in">
                                      <p:cBhvr>
                                        <p:cTn id="16" dur="800"/>
                                        <p:tgtEl>
                                          <p:spTgt spid="380"/>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 grpId="4" fill="hold">
                                  <p:stCondLst>
                                    <p:cond delay="0"/>
                                  </p:stCondLst>
                                  <p:iterate type="el" backwards="0">
                                    <p:tmAbs val="0"/>
                                  </p:iterate>
                                  <p:childTnLst>
                                    <p:set>
                                      <p:cBhvr>
                                        <p:cTn id="20" fill="hold"/>
                                        <p:tgtEl>
                                          <p:spTgt spid="368"/>
                                        </p:tgtEl>
                                        <p:attrNameLst>
                                          <p:attrName>style.visibility</p:attrName>
                                        </p:attrNameLst>
                                      </p:cBhvr>
                                      <p:to>
                                        <p:strVal val="visible"/>
                                      </p:to>
                                    </p:set>
                                    <p:anim calcmode="lin" valueType="num">
                                      <p:cBhvr>
                                        <p:cTn id="21" dur="700" fill="hold"/>
                                        <p:tgtEl>
                                          <p:spTgt spid="368"/>
                                        </p:tgtEl>
                                        <p:attrNameLst>
                                          <p:attrName>ppt_x</p:attrName>
                                        </p:attrNameLst>
                                      </p:cBhvr>
                                      <p:tavLst>
                                        <p:tav tm="0">
                                          <p:val>
                                            <p:strVal val="0-#ppt_w/2"/>
                                          </p:val>
                                        </p:tav>
                                        <p:tav tm="100000">
                                          <p:val>
                                            <p:strVal val="#ppt_x"/>
                                          </p:val>
                                        </p:tav>
                                      </p:tavLst>
                                    </p:anim>
                                    <p:anim calcmode="lin" valueType="num">
                                      <p:cBhvr>
                                        <p:cTn id="22" dur="700" fill="hold"/>
                                        <p:tgtEl>
                                          <p:spTgt spid="368"/>
                                        </p:tgtEl>
                                        <p:attrNameLst>
                                          <p:attrName>ppt_y</p:attrName>
                                        </p:attrNameLst>
                                      </p:cBhvr>
                                      <p:tavLst>
                                        <p:tav tm="0">
                                          <p:val>
                                            <p:strVal val="#ppt_y"/>
                                          </p:val>
                                        </p:tav>
                                        <p:tav tm="100000">
                                          <p:val>
                                            <p:strVal val="#ppt_y"/>
                                          </p:val>
                                        </p:tav>
                                      </p:tavLst>
                                    </p:anim>
                                  </p:childTnLst>
                                </p:cTn>
                              </p:par>
                            </p:childTnLst>
                          </p:cTn>
                        </p:par>
                        <p:par>
                          <p:cTn id="23" fill="hold">
                            <p:stCondLst>
                              <p:cond delay="700"/>
                            </p:stCondLst>
                            <p:childTnLst>
                              <p:par>
                                <p:cTn id="24" presetClass="entr" nodeType="afterEffect" presetSubtype="8" presetID="2" grpId="5" fill="hold">
                                  <p:stCondLst>
                                    <p:cond delay="300"/>
                                  </p:stCondLst>
                                  <p:iterate type="el" backwards="0">
                                    <p:tmAbs val="0"/>
                                  </p:iterate>
                                  <p:childTnLst>
                                    <p:set>
                                      <p:cBhvr>
                                        <p:cTn id="25" fill="hold"/>
                                        <p:tgtEl>
                                          <p:spTgt spid="376"/>
                                        </p:tgtEl>
                                        <p:attrNameLst>
                                          <p:attrName>style.visibility</p:attrName>
                                        </p:attrNameLst>
                                      </p:cBhvr>
                                      <p:to>
                                        <p:strVal val="visible"/>
                                      </p:to>
                                    </p:set>
                                    <p:anim calcmode="lin" valueType="num">
                                      <p:cBhvr>
                                        <p:cTn id="26" dur="700" fill="hold"/>
                                        <p:tgtEl>
                                          <p:spTgt spid="376"/>
                                        </p:tgtEl>
                                        <p:attrNameLst>
                                          <p:attrName>ppt_x</p:attrName>
                                        </p:attrNameLst>
                                      </p:cBhvr>
                                      <p:tavLst>
                                        <p:tav tm="0">
                                          <p:val>
                                            <p:strVal val="0-#ppt_w/2"/>
                                          </p:val>
                                        </p:tav>
                                        <p:tav tm="100000">
                                          <p:val>
                                            <p:strVal val="#ppt_x"/>
                                          </p:val>
                                        </p:tav>
                                      </p:tavLst>
                                    </p:anim>
                                    <p:anim calcmode="lin" valueType="num">
                                      <p:cBhvr>
                                        <p:cTn id="27" dur="700" fill="hold"/>
                                        <p:tgtEl>
                                          <p:spTgt spid="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0" grpId="3"/>
      <p:bldP build="whole" bldLvl="1" animBg="1" rev="0" advAuto="0" spid="372" grpId="2"/>
      <p:bldP build="whole" bldLvl="1" animBg="1" rev="0" advAuto="0" spid="364" grpId="1"/>
      <p:bldP build="whole" bldLvl="1" animBg="1" rev="0" advAuto="0" spid="368" grpId="4"/>
      <p:bldP build="whole" bldLvl="1" animBg="1" rev="0" advAuto="0" spid="376" grpId="5"/>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3" name="Our Mission"/>
          <p:cNvSpPr txBox="1"/>
          <p:nvPr/>
        </p:nvSpPr>
        <p:spPr>
          <a:xfrm>
            <a:off x="1707674" y="996924"/>
            <a:ext cx="268871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Mission</a:t>
            </a:r>
          </a:p>
        </p:txBody>
      </p:sp>
      <p:sp>
        <p:nvSpPr>
          <p:cNvPr id="38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389" name="成组"/>
          <p:cNvGrpSpPr/>
          <p:nvPr/>
        </p:nvGrpSpPr>
        <p:grpSpPr>
          <a:xfrm>
            <a:off x="434295" y="2985171"/>
            <a:ext cx="23515409" cy="4935279"/>
            <a:chOff x="0" y="0"/>
            <a:chExt cx="23515408" cy="4935278"/>
          </a:xfrm>
        </p:grpSpPr>
        <p:sp>
          <p:nvSpPr>
            <p:cNvPr id="385" name="image"/>
            <p:cNvSpPr/>
            <p:nvPr/>
          </p:nvSpPr>
          <p:spPr>
            <a:xfrm>
              <a:off x="0" y="0"/>
              <a:ext cx="23515409" cy="4935279"/>
            </a:xfrm>
            <a:prstGeom prst="rect">
              <a:avLst/>
            </a:prstGeom>
            <a:solidFill>
              <a:srgbClr val="98979A"/>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386" name="圆角矩形"/>
            <p:cNvSpPr/>
            <p:nvPr/>
          </p:nvSpPr>
          <p:spPr>
            <a:xfrm>
              <a:off x="16509533" y="1229739"/>
              <a:ext cx="6432081" cy="1270001"/>
            </a:xfrm>
            <a:prstGeom prst="roundRect">
              <a:avLst>
                <a:gd name="adj" fmla="val 15000"/>
              </a:avLst>
            </a:prstGeom>
            <a:solidFill>
              <a:srgbClr val="FF635F">
                <a:alpha val="64783"/>
              </a:srgbClr>
            </a:solidFill>
            <a:ln w="12700" cap="flat">
              <a:noFill/>
              <a:miter lim="400000"/>
            </a:ln>
            <a:effectLst/>
          </p:spPr>
          <p:txBody>
            <a:bodyPr wrap="square" lIns="50800" tIns="50800" rIns="50800" bIns="50800" numCol="1" anchor="ctr">
              <a:noAutofit/>
            </a:bodyPr>
            <a:lstStyle/>
            <a:p>
              <a:pPr>
                <a:defRPr sz="3200"/>
              </a:pPr>
            </a:p>
          </p:txBody>
        </p:sp>
        <p:sp>
          <p:nvSpPr>
            <p:cNvPr id="387" name="IMPORTANT TITLE"/>
            <p:cNvSpPr txBox="1"/>
            <p:nvPr/>
          </p:nvSpPr>
          <p:spPr>
            <a:xfrm>
              <a:off x="17553985" y="1521839"/>
              <a:ext cx="434317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FFFFFF"/>
                  </a:solidFill>
                  <a:latin typeface="Helvetica"/>
                  <a:ea typeface="Helvetica"/>
                  <a:cs typeface="Helvetica"/>
                  <a:sym typeface="Helvetica"/>
                </a:defRPr>
              </a:lvl1pPr>
            </a:lstStyle>
            <a:p>
              <a:pPr/>
              <a:r>
                <a:t>IMPORTANT TITLE</a:t>
              </a:r>
            </a:p>
          </p:txBody>
        </p:sp>
        <p:sp>
          <p:nvSpPr>
            <p:cNvPr id="388" name="Lorem ipsom dolor…"/>
            <p:cNvSpPr txBox="1"/>
            <p:nvPr/>
          </p:nvSpPr>
          <p:spPr>
            <a:xfrm>
              <a:off x="18896654" y="2596692"/>
              <a:ext cx="388620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200">
                  <a:solidFill>
                    <a:srgbClr val="FFFFFF"/>
                  </a:solidFill>
                  <a:latin typeface="Helvetica"/>
                  <a:ea typeface="Helvetica"/>
                  <a:cs typeface="Helvetica"/>
                  <a:sym typeface="Helvetica"/>
                </a:defRPr>
              </a:lvl1pPr>
            </a:lstStyle>
            <a:p>
              <a:pPr/>
              <a:r>
                <a:t>Lorem ipsom dolor…</a:t>
              </a:r>
            </a:p>
          </p:txBody>
        </p:sp>
      </p:grpSp>
      <p:sp>
        <p:nvSpPr>
          <p:cNvPr id="390" name="Lorem ipsum dolor sit amet, consectetur adipiscing elit. Phasellus"/>
          <p:cNvSpPr txBox="1"/>
          <p:nvPr/>
        </p:nvSpPr>
        <p:spPr>
          <a:xfrm>
            <a:off x="481262" y="8432691"/>
            <a:ext cx="9676235"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600">
                <a:solidFill>
                  <a:srgbClr val="D4D2D6"/>
                </a:solidFill>
                <a:latin typeface="Helvetica"/>
                <a:ea typeface="Helvetica"/>
                <a:cs typeface="Helvetica"/>
                <a:sym typeface="Helvetica"/>
              </a:defRPr>
            </a:lvl1pPr>
          </a:lstStyle>
          <a:p>
            <a:pPr/>
            <a:r>
              <a:t>Lorem ipsum dolor sit amet, consectetur adipiscing elit. Phasellus</a:t>
            </a:r>
          </a:p>
        </p:txBody>
      </p:sp>
      <p:sp>
        <p:nvSpPr>
          <p:cNvPr id="391" name="线条"/>
          <p:cNvSpPr/>
          <p:nvPr/>
        </p:nvSpPr>
        <p:spPr>
          <a:xfrm>
            <a:off x="554113" y="9130404"/>
            <a:ext cx="11590469" cy="1"/>
          </a:xfrm>
          <a:prstGeom prst="line">
            <a:avLst/>
          </a:prstGeom>
          <a:ln w="12700">
            <a:solidFill>
              <a:srgbClr val="3FA086"/>
            </a:solidFill>
            <a:miter lim="400000"/>
          </a:ln>
        </p:spPr>
        <p:txBody>
          <a:bodyPr lIns="50800" tIns="50800" rIns="50800" bIns="50800" anchor="ctr"/>
          <a:lstStyle/>
          <a:p>
            <a:pPr>
              <a:defRPr sz="3200"/>
            </a:pPr>
          </a:p>
        </p:txBody>
      </p:sp>
      <p:sp>
        <p:nvSpPr>
          <p:cNvPr id="392" name="线条"/>
          <p:cNvSpPr/>
          <p:nvPr/>
        </p:nvSpPr>
        <p:spPr>
          <a:xfrm>
            <a:off x="554113" y="9235596"/>
            <a:ext cx="11590469" cy="1"/>
          </a:xfrm>
          <a:prstGeom prst="line">
            <a:avLst/>
          </a:prstGeom>
          <a:ln w="12700">
            <a:solidFill>
              <a:srgbClr val="F1C05F"/>
            </a:solidFill>
            <a:miter lim="400000"/>
          </a:ln>
        </p:spPr>
        <p:txBody>
          <a:bodyPr lIns="50800" tIns="50800" rIns="50800" bIns="50800" anchor="ctr"/>
          <a:lstStyle/>
          <a:p>
            <a:pPr>
              <a:defRPr sz="3200"/>
            </a:pPr>
          </a:p>
        </p:txBody>
      </p:sp>
      <p:sp>
        <p:nvSpPr>
          <p:cNvPr id="393"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
          <p:cNvSpPr txBox="1"/>
          <p:nvPr/>
        </p:nvSpPr>
        <p:spPr>
          <a:xfrm>
            <a:off x="608311" y="9604268"/>
            <a:ext cx="20151784"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4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9"/>
                                        </p:tgtEl>
                                        <p:attrNameLst>
                                          <p:attrName>style.visibility</p:attrName>
                                        </p:attrNameLst>
                                      </p:cBhvr>
                                      <p:to>
                                        <p:strVal val="visible"/>
                                      </p:to>
                                    </p:set>
                                    <p:animEffect filter="dissolve" transition="in">
                                      <p:cBhvr>
                                        <p:cTn id="7" dur="10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390"/>
                                        </p:tgtEl>
                                        <p:attrNameLst>
                                          <p:attrName>style.visibility</p:attrName>
                                        </p:attrNameLst>
                                      </p:cBhvr>
                                      <p:to>
                                        <p:strVal val="visible"/>
                                      </p:to>
                                    </p:set>
                                    <p:anim calcmode="lin" valueType="num">
                                      <p:cBhvr>
                                        <p:cTn id="12" dur="800" fill="hold"/>
                                        <p:tgtEl>
                                          <p:spTgt spid="390"/>
                                        </p:tgtEl>
                                        <p:attrNameLst>
                                          <p:attrName>ppt_x</p:attrName>
                                        </p:attrNameLst>
                                      </p:cBhvr>
                                      <p:tavLst>
                                        <p:tav tm="0">
                                          <p:val>
                                            <p:strVal val="0-#ppt_w/2"/>
                                          </p:val>
                                        </p:tav>
                                        <p:tav tm="100000">
                                          <p:val>
                                            <p:strVal val="#ppt_x"/>
                                          </p:val>
                                        </p:tav>
                                      </p:tavLst>
                                    </p:anim>
                                    <p:anim calcmode="lin" valueType="num">
                                      <p:cBhvr>
                                        <p:cTn id="13" dur="800" fill="hold"/>
                                        <p:tgtEl>
                                          <p:spTgt spid="390"/>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Class="entr" nodeType="afterEffect" presetSubtype="8" presetID="22" grpId="3" fill="hold">
                                  <p:stCondLst>
                                    <p:cond delay="600"/>
                                  </p:stCondLst>
                                  <p:iterate type="el" backwards="0">
                                    <p:tmAbs val="0"/>
                                  </p:iterate>
                                  <p:childTnLst>
                                    <p:set>
                                      <p:cBhvr>
                                        <p:cTn id="16" fill="hold"/>
                                        <p:tgtEl>
                                          <p:spTgt spid="391"/>
                                        </p:tgtEl>
                                        <p:attrNameLst>
                                          <p:attrName>style.visibility</p:attrName>
                                        </p:attrNameLst>
                                      </p:cBhvr>
                                      <p:to>
                                        <p:strVal val="visible"/>
                                      </p:to>
                                    </p:set>
                                    <p:animEffect filter="wipe(left)" transition="in">
                                      <p:cBhvr>
                                        <p:cTn id="17" dur="900"/>
                                        <p:tgtEl>
                                          <p:spTgt spid="391"/>
                                        </p:tgtEl>
                                      </p:cBhvr>
                                    </p:animEffect>
                                  </p:childTnLst>
                                </p:cTn>
                              </p:par>
                            </p:childTnLst>
                          </p:cTn>
                        </p:par>
                        <p:par>
                          <p:cTn id="18" fill="hold">
                            <p:stCondLst>
                              <p:cond delay="2300"/>
                            </p:stCondLst>
                            <p:childTnLst>
                              <p:par>
                                <p:cTn id="19" presetClass="entr" nodeType="afterEffect" presetSubtype="8" presetID="22" grpId="4" fill="hold">
                                  <p:stCondLst>
                                    <p:cond delay="200"/>
                                  </p:stCondLst>
                                  <p:iterate type="el" backwards="0">
                                    <p:tmAbs val="0"/>
                                  </p:iterate>
                                  <p:childTnLst>
                                    <p:set>
                                      <p:cBhvr>
                                        <p:cTn id="20" fill="hold"/>
                                        <p:tgtEl>
                                          <p:spTgt spid="392"/>
                                        </p:tgtEl>
                                        <p:attrNameLst>
                                          <p:attrName>style.visibility</p:attrName>
                                        </p:attrNameLst>
                                      </p:cBhvr>
                                      <p:to>
                                        <p:strVal val="visible"/>
                                      </p:to>
                                    </p:set>
                                    <p:animEffect filter="wipe(left)" transition="in">
                                      <p:cBhvr>
                                        <p:cTn id="21" dur="900"/>
                                        <p:tgtEl>
                                          <p:spTgt spid="392"/>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5" fill="hold">
                                  <p:stCondLst>
                                    <p:cond delay="0"/>
                                  </p:stCondLst>
                                  <p:iterate type="el" backwards="0">
                                    <p:tmAbs val="0"/>
                                  </p:iterate>
                                  <p:childTnLst>
                                    <p:set>
                                      <p:cBhvr>
                                        <p:cTn id="25" fill="hold"/>
                                        <p:tgtEl>
                                          <p:spTgt spid="393"/>
                                        </p:tgtEl>
                                        <p:attrNameLst>
                                          <p:attrName>style.visibility</p:attrName>
                                        </p:attrNameLst>
                                      </p:cBhvr>
                                      <p:to>
                                        <p:strVal val="visible"/>
                                      </p:to>
                                    </p:set>
                                    <p:animEffect filter="dissolve" transition="in">
                                      <p:cBhvr>
                                        <p:cTn id="26"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1" grpId="3"/>
      <p:bldP build="whole" bldLvl="1" animBg="1" rev="0" advAuto="0" spid="389" grpId="1"/>
      <p:bldP build="whole" bldLvl="1" animBg="1" rev="0" advAuto="0" spid="390" grpId="2"/>
      <p:bldP build="whole" bldLvl="1" animBg="1" rev="0" advAuto="0" spid="392" grpId="4"/>
      <p:bldP build="whole" bldLvl="1" animBg="1" rev="0" advAuto="0" spid="393" grpId="5"/>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6" name="Swot Analysis"/>
          <p:cNvSpPr txBox="1"/>
          <p:nvPr/>
        </p:nvSpPr>
        <p:spPr>
          <a:xfrm>
            <a:off x="1707674" y="996924"/>
            <a:ext cx="309190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Swot Analysis</a:t>
            </a:r>
          </a:p>
        </p:txBody>
      </p:sp>
      <p:sp>
        <p:nvSpPr>
          <p:cNvPr id="39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398" name="矩形"/>
          <p:cNvSpPr/>
          <p:nvPr/>
        </p:nvSpPr>
        <p:spPr>
          <a:xfrm>
            <a:off x="4229175" y="6775854"/>
            <a:ext cx="3542692" cy="103244"/>
          </a:xfrm>
          <a:prstGeom prst="rect">
            <a:avLst/>
          </a:prstGeom>
          <a:solidFill>
            <a:srgbClr val="FF635F"/>
          </a:solidFill>
          <a:ln w="12700">
            <a:miter lim="400000"/>
          </a:ln>
        </p:spPr>
        <p:txBody>
          <a:bodyPr lIns="50800" tIns="50800" rIns="50800" bIns="50800" anchor="ctr"/>
          <a:lstStyle/>
          <a:p>
            <a:pPr>
              <a:defRPr sz="3200"/>
            </a:pPr>
          </a:p>
        </p:txBody>
      </p:sp>
      <p:sp>
        <p:nvSpPr>
          <p:cNvPr id="399" name="矩形"/>
          <p:cNvSpPr/>
          <p:nvPr/>
        </p:nvSpPr>
        <p:spPr>
          <a:xfrm>
            <a:off x="8410789" y="6775854"/>
            <a:ext cx="3542693" cy="103244"/>
          </a:xfrm>
          <a:prstGeom prst="rect">
            <a:avLst/>
          </a:prstGeom>
          <a:solidFill>
            <a:srgbClr val="3FA086"/>
          </a:solidFill>
          <a:ln w="12700">
            <a:miter lim="400000"/>
          </a:ln>
        </p:spPr>
        <p:txBody>
          <a:bodyPr lIns="50800" tIns="50800" rIns="50800" bIns="50800" anchor="ctr"/>
          <a:lstStyle/>
          <a:p>
            <a:pPr>
              <a:defRPr sz="3200"/>
            </a:pPr>
          </a:p>
        </p:txBody>
      </p:sp>
      <p:sp>
        <p:nvSpPr>
          <p:cNvPr id="400" name="矩形"/>
          <p:cNvSpPr/>
          <p:nvPr/>
        </p:nvSpPr>
        <p:spPr>
          <a:xfrm>
            <a:off x="12592404" y="6775854"/>
            <a:ext cx="3542692" cy="103244"/>
          </a:xfrm>
          <a:prstGeom prst="rect">
            <a:avLst/>
          </a:prstGeom>
          <a:solidFill>
            <a:srgbClr val="F1C05F"/>
          </a:solidFill>
          <a:ln w="12700">
            <a:miter lim="400000"/>
          </a:ln>
        </p:spPr>
        <p:txBody>
          <a:bodyPr lIns="50800" tIns="50800" rIns="50800" bIns="50800" anchor="ctr"/>
          <a:lstStyle/>
          <a:p>
            <a:pPr>
              <a:defRPr sz="3200"/>
            </a:pPr>
          </a:p>
        </p:txBody>
      </p:sp>
      <p:sp>
        <p:nvSpPr>
          <p:cNvPr id="401" name="矩形"/>
          <p:cNvSpPr/>
          <p:nvPr/>
        </p:nvSpPr>
        <p:spPr>
          <a:xfrm>
            <a:off x="16774017" y="6775854"/>
            <a:ext cx="3542693" cy="103244"/>
          </a:xfrm>
          <a:prstGeom prst="rect">
            <a:avLst/>
          </a:prstGeom>
          <a:solidFill>
            <a:srgbClr val="3FA086"/>
          </a:solidFill>
          <a:ln w="12700">
            <a:miter lim="400000"/>
          </a:ln>
        </p:spPr>
        <p:txBody>
          <a:bodyPr lIns="50800" tIns="50800" rIns="50800" bIns="50800" anchor="ctr"/>
          <a:lstStyle/>
          <a:p>
            <a:pPr>
              <a:defRPr sz="3200"/>
            </a:pPr>
          </a:p>
        </p:txBody>
      </p:sp>
      <p:grpSp>
        <p:nvGrpSpPr>
          <p:cNvPr id="405" name="成组"/>
          <p:cNvGrpSpPr/>
          <p:nvPr/>
        </p:nvGrpSpPr>
        <p:grpSpPr>
          <a:xfrm>
            <a:off x="4823989" y="4023756"/>
            <a:ext cx="2353065" cy="2353065"/>
            <a:chOff x="0" y="0"/>
            <a:chExt cx="2353063" cy="2353063"/>
          </a:xfrm>
        </p:grpSpPr>
        <p:sp>
          <p:nvSpPr>
            <p:cNvPr id="402" name="圆形"/>
            <p:cNvSpPr/>
            <p:nvPr/>
          </p:nvSpPr>
          <p:spPr>
            <a:xfrm>
              <a:off x="0" y="0"/>
              <a:ext cx="2353064" cy="2353064"/>
            </a:xfrm>
            <a:prstGeom prst="ellipse">
              <a:avLst/>
            </a:prstGeom>
            <a:gradFill flip="none" rotWithShape="1">
              <a:gsLst>
                <a:gs pos="0">
                  <a:srgbClr val="F0E877"/>
                </a:gs>
                <a:gs pos="51515">
                  <a:srgbClr val="76A078"/>
                </a:gs>
                <a:gs pos="100000">
                  <a:srgbClr val="FE9998"/>
                </a:gs>
              </a:gsLst>
              <a:path path="shape">
                <a:fillToRect l="50000" t="-539" r="50000" b="100539"/>
              </a:path>
            </a:gradFill>
            <a:ln w="12700" cap="flat">
              <a:noFill/>
              <a:miter lim="400000"/>
            </a:ln>
            <a:effectLst>
              <a:outerShdw sx="100000" sy="100000" kx="0" ky="0" algn="b" rotWithShape="0" blurRad="127000" dist="101600" dir="0">
                <a:srgbClr val="000000">
                  <a:alpha val="75000"/>
                </a:srgbClr>
              </a:outerShdw>
            </a:effectLst>
          </p:spPr>
          <p:txBody>
            <a:bodyPr wrap="square" lIns="50800" tIns="50800" rIns="50800" bIns="50800" numCol="1" anchor="ctr">
              <a:noAutofit/>
            </a:bodyPr>
            <a:lstStyle/>
            <a:p>
              <a:pPr>
                <a:defRPr sz="3200"/>
              </a:pPr>
            </a:p>
          </p:txBody>
        </p:sp>
        <p:sp>
          <p:nvSpPr>
            <p:cNvPr id="403" name="圆形"/>
            <p:cNvSpPr/>
            <p:nvPr/>
          </p:nvSpPr>
          <p:spPr>
            <a:xfrm>
              <a:off x="75955" y="75955"/>
              <a:ext cx="2201154" cy="220115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404" name="ä"/>
            <p:cNvSpPr txBox="1"/>
            <p:nvPr/>
          </p:nvSpPr>
          <p:spPr>
            <a:xfrm>
              <a:off x="872171" y="592332"/>
              <a:ext cx="608721"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F5F3F7"/>
                  </a:solidFill>
                  <a:latin typeface="Helvetica"/>
                  <a:ea typeface="Helvetica"/>
                  <a:cs typeface="Helvetica"/>
                  <a:sym typeface="Helvetica"/>
                </a:defRPr>
              </a:lvl1pPr>
            </a:lstStyle>
            <a:p>
              <a:pPr/>
              <a:r>
                <a:t>ä</a:t>
              </a:r>
            </a:p>
          </p:txBody>
        </p:sp>
      </p:grpSp>
      <p:grpSp>
        <p:nvGrpSpPr>
          <p:cNvPr id="409" name="成组"/>
          <p:cNvGrpSpPr/>
          <p:nvPr/>
        </p:nvGrpSpPr>
        <p:grpSpPr>
          <a:xfrm>
            <a:off x="9005603" y="4023756"/>
            <a:ext cx="2353065" cy="2353065"/>
            <a:chOff x="0" y="0"/>
            <a:chExt cx="2353063" cy="2353063"/>
          </a:xfrm>
        </p:grpSpPr>
        <p:sp>
          <p:nvSpPr>
            <p:cNvPr id="406" name="圆形"/>
            <p:cNvSpPr/>
            <p:nvPr/>
          </p:nvSpPr>
          <p:spPr>
            <a:xfrm>
              <a:off x="0" y="0"/>
              <a:ext cx="2353064" cy="2353064"/>
            </a:xfrm>
            <a:prstGeom prst="ellipse">
              <a:avLst/>
            </a:prstGeom>
            <a:gradFill flip="none" rotWithShape="1">
              <a:gsLst>
                <a:gs pos="0">
                  <a:srgbClr val="F0E877"/>
                </a:gs>
                <a:gs pos="51515">
                  <a:srgbClr val="76A078"/>
                </a:gs>
                <a:gs pos="100000">
                  <a:srgbClr val="FE9998"/>
                </a:gs>
              </a:gsLst>
              <a:path path="shape">
                <a:fillToRect l="50000" t="-539" r="50000" b="100539"/>
              </a:path>
            </a:gradFill>
            <a:ln w="12700" cap="flat">
              <a:noFill/>
              <a:miter lim="400000"/>
            </a:ln>
            <a:effectLst>
              <a:outerShdw sx="100000" sy="100000" kx="0" ky="0" algn="b" rotWithShape="0" blurRad="127000" dist="101600" dir="0">
                <a:srgbClr val="000000">
                  <a:alpha val="75000"/>
                </a:srgbClr>
              </a:outerShdw>
            </a:effectLst>
          </p:spPr>
          <p:txBody>
            <a:bodyPr wrap="square" lIns="50800" tIns="50800" rIns="50800" bIns="50800" numCol="1" anchor="ctr">
              <a:noAutofit/>
            </a:bodyPr>
            <a:lstStyle/>
            <a:p>
              <a:pPr>
                <a:defRPr sz="3200"/>
              </a:pPr>
            </a:p>
          </p:txBody>
        </p:sp>
        <p:sp>
          <p:nvSpPr>
            <p:cNvPr id="407" name="圆形"/>
            <p:cNvSpPr/>
            <p:nvPr/>
          </p:nvSpPr>
          <p:spPr>
            <a:xfrm>
              <a:off x="75955" y="75955"/>
              <a:ext cx="2201154" cy="220115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408" name="j"/>
            <p:cNvSpPr txBox="1"/>
            <p:nvPr/>
          </p:nvSpPr>
          <p:spPr>
            <a:xfrm>
              <a:off x="1020627" y="592332"/>
              <a:ext cx="311808"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F5F3F7"/>
                  </a:solidFill>
                  <a:latin typeface="Helvetica"/>
                  <a:ea typeface="Helvetica"/>
                  <a:cs typeface="Helvetica"/>
                  <a:sym typeface="Helvetica"/>
                </a:defRPr>
              </a:lvl1pPr>
            </a:lstStyle>
            <a:p>
              <a:pPr/>
              <a:r>
                <a:t>j</a:t>
              </a:r>
            </a:p>
          </p:txBody>
        </p:sp>
      </p:grpSp>
      <p:grpSp>
        <p:nvGrpSpPr>
          <p:cNvPr id="413" name="成组"/>
          <p:cNvGrpSpPr/>
          <p:nvPr/>
        </p:nvGrpSpPr>
        <p:grpSpPr>
          <a:xfrm>
            <a:off x="13187218" y="4023756"/>
            <a:ext cx="2353065" cy="2353065"/>
            <a:chOff x="0" y="0"/>
            <a:chExt cx="2353063" cy="2353063"/>
          </a:xfrm>
        </p:grpSpPr>
        <p:sp>
          <p:nvSpPr>
            <p:cNvPr id="410" name="圆形"/>
            <p:cNvSpPr/>
            <p:nvPr/>
          </p:nvSpPr>
          <p:spPr>
            <a:xfrm>
              <a:off x="0" y="0"/>
              <a:ext cx="2353064" cy="2353064"/>
            </a:xfrm>
            <a:prstGeom prst="ellipse">
              <a:avLst/>
            </a:prstGeom>
            <a:gradFill flip="none" rotWithShape="1">
              <a:gsLst>
                <a:gs pos="0">
                  <a:srgbClr val="F0E877"/>
                </a:gs>
                <a:gs pos="51515">
                  <a:srgbClr val="76A078"/>
                </a:gs>
                <a:gs pos="100000">
                  <a:srgbClr val="FE9998"/>
                </a:gs>
              </a:gsLst>
              <a:path path="shape">
                <a:fillToRect l="50000" t="-539" r="50000" b="100539"/>
              </a:path>
            </a:gradFill>
            <a:ln w="12700" cap="flat">
              <a:noFill/>
              <a:miter lim="400000"/>
            </a:ln>
            <a:effectLst>
              <a:outerShdw sx="100000" sy="100000" kx="0" ky="0" algn="b" rotWithShape="0" blurRad="127000" dist="101600" dir="0">
                <a:srgbClr val="000000">
                  <a:alpha val="75000"/>
                </a:srgbClr>
              </a:outerShdw>
            </a:effectLst>
          </p:spPr>
          <p:txBody>
            <a:bodyPr wrap="square" lIns="50800" tIns="50800" rIns="50800" bIns="50800" numCol="1" anchor="ctr">
              <a:noAutofit/>
            </a:bodyPr>
            <a:lstStyle/>
            <a:p>
              <a:pPr>
                <a:defRPr sz="3200"/>
              </a:pPr>
            </a:p>
          </p:txBody>
        </p:sp>
        <p:sp>
          <p:nvSpPr>
            <p:cNvPr id="411" name="圆形"/>
            <p:cNvSpPr/>
            <p:nvPr/>
          </p:nvSpPr>
          <p:spPr>
            <a:xfrm>
              <a:off x="75955" y="75955"/>
              <a:ext cx="2201154" cy="220115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412" name="Y"/>
            <p:cNvSpPr txBox="1"/>
            <p:nvPr/>
          </p:nvSpPr>
          <p:spPr>
            <a:xfrm>
              <a:off x="822903" y="592332"/>
              <a:ext cx="707257"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F5F3F7"/>
                  </a:solidFill>
                  <a:latin typeface="Helvetica"/>
                  <a:ea typeface="Helvetica"/>
                  <a:cs typeface="Helvetica"/>
                  <a:sym typeface="Helvetica"/>
                </a:defRPr>
              </a:lvl1pPr>
            </a:lstStyle>
            <a:p>
              <a:pPr/>
              <a:r>
                <a:t>Y</a:t>
              </a:r>
            </a:p>
          </p:txBody>
        </p:sp>
      </p:grpSp>
      <p:grpSp>
        <p:nvGrpSpPr>
          <p:cNvPr id="417" name="成组"/>
          <p:cNvGrpSpPr/>
          <p:nvPr/>
        </p:nvGrpSpPr>
        <p:grpSpPr>
          <a:xfrm>
            <a:off x="17368832" y="4023756"/>
            <a:ext cx="2353065" cy="2353065"/>
            <a:chOff x="0" y="0"/>
            <a:chExt cx="2353063" cy="2353063"/>
          </a:xfrm>
        </p:grpSpPr>
        <p:sp>
          <p:nvSpPr>
            <p:cNvPr id="414" name="圆形"/>
            <p:cNvSpPr/>
            <p:nvPr/>
          </p:nvSpPr>
          <p:spPr>
            <a:xfrm>
              <a:off x="0" y="0"/>
              <a:ext cx="2353064" cy="2353064"/>
            </a:xfrm>
            <a:prstGeom prst="ellipse">
              <a:avLst/>
            </a:prstGeom>
            <a:gradFill flip="none" rotWithShape="1">
              <a:gsLst>
                <a:gs pos="0">
                  <a:srgbClr val="F0E877"/>
                </a:gs>
                <a:gs pos="51515">
                  <a:srgbClr val="76A078"/>
                </a:gs>
                <a:gs pos="100000">
                  <a:srgbClr val="FE9998"/>
                </a:gs>
              </a:gsLst>
              <a:path path="shape">
                <a:fillToRect l="50000" t="-539" r="50000" b="100539"/>
              </a:path>
            </a:gradFill>
            <a:ln w="12700" cap="flat">
              <a:noFill/>
              <a:miter lim="400000"/>
            </a:ln>
            <a:effectLst>
              <a:outerShdw sx="100000" sy="100000" kx="0" ky="0" algn="b" rotWithShape="0" blurRad="127000" dist="101600" dir="0">
                <a:srgbClr val="000000">
                  <a:alpha val="75000"/>
                </a:srgbClr>
              </a:outerShdw>
            </a:effectLst>
          </p:spPr>
          <p:txBody>
            <a:bodyPr wrap="square" lIns="50800" tIns="50800" rIns="50800" bIns="50800" numCol="1" anchor="ctr">
              <a:noAutofit/>
            </a:bodyPr>
            <a:lstStyle/>
            <a:p>
              <a:pPr>
                <a:defRPr sz="3200"/>
              </a:pPr>
            </a:p>
          </p:txBody>
        </p:sp>
        <p:sp>
          <p:nvSpPr>
            <p:cNvPr id="415" name="圆形"/>
            <p:cNvSpPr/>
            <p:nvPr/>
          </p:nvSpPr>
          <p:spPr>
            <a:xfrm>
              <a:off x="75955" y="75955"/>
              <a:ext cx="2201154" cy="220115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416" name="m"/>
            <p:cNvSpPr txBox="1"/>
            <p:nvPr/>
          </p:nvSpPr>
          <p:spPr>
            <a:xfrm>
              <a:off x="749109" y="592332"/>
              <a:ext cx="854845"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F5F3F7"/>
                  </a:solidFill>
                  <a:latin typeface="Helvetica"/>
                  <a:ea typeface="Helvetica"/>
                  <a:cs typeface="Helvetica"/>
                  <a:sym typeface="Helvetica"/>
                </a:defRPr>
              </a:lvl1pPr>
            </a:lstStyle>
            <a:p>
              <a:pPr/>
              <a:r>
                <a:t>m</a:t>
              </a:r>
            </a:p>
          </p:txBody>
        </p:sp>
      </p:grpSp>
      <p:grpSp>
        <p:nvGrpSpPr>
          <p:cNvPr id="426" name="成组"/>
          <p:cNvGrpSpPr/>
          <p:nvPr/>
        </p:nvGrpSpPr>
        <p:grpSpPr>
          <a:xfrm>
            <a:off x="4001001" y="7271780"/>
            <a:ext cx="3656644" cy="4409187"/>
            <a:chOff x="78916" y="-6349"/>
            <a:chExt cx="3656643" cy="4409185"/>
          </a:xfrm>
        </p:grpSpPr>
        <p:sp>
          <p:nvSpPr>
            <p:cNvPr id="418" name="STRENGHT"/>
            <p:cNvSpPr txBox="1"/>
            <p:nvPr/>
          </p:nvSpPr>
          <p:spPr>
            <a:xfrm>
              <a:off x="1071655" y="-6350"/>
              <a:ext cx="2070101"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800">
                  <a:solidFill>
                    <a:srgbClr val="D2D2D2"/>
                  </a:solidFill>
                  <a:latin typeface="Helvetica"/>
                  <a:ea typeface="Helvetica"/>
                  <a:cs typeface="Helvetica"/>
                  <a:sym typeface="Helvetica"/>
                </a:defRPr>
              </a:lvl1pPr>
            </a:lstStyle>
            <a:p>
              <a:pPr/>
              <a:r>
                <a:t>STRENGHT</a:t>
              </a:r>
            </a:p>
          </p:txBody>
        </p:sp>
        <p:sp>
          <p:nvSpPr>
            <p:cNvPr id="419" name="Lorem ipsum dolor"/>
            <p:cNvSpPr txBox="1"/>
            <p:nvPr/>
          </p:nvSpPr>
          <p:spPr>
            <a:xfrm>
              <a:off x="103741" y="919733"/>
              <a:ext cx="2428082"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a:t>
              </a:r>
            </a:p>
          </p:txBody>
        </p:sp>
        <p:sp>
          <p:nvSpPr>
            <p:cNvPr id="420" name="Lorem ipsum dolor sit amet,"/>
            <p:cNvSpPr txBox="1"/>
            <p:nvPr/>
          </p:nvSpPr>
          <p:spPr>
            <a:xfrm>
              <a:off x="614178" y="1750567"/>
              <a:ext cx="292851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a:t>
              </a:r>
            </a:p>
          </p:txBody>
        </p:sp>
        <p:sp>
          <p:nvSpPr>
            <p:cNvPr id="421" name="Lorem ipsum dolor"/>
            <p:cNvSpPr txBox="1"/>
            <p:nvPr/>
          </p:nvSpPr>
          <p:spPr>
            <a:xfrm>
              <a:off x="614178" y="2797301"/>
              <a:ext cx="312138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a:t>
              </a:r>
            </a:p>
          </p:txBody>
        </p:sp>
        <p:sp>
          <p:nvSpPr>
            <p:cNvPr id="422" name="Lorem ipsum dolor sit amet, consectetur"/>
            <p:cNvSpPr txBox="1"/>
            <p:nvPr/>
          </p:nvSpPr>
          <p:spPr>
            <a:xfrm>
              <a:off x="614178" y="3691635"/>
              <a:ext cx="292851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sp>
          <p:nvSpPr>
            <p:cNvPr id="423" name="å"/>
            <p:cNvSpPr txBox="1"/>
            <p:nvPr/>
          </p:nvSpPr>
          <p:spPr>
            <a:xfrm>
              <a:off x="78916" y="1839467"/>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sp>
          <p:nvSpPr>
            <p:cNvPr id="424" name="å"/>
            <p:cNvSpPr txBox="1"/>
            <p:nvPr/>
          </p:nvSpPr>
          <p:spPr>
            <a:xfrm>
              <a:off x="78916" y="2733801"/>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sp>
          <p:nvSpPr>
            <p:cNvPr id="425" name="å"/>
            <p:cNvSpPr txBox="1"/>
            <p:nvPr/>
          </p:nvSpPr>
          <p:spPr>
            <a:xfrm>
              <a:off x="78916" y="3645242"/>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grpSp>
      <p:grpSp>
        <p:nvGrpSpPr>
          <p:cNvPr id="435" name="成组"/>
          <p:cNvGrpSpPr/>
          <p:nvPr/>
        </p:nvGrpSpPr>
        <p:grpSpPr>
          <a:xfrm>
            <a:off x="8393272" y="7271780"/>
            <a:ext cx="3656644" cy="4505186"/>
            <a:chOff x="78916" y="-6349"/>
            <a:chExt cx="3656643" cy="4505184"/>
          </a:xfrm>
        </p:grpSpPr>
        <p:sp>
          <p:nvSpPr>
            <p:cNvPr id="427" name="WEAKNES"/>
            <p:cNvSpPr txBox="1"/>
            <p:nvPr/>
          </p:nvSpPr>
          <p:spPr>
            <a:xfrm>
              <a:off x="860999" y="-6350"/>
              <a:ext cx="189264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800">
                  <a:solidFill>
                    <a:srgbClr val="D2D2D2"/>
                  </a:solidFill>
                  <a:latin typeface="Helvetica"/>
                  <a:ea typeface="Helvetica"/>
                  <a:cs typeface="Helvetica"/>
                  <a:sym typeface="Helvetica"/>
                </a:defRPr>
              </a:lvl1pPr>
            </a:lstStyle>
            <a:p>
              <a:pPr/>
              <a:r>
                <a:t>WEAKNES</a:t>
              </a:r>
            </a:p>
          </p:txBody>
        </p:sp>
        <p:sp>
          <p:nvSpPr>
            <p:cNvPr id="428" name="Lorem ipsum dolor"/>
            <p:cNvSpPr txBox="1"/>
            <p:nvPr/>
          </p:nvSpPr>
          <p:spPr>
            <a:xfrm>
              <a:off x="103740" y="1015733"/>
              <a:ext cx="2428083"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a:t>
              </a:r>
            </a:p>
          </p:txBody>
        </p:sp>
        <p:sp>
          <p:nvSpPr>
            <p:cNvPr id="429" name="Lorem ipsum dolor sit amet,"/>
            <p:cNvSpPr txBox="1"/>
            <p:nvPr/>
          </p:nvSpPr>
          <p:spPr>
            <a:xfrm>
              <a:off x="614178" y="1846567"/>
              <a:ext cx="292851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a:t>
              </a:r>
            </a:p>
          </p:txBody>
        </p:sp>
        <p:sp>
          <p:nvSpPr>
            <p:cNvPr id="430" name="Lorem ipsum dolor"/>
            <p:cNvSpPr txBox="1"/>
            <p:nvPr/>
          </p:nvSpPr>
          <p:spPr>
            <a:xfrm>
              <a:off x="614178" y="2893300"/>
              <a:ext cx="312138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a:t>
              </a:r>
            </a:p>
          </p:txBody>
        </p:sp>
        <p:sp>
          <p:nvSpPr>
            <p:cNvPr id="431" name="Lorem ipsum dolor sit amet, consectetur"/>
            <p:cNvSpPr txBox="1"/>
            <p:nvPr/>
          </p:nvSpPr>
          <p:spPr>
            <a:xfrm>
              <a:off x="614178" y="3787634"/>
              <a:ext cx="292851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sp>
          <p:nvSpPr>
            <p:cNvPr id="432" name="å"/>
            <p:cNvSpPr txBox="1"/>
            <p:nvPr/>
          </p:nvSpPr>
          <p:spPr>
            <a:xfrm>
              <a:off x="78916" y="1935467"/>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sp>
          <p:nvSpPr>
            <p:cNvPr id="433" name="å"/>
            <p:cNvSpPr txBox="1"/>
            <p:nvPr/>
          </p:nvSpPr>
          <p:spPr>
            <a:xfrm>
              <a:off x="78916" y="2829800"/>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sp>
          <p:nvSpPr>
            <p:cNvPr id="434" name="å"/>
            <p:cNvSpPr txBox="1"/>
            <p:nvPr/>
          </p:nvSpPr>
          <p:spPr>
            <a:xfrm>
              <a:off x="78916" y="3741242"/>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grpSp>
      <p:grpSp>
        <p:nvGrpSpPr>
          <p:cNvPr id="444" name="成组"/>
          <p:cNvGrpSpPr/>
          <p:nvPr/>
        </p:nvGrpSpPr>
        <p:grpSpPr>
          <a:xfrm>
            <a:off x="12652983" y="7271780"/>
            <a:ext cx="3656644" cy="4512200"/>
            <a:chOff x="78916" y="-6349"/>
            <a:chExt cx="3656643" cy="4512198"/>
          </a:xfrm>
        </p:grpSpPr>
        <p:sp>
          <p:nvSpPr>
            <p:cNvPr id="436" name="OPPORTUNITIES"/>
            <p:cNvSpPr txBox="1"/>
            <p:nvPr/>
          </p:nvSpPr>
          <p:spPr>
            <a:xfrm>
              <a:off x="331823" y="-6350"/>
              <a:ext cx="3012407"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800">
                  <a:solidFill>
                    <a:srgbClr val="D2D2D2"/>
                  </a:solidFill>
                  <a:latin typeface="Helvetica"/>
                  <a:ea typeface="Helvetica"/>
                  <a:cs typeface="Helvetica"/>
                  <a:sym typeface="Helvetica"/>
                </a:defRPr>
              </a:lvl1pPr>
            </a:lstStyle>
            <a:p>
              <a:pPr/>
              <a:r>
                <a:t>OPPORTUNITIES</a:t>
              </a:r>
            </a:p>
          </p:txBody>
        </p:sp>
        <p:sp>
          <p:nvSpPr>
            <p:cNvPr id="437" name="Lorem ipsum dolor"/>
            <p:cNvSpPr txBox="1"/>
            <p:nvPr/>
          </p:nvSpPr>
          <p:spPr>
            <a:xfrm>
              <a:off x="103741" y="1022746"/>
              <a:ext cx="2428082"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a:t>
              </a:r>
            </a:p>
          </p:txBody>
        </p:sp>
        <p:sp>
          <p:nvSpPr>
            <p:cNvPr id="438" name="Lorem ipsum dolor sit amet,"/>
            <p:cNvSpPr txBox="1"/>
            <p:nvPr/>
          </p:nvSpPr>
          <p:spPr>
            <a:xfrm>
              <a:off x="614178" y="1853580"/>
              <a:ext cx="292851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a:t>
              </a:r>
            </a:p>
          </p:txBody>
        </p:sp>
        <p:sp>
          <p:nvSpPr>
            <p:cNvPr id="439" name="Lorem ipsum dolor"/>
            <p:cNvSpPr txBox="1"/>
            <p:nvPr/>
          </p:nvSpPr>
          <p:spPr>
            <a:xfrm>
              <a:off x="614178" y="2900314"/>
              <a:ext cx="312138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a:t>
              </a:r>
            </a:p>
          </p:txBody>
        </p:sp>
        <p:sp>
          <p:nvSpPr>
            <p:cNvPr id="440" name="Lorem ipsum dolor sit amet, consectetur"/>
            <p:cNvSpPr txBox="1"/>
            <p:nvPr/>
          </p:nvSpPr>
          <p:spPr>
            <a:xfrm>
              <a:off x="614178" y="3794648"/>
              <a:ext cx="292851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sp>
          <p:nvSpPr>
            <p:cNvPr id="441" name="å"/>
            <p:cNvSpPr txBox="1"/>
            <p:nvPr/>
          </p:nvSpPr>
          <p:spPr>
            <a:xfrm>
              <a:off x="78916" y="1942480"/>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sp>
          <p:nvSpPr>
            <p:cNvPr id="442" name="å"/>
            <p:cNvSpPr txBox="1"/>
            <p:nvPr/>
          </p:nvSpPr>
          <p:spPr>
            <a:xfrm>
              <a:off x="78916" y="2836814"/>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sp>
          <p:nvSpPr>
            <p:cNvPr id="443" name="å"/>
            <p:cNvSpPr txBox="1"/>
            <p:nvPr/>
          </p:nvSpPr>
          <p:spPr>
            <a:xfrm>
              <a:off x="78916" y="3748255"/>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grpSp>
      <p:grpSp>
        <p:nvGrpSpPr>
          <p:cNvPr id="453" name="成组"/>
          <p:cNvGrpSpPr/>
          <p:nvPr/>
        </p:nvGrpSpPr>
        <p:grpSpPr>
          <a:xfrm>
            <a:off x="16805270" y="7271780"/>
            <a:ext cx="3656645" cy="4512200"/>
            <a:chOff x="78916" y="-6349"/>
            <a:chExt cx="3656643" cy="4512198"/>
          </a:xfrm>
        </p:grpSpPr>
        <p:sp>
          <p:nvSpPr>
            <p:cNvPr id="445" name="THREAT"/>
            <p:cNvSpPr txBox="1"/>
            <p:nvPr/>
          </p:nvSpPr>
          <p:spPr>
            <a:xfrm>
              <a:off x="1076441" y="-6350"/>
              <a:ext cx="1510482"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800">
                  <a:solidFill>
                    <a:srgbClr val="D2D2D2"/>
                  </a:solidFill>
                  <a:latin typeface="Helvetica"/>
                  <a:ea typeface="Helvetica"/>
                  <a:cs typeface="Helvetica"/>
                  <a:sym typeface="Helvetica"/>
                </a:defRPr>
              </a:lvl1pPr>
            </a:lstStyle>
            <a:p>
              <a:pPr/>
              <a:r>
                <a:t>THREAT</a:t>
              </a:r>
            </a:p>
          </p:txBody>
        </p:sp>
        <p:sp>
          <p:nvSpPr>
            <p:cNvPr id="446" name="Lorem ipsum dolor"/>
            <p:cNvSpPr txBox="1"/>
            <p:nvPr/>
          </p:nvSpPr>
          <p:spPr>
            <a:xfrm>
              <a:off x="103742" y="1022746"/>
              <a:ext cx="2428082"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a:t>
              </a:r>
            </a:p>
          </p:txBody>
        </p:sp>
        <p:sp>
          <p:nvSpPr>
            <p:cNvPr id="447" name="Lorem ipsum dolor sit amet,"/>
            <p:cNvSpPr txBox="1"/>
            <p:nvPr/>
          </p:nvSpPr>
          <p:spPr>
            <a:xfrm>
              <a:off x="614179" y="1853580"/>
              <a:ext cx="292851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a:t>
              </a:r>
            </a:p>
          </p:txBody>
        </p:sp>
        <p:sp>
          <p:nvSpPr>
            <p:cNvPr id="448" name="Lorem ipsum dolor"/>
            <p:cNvSpPr txBox="1"/>
            <p:nvPr/>
          </p:nvSpPr>
          <p:spPr>
            <a:xfrm>
              <a:off x="614179" y="2900314"/>
              <a:ext cx="312138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a:t>
              </a:r>
            </a:p>
          </p:txBody>
        </p:sp>
        <p:sp>
          <p:nvSpPr>
            <p:cNvPr id="449" name="Lorem ipsum dolor sit amet, consectetur"/>
            <p:cNvSpPr txBox="1"/>
            <p:nvPr/>
          </p:nvSpPr>
          <p:spPr>
            <a:xfrm>
              <a:off x="614179" y="3794648"/>
              <a:ext cx="292851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sp>
          <p:nvSpPr>
            <p:cNvPr id="450" name="å"/>
            <p:cNvSpPr txBox="1"/>
            <p:nvPr/>
          </p:nvSpPr>
          <p:spPr>
            <a:xfrm>
              <a:off x="78916" y="1942480"/>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sp>
          <p:nvSpPr>
            <p:cNvPr id="451" name="å"/>
            <p:cNvSpPr txBox="1"/>
            <p:nvPr/>
          </p:nvSpPr>
          <p:spPr>
            <a:xfrm>
              <a:off x="78916" y="2836814"/>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sp>
          <p:nvSpPr>
            <p:cNvPr id="452" name="å"/>
            <p:cNvSpPr txBox="1"/>
            <p:nvPr/>
          </p:nvSpPr>
          <p:spPr>
            <a:xfrm>
              <a:off x="78916" y="3748255"/>
              <a:ext cx="31206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B9B9B9"/>
                  </a:solidFill>
                  <a:latin typeface="Helvetica"/>
                  <a:ea typeface="Helvetica"/>
                  <a:cs typeface="Helvetica"/>
                  <a:sym typeface="Helvetica"/>
                </a:defRPr>
              </a:lvl1pPr>
            </a:lstStyle>
            <a:p>
              <a:pPr/>
              <a:r>
                <a:t>å</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405"/>
                                        </p:tgtEl>
                                        <p:attrNameLst>
                                          <p:attrName>style.visibility</p:attrName>
                                        </p:attrNameLst>
                                      </p:cBhvr>
                                      <p:to>
                                        <p:strVal val="visible"/>
                                      </p:to>
                                    </p:set>
                                    <p:anim calcmode="lin" valueType="num">
                                      <p:cBhvr>
                                        <p:cTn id="7" dur="600" fill="hold"/>
                                        <p:tgtEl>
                                          <p:spTgt spid="405"/>
                                        </p:tgtEl>
                                        <p:attrNameLst>
                                          <p:attrName>ppt_x</p:attrName>
                                        </p:attrNameLst>
                                      </p:cBhvr>
                                      <p:tavLst>
                                        <p:tav tm="0">
                                          <p:val>
                                            <p:strVal val="#ppt_x"/>
                                          </p:val>
                                        </p:tav>
                                        <p:tav tm="100000">
                                          <p:val>
                                            <p:strVal val="#ppt_x"/>
                                          </p:val>
                                        </p:tav>
                                      </p:tavLst>
                                    </p:anim>
                                    <p:anim calcmode="lin" valueType="num">
                                      <p:cBhvr>
                                        <p:cTn id="8" dur="600" fill="hold"/>
                                        <p:tgtEl>
                                          <p:spTgt spid="405"/>
                                        </p:tgtEl>
                                        <p:attrNameLst>
                                          <p:attrName>ppt_y</p:attrName>
                                        </p:attrNameLst>
                                      </p:cBhvr>
                                      <p:tavLst>
                                        <p:tav tm="0">
                                          <p:val>
                                            <p:strVal val="0-#ppt_h/2"/>
                                          </p:val>
                                        </p:tav>
                                        <p:tav tm="100000">
                                          <p:val>
                                            <p:strVal val="#ppt_y"/>
                                          </p:val>
                                        </p:tav>
                                      </p:tavLst>
                                    </p:anim>
                                  </p:childTnLst>
                                </p:cTn>
                              </p:par>
                            </p:childTnLst>
                          </p:cTn>
                        </p:par>
                        <p:par>
                          <p:cTn id="9" fill="hold">
                            <p:stCondLst>
                              <p:cond delay="600"/>
                            </p:stCondLst>
                            <p:childTnLst>
                              <p:par>
                                <p:cTn id="10" presetClass="entr" nodeType="afterEffect" presetSubtype="1" presetID="2" grpId="2" fill="hold">
                                  <p:stCondLst>
                                    <p:cond delay="300"/>
                                  </p:stCondLst>
                                  <p:iterate type="el" backwards="0">
                                    <p:tmAbs val="0"/>
                                  </p:iterate>
                                  <p:childTnLst>
                                    <p:set>
                                      <p:cBhvr>
                                        <p:cTn id="11" fill="hold"/>
                                        <p:tgtEl>
                                          <p:spTgt spid="409"/>
                                        </p:tgtEl>
                                        <p:attrNameLst>
                                          <p:attrName>style.visibility</p:attrName>
                                        </p:attrNameLst>
                                      </p:cBhvr>
                                      <p:to>
                                        <p:strVal val="visible"/>
                                      </p:to>
                                    </p:set>
                                    <p:anim calcmode="lin" valueType="num">
                                      <p:cBhvr>
                                        <p:cTn id="12" dur="600" fill="hold"/>
                                        <p:tgtEl>
                                          <p:spTgt spid="409"/>
                                        </p:tgtEl>
                                        <p:attrNameLst>
                                          <p:attrName>ppt_x</p:attrName>
                                        </p:attrNameLst>
                                      </p:cBhvr>
                                      <p:tavLst>
                                        <p:tav tm="0">
                                          <p:val>
                                            <p:strVal val="#ppt_x"/>
                                          </p:val>
                                        </p:tav>
                                        <p:tav tm="100000">
                                          <p:val>
                                            <p:strVal val="#ppt_x"/>
                                          </p:val>
                                        </p:tav>
                                      </p:tavLst>
                                    </p:anim>
                                    <p:anim calcmode="lin" valueType="num">
                                      <p:cBhvr>
                                        <p:cTn id="13" dur="600" fill="hold"/>
                                        <p:tgtEl>
                                          <p:spTgt spid="409"/>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Class="entr" nodeType="afterEffect" presetSubtype="1" presetID="2" grpId="3" fill="hold">
                                  <p:stCondLst>
                                    <p:cond delay="300"/>
                                  </p:stCondLst>
                                  <p:iterate type="el" backwards="0">
                                    <p:tmAbs val="0"/>
                                  </p:iterate>
                                  <p:childTnLst>
                                    <p:set>
                                      <p:cBhvr>
                                        <p:cTn id="16" fill="hold"/>
                                        <p:tgtEl>
                                          <p:spTgt spid="413"/>
                                        </p:tgtEl>
                                        <p:attrNameLst>
                                          <p:attrName>style.visibility</p:attrName>
                                        </p:attrNameLst>
                                      </p:cBhvr>
                                      <p:to>
                                        <p:strVal val="visible"/>
                                      </p:to>
                                    </p:set>
                                    <p:anim calcmode="lin" valueType="num">
                                      <p:cBhvr>
                                        <p:cTn id="17" dur="600" fill="hold"/>
                                        <p:tgtEl>
                                          <p:spTgt spid="413"/>
                                        </p:tgtEl>
                                        <p:attrNameLst>
                                          <p:attrName>ppt_x</p:attrName>
                                        </p:attrNameLst>
                                      </p:cBhvr>
                                      <p:tavLst>
                                        <p:tav tm="0">
                                          <p:val>
                                            <p:strVal val="#ppt_x"/>
                                          </p:val>
                                        </p:tav>
                                        <p:tav tm="100000">
                                          <p:val>
                                            <p:strVal val="#ppt_x"/>
                                          </p:val>
                                        </p:tav>
                                      </p:tavLst>
                                    </p:anim>
                                    <p:anim calcmode="lin" valueType="num">
                                      <p:cBhvr>
                                        <p:cTn id="18" dur="600" fill="hold"/>
                                        <p:tgtEl>
                                          <p:spTgt spid="413"/>
                                        </p:tgtEl>
                                        <p:attrNameLst>
                                          <p:attrName>ppt_y</p:attrName>
                                        </p:attrNameLst>
                                      </p:cBhvr>
                                      <p:tavLst>
                                        <p:tav tm="0">
                                          <p:val>
                                            <p:strVal val="0-#ppt_h/2"/>
                                          </p:val>
                                        </p:tav>
                                        <p:tav tm="100000">
                                          <p:val>
                                            <p:strVal val="#ppt_y"/>
                                          </p:val>
                                        </p:tav>
                                      </p:tavLst>
                                    </p:anim>
                                  </p:childTnLst>
                                </p:cTn>
                              </p:par>
                            </p:childTnLst>
                          </p:cTn>
                        </p:par>
                        <p:par>
                          <p:cTn id="19" fill="hold">
                            <p:stCondLst>
                              <p:cond delay="2400"/>
                            </p:stCondLst>
                            <p:childTnLst>
                              <p:par>
                                <p:cTn id="20" presetClass="entr" nodeType="afterEffect" presetSubtype="1" presetID="2" grpId="4" fill="hold">
                                  <p:stCondLst>
                                    <p:cond delay="300"/>
                                  </p:stCondLst>
                                  <p:iterate type="el" backwards="0">
                                    <p:tmAbs val="0"/>
                                  </p:iterate>
                                  <p:childTnLst>
                                    <p:set>
                                      <p:cBhvr>
                                        <p:cTn id="21" fill="hold"/>
                                        <p:tgtEl>
                                          <p:spTgt spid="417"/>
                                        </p:tgtEl>
                                        <p:attrNameLst>
                                          <p:attrName>style.visibility</p:attrName>
                                        </p:attrNameLst>
                                      </p:cBhvr>
                                      <p:to>
                                        <p:strVal val="visible"/>
                                      </p:to>
                                    </p:set>
                                    <p:anim calcmode="lin" valueType="num">
                                      <p:cBhvr>
                                        <p:cTn id="22" dur="600" fill="hold"/>
                                        <p:tgtEl>
                                          <p:spTgt spid="417"/>
                                        </p:tgtEl>
                                        <p:attrNameLst>
                                          <p:attrName>ppt_x</p:attrName>
                                        </p:attrNameLst>
                                      </p:cBhvr>
                                      <p:tavLst>
                                        <p:tav tm="0">
                                          <p:val>
                                            <p:strVal val="#ppt_x"/>
                                          </p:val>
                                        </p:tav>
                                        <p:tav tm="100000">
                                          <p:val>
                                            <p:strVal val="#ppt_x"/>
                                          </p:val>
                                        </p:tav>
                                      </p:tavLst>
                                    </p:anim>
                                    <p:anim calcmode="lin" valueType="num">
                                      <p:cBhvr>
                                        <p:cTn id="23" dur="600" fill="hold"/>
                                        <p:tgtEl>
                                          <p:spTgt spid="417"/>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398"/>
                                        </p:tgtEl>
                                        <p:attrNameLst>
                                          <p:attrName>style.visibility</p:attrName>
                                        </p:attrNameLst>
                                      </p:cBhvr>
                                      <p:to>
                                        <p:strVal val="visible"/>
                                      </p:to>
                                    </p:set>
                                    <p:animEffect filter="wipe(left)" transition="in">
                                      <p:cBhvr>
                                        <p:cTn id="28" dur="600"/>
                                        <p:tgtEl>
                                          <p:spTgt spid="398"/>
                                        </p:tgtEl>
                                      </p:cBhvr>
                                    </p:animEffect>
                                  </p:childTnLst>
                                </p:cTn>
                              </p:par>
                            </p:childTnLst>
                          </p:cTn>
                        </p:par>
                        <p:par>
                          <p:cTn id="29" fill="hold">
                            <p:stCondLst>
                              <p:cond delay="600"/>
                            </p:stCondLst>
                            <p:childTnLst>
                              <p:par>
                                <p:cTn id="30" presetClass="entr" nodeType="afterEffect" presetSubtype="8" presetID="22" grpId="6" fill="hold">
                                  <p:stCondLst>
                                    <p:cond delay="300"/>
                                  </p:stCondLst>
                                  <p:iterate type="el" backwards="0">
                                    <p:tmAbs val="0"/>
                                  </p:iterate>
                                  <p:childTnLst>
                                    <p:set>
                                      <p:cBhvr>
                                        <p:cTn id="31" fill="hold"/>
                                        <p:tgtEl>
                                          <p:spTgt spid="426"/>
                                        </p:tgtEl>
                                        <p:attrNameLst>
                                          <p:attrName>style.visibility</p:attrName>
                                        </p:attrNameLst>
                                      </p:cBhvr>
                                      <p:to>
                                        <p:strVal val="visible"/>
                                      </p:to>
                                    </p:set>
                                    <p:animEffect filter="wipe(left)" transition="in">
                                      <p:cBhvr>
                                        <p:cTn id="32" dur="1000"/>
                                        <p:tgtEl>
                                          <p:spTgt spid="42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399"/>
                                        </p:tgtEl>
                                        <p:attrNameLst>
                                          <p:attrName>style.visibility</p:attrName>
                                        </p:attrNameLst>
                                      </p:cBhvr>
                                      <p:to>
                                        <p:strVal val="visible"/>
                                      </p:to>
                                    </p:set>
                                    <p:animEffect filter="wipe(left)" transition="in">
                                      <p:cBhvr>
                                        <p:cTn id="37" dur="600"/>
                                        <p:tgtEl>
                                          <p:spTgt spid="399"/>
                                        </p:tgtEl>
                                      </p:cBhvr>
                                    </p:animEffect>
                                  </p:childTnLst>
                                </p:cTn>
                              </p:par>
                            </p:childTnLst>
                          </p:cTn>
                        </p:par>
                        <p:par>
                          <p:cTn id="38" fill="hold">
                            <p:stCondLst>
                              <p:cond delay="600"/>
                            </p:stCondLst>
                            <p:childTnLst>
                              <p:par>
                                <p:cTn id="39" presetClass="entr" nodeType="afterEffect" presetSubtype="8" presetID="22" grpId="8" fill="hold">
                                  <p:stCondLst>
                                    <p:cond delay="300"/>
                                  </p:stCondLst>
                                  <p:iterate type="el" backwards="0">
                                    <p:tmAbs val="0"/>
                                  </p:iterate>
                                  <p:childTnLst>
                                    <p:set>
                                      <p:cBhvr>
                                        <p:cTn id="40" fill="hold"/>
                                        <p:tgtEl>
                                          <p:spTgt spid="435"/>
                                        </p:tgtEl>
                                        <p:attrNameLst>
                                          <p:attrName>style.visibility</p:attrName>
                                        </p:attrNameLst>
                                      </p:cBhvr>
                                      <p:to>
                                        <p:strVal val="visible"/>
                                      </p:to>
                                    </p:set>
                                    <p:animEffect filter="wipe(left)" transition="in">
                                      <p:cBhvr>
                                        <p:cTn id="41" dur="1000"/>
                                        <p:tgtEl>
                                          <p:spTgt spid="435"/>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22" grpId="9" fill="hold">
                                  <p:stCondLst>
                                    <p:cond delay="0"/>
                                  </p:stCondLst>
                                  <p:iterate type="el" backwards="0">
                                    <p:tmAbs val="0"/>
                                  </p:iterate>
                                  <p:childTnLst>
                                    <p:set>
                                      <p:cBhvr>
                                        <p:cTn id="45" fill="hold"/>
                                        <p:tgtEl>
                                          <p:spTgt spid="400"/>
                                        </p:tgtEl>
                                        <p:attrNameLst>
                                          <p:attrName>style.visibility</p:attrName>
                                        </p:attrNameLst>
                                      </p:cBhvr>
                                      <p:to>
                                        <p:strVal val="visible"/>
                                      </p:to>
                                    </p:set>
                                    <p:animEffect filter="wipe(left)" transition="in">
                                      <p:cBhvr>
                                        <p:cTn id="46" dur="600"/>
                                        <p:tgtEl>
                                          <p:spTgt spid="400"/>
                                        </p:tgtEl>
                                      </p:cBhvr>
                                    </p:animEffect>
                                  </p:childTnLst>
                                </p:cTn>
                              </p:par>
                            </p:childTnLst>
                          </p:cTn>
                        </p:par>
                        <p:par>
                          <p:cTn id="47" fill="hold">
                            <p:stCondLst>
                              <p:cond delay="600"/>
                            </p:stCondLst>
                            <p:childTnLst>
                              <p:par>
                                <p:cTn id="48" presetClass="entr" nodeType="afterEffect" presetSubtype="8" presetID="22" grpId="10" fill="hold">
                                  <p:stCondLst>
                                    <p:cond delay="300"/>
                                  </p:stCondLst>
                                  <p:iterate type="el" backwards="0">
                                    <p:tmAbs val="0"/>
                                  </p:iterate>
                                  <p:childTnLst>
                                    <p:set>
                                      <p:cBhvr>
                                        <p:cTn id="49" fill="hold"/>
                                        <p:tgtEl>
                                          <p:spTgt spid="444"/>
                                        </p:tgtEl>
                                        <p:attrNameLst>
                                          <p:attrName>style.visibility</p:attrName>
                                        </p:attrNameLst>
                                      </p:cBhvr>
                                      <p:to>
                                        <p:strVal val="visible"/>
                                      </p:to>
                                    </p:set>
                                    <p:animEffect filter="wipe(left)" transition="in">
                                      <p:cBhvr>
                                        <p:cTn id="50" dur="1000"/>
                                        <p:tgtEl>
                                          <p:spTgt spid="444"/>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22" grpId="11" fill="hold">
                                  <p:stCondLst>
                                    <p:cond delay="0"/>
                                  </p:stCondLst>
                                  <p:iterate type="el" backwards="0">
                                    <p:tmAbs val="0"/>
                                  </p:iterate>
                                  <p:childTnLst>
                                    <p:set>
                                      <p:cBhvr>
                                        <p:cTn id="54" fill="hold"/>
                                        <p:tgtEl>
                                          <p:spTgt spid="401"/>
                                        </p:tgtEl>
                                        <p:attrNameLst>
                                          <p:attrName>style.visibility</p:attrName>
                                        </p:attrNameLst>
                                      </p:cBhvr>
                                      <p:to>
                                        <p:strVal val="visible"/>
                                      </p:to>
                                    </p:set>
                                    <p:animEffect filter="wipe(left)" transition="in">
                                      <p:cBhvr>
                                        <p:cTn id="55" dur="600"/>
                                        <p:tgtEl>
                                          <p:spTgt spid="401"/>
                                        </p:tgtEl>
                                      </p:cBhvr>
                                    </p:animEffect>
                                  </p:childTnLst>
                                </p:cTn>
                              </p:par>
                            </p:childTnLst>
                          </p:cTn>
                        </p:par>
                        <p:par>
                          <p:cTn id="56" fill="hold">
                            <p:stCondLst>
                              <p:cond delay="600"/>
                            </p:stCondLst>
                            <p:childTnLst>
                              <p:par>
                                <p:cTn id="57" presetClass="entr" nodeType="afterEffect" presetSubtype="8" presetID="22" grpId="12" fill="hold">
                                  <p:stCondLst>
                                    <p:cond delay="300"/>
                                  </p:stCondLst>
                                  <p:iterate type="el" backwards="0">
                                    <p:tmAbs val="0"/>
                                  </p:iterate>
                                  <p:childTnLst>
                                    <p:set>
                                      <p:cBhvr>
                                        <p:cTn id="58" fill="hold"/>
                                        <p:tgtEl>
                                          <p:spTgt spid="453"/>
                                        </p:tgtEl>
                                        <p:attrNameLst>
                                          <p:attrName>style.visibility</p:attrName>
                                        </p:attrNameLst>
                                      </p:cBhvr>
                                      <p:to>
                                        <p:strVal val="visible"/>
                                      </p:to>
                                    </p:set>
                                    <p:animEffect filter="wipe(left)" transition="in">
                                      <p:cBhvr>
                                        <p:cTn id="59"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3" grpId="12"/>
      <p:bldP build="whole" bldLvl="1" animBg="1" rev="0" advAuto="0" spid="405" grpId="1"/>
      <p:bldP build="whole" bldLvl="1" animBg="1" rev="0" advAuto="0" spid="401" grpId="11"/>
      <p:bldP build="whole" bldLvl="1" animBg="1" rev="0" advAuto="0" spid="417" grpId="4"/>
      <p:bldP build="whole" bldLvl="1" animBg="1" rev="0" advAuto="0" spid="426" grpId="6"/>
      <p:bldP build="whole" bldLvl="1" animBg="1" rev="0" advAuto="0" spid="444" grpId="10"/>
      <p:bldP build="whole" bldLvl="1" animBg="1" rev="0" advAuto="0" spid="400" grpId="9"/>
      <p:bldP build="whole" bldLvl="1" animBg="1" rev="0" advAuto="0" spid="398" grpId="5"/>
      <p:bldP build="whole" bldLvl="1" animBg="1" rev="0" advAuto="0" spid="409" grpId="2"/>
      <p:bldP build="whole" bldLvl="1" animBg="1" rev="0" advAuto="0" spid="399" grpId="7"/>
      <p:bldP build="whole" bldLvl="1" animBg="1" rev="0" advAuto="0" spid="413" grpId="3"/>
      <p:bldP build="whole" bldLvl="1" animBg="1" rev="0" advAuto="0" spid="435" grpId="8"/>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Meet The Executives"/>
          <p:cNvSpPr txBox="1"/>
          <p:nvPr/>
        </p:nvSpPr>
        <p:spPr>
          <a:xfrm>
            <a:off x="1707674" y="996924"/>
            <a:ext cx="46120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Meet The Executives</a:t>
            </a:r>
          </a:p>
        </p:txBody>
      </p:sp>
      <p:sp>
        <p:nvSpPr>
          <p:cNvPr id="45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494" name="成组"/>
          <p:cNvGrpSpPr/>
          <p:nvPr/>
        </p:nvGrpSpPr>
        <p:grpSpPr>
          <a:xfrm>
            <a:off x="2089545" y="4747247"/>
            <a:ext cx="5691649" cy="5799205"/>
            <a:chOff x="0" y="0"/>
            <a:chExt cx="5691647" cy="5799204"/>
          </a:xfrm>
        </p:grpSpPr>
        <p:grpSp>
          <p:nvGrpSpPr>
            <p:cNvPr id="460" name="成组"/>
            <p:cNvGrpSpPr/>
            <p:nvPr/>
          </p:nvGrpSpPr>
          <p:grpSpPr>
            <a:xfrm>
              <a:off x="1582158" y="0"/>
              <a:ext cx="2500002" cy="2500001"/>
              <a:chOff x="0" y="0"/>
              <a:chExt cx="2500000" cy="2500000"/>
            </a:xfrm>
          </p:grpSpPr>
          <p:sp>
            <p:nvSpPr>
              <p:cNvPr id="458" name="image"/>
              <p:cNvSpPr/>
              <p:nvPr/>
            </p:nvSpPr>
            <p:spPr>
              <a:xfrm>
                <a:off x="276126" y="268756"/>
                <a:ext cx="1947749" cy="1962489"/>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image</a:t>
                </a:r>
              </a:p>
            </p:txBody>
          </p:sp>
          <p:sp>
            <p:nvSpPr>
              <p:cNvPr id="459" name="正方形"/>
              <p:cNvSpPr/>
              <p:nvPr/>
            </p:nvSpPr>
            <p:spPr>
              <a:xfrm>
                <a:off x="0" y="0"/>
                <a:ext cx="2500001" cy="2500001"/>
              </a:xfrm>
              <a:prstGeom prst="rect">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grpSp>
        <p:grpSp>
          <p:nvGrpSpPr>
            <p:cNvPr id="493" name="成组"/>
            <p:cNvGrpSpPr/>
            <p:nvPr/>
          </p:nvGrpSpPr>
          <p:grpSpPr>
            <a:xfrm>
              <a:off x="-1" y="2847245"/>
              <a:ext cx="5691649" cy="2951960"/>
              <a:chOff x="0" y="0"/>
              <a:chExt cx="5691648" cy="2951958"/>
            </a:xfrm>
          </p:grpSpPr>
          <p:sp>
            <p:nvSpPr>
              <p:cNvPr id="461" name="John Doe"/>
              <p:cNvSpPr txBox="1"/>
              <p:nvPr/>
            </p:nvSpPr>
            <p:spPr>
              <a:xfrm>
                <a:off x="1959524" y="0"/>
                <a:ext cx="174527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3000">
                    <a:solidFill>
                      <a:srgbClr val="D2D2D2"/>
                    </a:solidFill>
                    <a:latin typeface="Helvetica"/>
                    <a:ea typeface="Helvetica"/>
                    <a:cs typeface="Helvetica"/>
                    <a:sym typeface="Helvetica"/>
                  </a:defRPr>
                </a:lvl1pPr>
              </a:lstStyle>
              <a:p>
                <a:pPr/>
                <a:r>
                  <a:t>John Doe</a:t>
                </a:r>
              </a:p>
            </p:txBody>
          </p:sp>
          <p:sp>
            <p:nvSpPr>
              <p:cNvPr id="462" name="President-CEO"/>
              <p:cNvSpPr txBox="1"/>
              <p:nvPr/>
            </p:nvSpPr>
            <p:spPr>
              <a:xfrm>
                <a:off x="1750178" y="549355"/>
                <a:ext cx="2163962"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2400">
                    <a:solidFill>
                      <a:srgbClr val="D2D2D2"/>
                    </a:solidFill>
                    <a:latin typeface="Helvetica"/>
                    <a:ea typeface="Helvetica"/>
                    <a:cs typeface="Helvetica"/>
                    <a:sym typeface="Helvetica"/>
                  </a:defRPr>
                </a:lvl1pPr>
              </a:lstStyle>
              <a:p>
                <a:pPr/>
                <a:r>
                  <a:t>President-CEO</a:t>
                </a:r>
              </a:p>
            </p:txBody>
          </p:sp>
          <p:grpSp>
            <p:nvGrpSpPr>
              <p:cNvPr id="471" name="成组"/>
              <p:cNvGrpSpPr/>
              <p:nvPr/>
            </p:nvGrpSpPr>
            <p:grpSpPr>
              <a:xfrm>
                <a:off x="0" y="1499381"/>
                <a:ext cx="4521629" cy="281941"/>
                <a:chOff x="0" y="0"/>
                <a:chExt cx="4521628" cy="281940"/>
              </a:xfrm>
            </p:grpSpPr>
            <p:sp>
              <p:nvSpPr>
                <p:cNvPr id="463" name="圆形"/>
                <p:cNvSpPr/>
                <p:nvPr/>
              </p:nvSpPr>
              <p:spPr>
                <a:xfrm>
                  <a:off x="0" y="0"/>
                  <a:ext cx="281940"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64" name="圆形"/>
                <p:cNvSpPr/>
                <p:nvPr/>
              </p:nvSpPr>
              <p:spPr>
                <a:xfrm>
                  <a:off x="60566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65" name="圆形"/>
                <p:cNvSpPr/>
                <p:nvPr/>
              </p:nvSpPr>
              <p:spPr>
                <a:xfrm>
                  <a:off x="121133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66" name="圆形"/>
                <p:cNvSpPr/>
                <p:nvPr/>
              </p:nvSpPr>
              <p:spPr>
                <a:xfrm>
                  <a:off x="181700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67" name="圆形"/>
                <p:cNvSpPr/>
                <p:nvPr/>
              </p:nvSpPr>
              <p:spPr>
                <a:xfrm>
                  <a:off x="242267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68" name="圆形"/>
                <p:cNvSpPr/>
                <p:nvPr/>
              </p:nvSpPr>
              <p:spPr>
                <a:xfrm>
                  <a:off x="302834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69" name="圆形"/>
                <p:cNvSpPr/>
                <p:nvPr/>
              </p:nvSpPr>
              <p:spPr>
                <a:xfrm>
                  <a:off x="3634018"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70" name="圆形"/>
                <p:cNvSpPr/>
                <p:nvPr/>
              </p:nvSpPr>
              <p:spPr>
                <a:xfrm>
                  <a:off x="4239688" y="0"/>
                  <a:ext cx="281941" cy="281941"/>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480" name="成组"/>
              <p:cNvGrpSpPr/>
              <p:nvPr/>
            </p:nvGrpSpPr>
            <p:grpSpPr>
              <a:xfrm>
                <a:off x="19192" y="2038056"/>
                <a:ext cx="4519648" cy="281941"/>
                <a:chOff x="0" y="0"/>
                <a:chExt cx="4519647" cy="281939"/>
              </a:xfrm>
            </p:grpSpPr>
            <p:sp>
              <p:nvSpPr>
                <p:cNvPr id="472" name="圆形"/>
                <p:cNvSpPr/>
                <p:nvPr/>
              </p:nvSpPr>
              <p:spPr>
                <a:xfrm>
                  <a:off x="0" y="0"/>
                  <a:ext cx="281940"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73" name="圆形"/>
                <p:cNvSpPr/>
                <p:nvPr/>
              </p:nvSpPr>
              <p:spPr>
                <a:xfrm>
                  <a:off x="605669"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74" name="圆形"/>
                <p:cNvSpPr/>
                <p:nvPr/>
              </p:nvSpPr>
              <p:spPr>
                <a:xfrm>
                  <a:off x="1211339"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75" name="圆形"/>
                <p:cNvSpPr/>
                <p:nvPr/>
              </p:nvSpPr>
              <p:spPr>
                <a:xfrm>
                  <a:off x="1817009" y="0"/>
                  <a:ext cx="250617" cy="250616"/>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76" name="圆形"/>
                <p:cNvSpPr/>
                <p:nvPr/>
              </p:nvSpPr>
              <p:spPr>
                <a:xfrm>
                  <a:off x="2422679"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77" name="圆形"/>
                <p:cNvSpPr/>
                <p:nvPr/>
              </p:nvSpPr>
              <p:spPr>
                <a:xfrm>
                  <a:off x="3028349" y="0"/>
                  <a:ext cx="250617" cy="250616"/>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78" name="圆形"/>
                <p:cNvSpPr/>
                <p:nvPr/>
              </p:nvSpPr>
              <p:spPr>
                <a:xfrm>
                  <a:off x="3634018"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79" name="圆形"/>
                <p:cNvSpPr/>
                <p:nvPr/>
              </p:nvSpPr>
              <p:spPr>
                <a:xfrm>
                  <a:off x="4239688" y="0"/>
                  <a:ext cx="279960"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489" name="成组"/>
              <p:cNvGrpSpPr/>
              <p:nvPr/>
            </p:nvGrpSpPr>
            <p:grpSpPr>
              <a:xfrm>
                <a:off x="20182" y="2576732"/>
                <a:ext cx="4519649" cy="281941"/>
                <a:chOff x="0" y="0"/>
                <a:chExt cx="4519647" cy="281940"/>
              </a:xfrm>
            </p:grpSpPr>
            <p:sp>
              <p:nvSpPr>
                <p:cNvPr id="481" name="圆形"/>
                <p:cNvSpPr/>
                <p:nvPr/>
              </p:nvSpPr>
              <p:spPr>
                <a:xfrm>
                  <a:off x="0" y="0"/>
                  <a:ext cx="281941" cy="281941"/>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82" name="圆形"/>
                <p:cNvSpPr/>
                <p:nvPr/>
              </p:nvSpPr>
              <p:spPr>
                <a:xfrm>
                  <a:off x="605669" y="0"/>
                  <a:ext cx="281941" cy="281941"/>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83" name="圆形"/>
                <p:cNvSpPr/>
                <p:nvPr/>
              </p:nvSpPr>
              <p:spPr>
                <a:xfrm>
                  <a:off x="1211339" y="0"/>
                  <a:ext cx="281941" cy="28194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84" name="圆形"/>
                <p:cNvSpPr/>
                <p:nvPr/>
              </p:nvSpPr>
              <p:spPr>
                <a:xfrm>
                  <a:off x="1817009" y="0"/>
                  <a:ext cx="281941" cy="28194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85" name="圆形"/>
                <p:cNvSpPr/>
                <p:nvPr/>
              </p:nvSpPr>
              <p:spPr>
                <a:xfrm>
                  <a:off x="2422679" y="0"/>
                  <a:ext cx="281941" cy="28194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86" name="圆形"/>
                <p:cNvSpPr/>
                <p:nvPr/>
              </p:nvSpPr>
              <p:spPr>
                <a:xfrm>
                  <a:off x="3028349" y="0"/>
                  <a:ext cx="281941" cy="28194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87" name="圆形"/>
                <p:cNvSpPr/>
                <p:nvPr/>
              </p:nvSpPr>
              <p:spPr>
                <a:xfrm>
                  <a:off x="3634018"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488" name="椭圆形"/>
                <p:cNvSpPr/>
                <p:nvPr/>
              </p:nvSpPr>
              <p:spPr>
                <a:xfrm>
                  <a:off x="4239688" y="0"/>
                  <a:ext cx="279960" cy="250616"/>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
            <p:nvSpPr>
              <p:cNvPr id="490" name="25%"/>
              <p:cNvSpPr txBox="1"/>
              <p:nvPr/>
            </p:nvSpPr>
            <p:spPr>
              <a:xfrm>
                <a:off x="4789389" y="1360951"/>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25%</a:t>
                </a:r>
              </a:p>
            </p:txBody>
          </p:sp>
          <p:sp>
            <p:nvSpPr>
              <p:cNvPr id="491" name="40%"/>
              <p:cNvSpPr txBox="1"/>
              <p:nvPr/>
            </p:nvSpPr>
            <p:spPr>
              <a:xfrm>
                <a:off x="4814789" y="1899627"/>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40%</a:t>
                </a:r>
              </a:p>
            </p:txBody>
          </p:sp>
          <p:sp>
            <p:nvSpPr>
              <p:cNvPr id="492" name="88%"/>
              <p:cNvSpPr txBox="1"/>
              <p:nvPr/>
            </p:nvSpPr>
            <p:spPr>
              <a:xfrm>
                <a:off x="4801835" y="2393158"/>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88%</a:t>
                </a:r>
              </a:p>
            </p:txBody>
          </p:sp>
        </p:grpSp>
      </p:grpSp>
      <p:grpSp>
        <p:nvGrpSpPr>
          <p:cNvPr id="531" name="成组"/>
          <p:cNvGrpSpPr/>
          <p:nvPr/>
        </p:nvGrpSpPr>
        <p:grpSpPr>
          <a:xfrm>
            <a:off x="9417560" y="4747247"/>
            <a:ext cx="5560875" cy="5794829"/>
            <a:chOff x="0" y="0"/>
            <a:chExt cx="5560874" cy="5794828"/>
          </a:xfrm>
        </p:grpSpPr>
        <p:grpSp>
          <p:nvGrpSpPr>
            <p:cNvPr id="497" name="成组"/>
            <p:cNvGrpSpPr/>
            <p:nvPr/>
          </p:nvGrpSpPr>
          <p:grpSpPr>
            <a:xfrm>
              <a:off x="1520201" y="0"/>
              <a:ext cx="2500001" cy="2500001"/>
              <a:chOff x="0" y="0"/>
              <a:chExt cx="2500000" cy="2500000"/>
            </a:xfrm>
          </p:grpSpPr>
          <p:sp>
            <p:nvSpPr>
              <p:cNvPr id="495" name="image"/>
              <p:cNvSpPr/>
              <p:nvPr/>
            </p:nvSpPr>
            <p:spPr>
              <a:xfrm>
                <a:off x="276125" y="268756"/>
                <a:ext cx="1947750" cy="1962489"/>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image</a:t>
                </a:r>
              </a:p>
            </p:txBody>
          </p:sp>
          <p:sp>
            <p:nvSpPr>
              <p:cNvPr id="496" name="正方形"/>
              <p:cNvSpPr/>
              <p:nvPr/>
            </p:nvSpPr>
            <p:spPr>
              <a:xfrm>
                <a:off x="0" y="0"/>
                <a:ext cx="2500001" cy="2500001"/>
              </a:xfrm>
              <a:prstGeom prst="rect">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grpSp>
        <p:grpSp>
          <p:nvGrpSpPr>
            <p:cNvPr id="530" name="成组"/>
            <p:cNvGrpSpPr/>
            <p:nvPr/>
          </p:nvGrpSpPr>
          <p:grpSpPr>
            <a:xfrm>
              <a:off x="-1" y="2850957"/>
              <a:ext cx="5560876" cy="2943872"/>
              <a:chOff x="0" y="0"/>
              <a:chExt cx="5560874" cy="2943870"/>
            </a:xfrm>
          </p:grpSpPr>
          <p:sp>
            <p:nvSpPr>
              <p:cNvPr id="498" name="John Doe"/>
              <p:cNvSpPr txBox="1"/>
              <p:nvPr/>
            </p:nvSpPr>
            <p:spPr>
              <a:xfrm>
                <a:off x="1897566" y="0"/>
                <a:ext cx="174527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3000">
                    <a:solidFill>
                      <a:srgbClr val="D2D2D2"/>
                    </a:solidFill>
                    <a:latin typeface="Helvetica"/>
                    <a:ea typeface="Helvetica"/>
                    <a:cs typeface="Helvetica"/>
                    <a:sym typeface="Helvetica"/>
                  </a:defRPr>
                </a:lvl1pPr>
              </a:lstStyle>
              <a:p>
                <a:pPr/>
                <a:r>
                  <a:t>John Doe</a:t>
                </a:r>
              </a:p>
            </p:txBody>
          </p:sp>
          <p:sp>
            <p:nvSpPr>
              <p:cNvPr id="499" name="Administration"/>
              <p:cNvSpPr txBox="1"/>
              <p:nvPr/>
            </p:nvSpPr>
            <p:spPr>
              <a:xfrm>
                <a:off x="1747454" y="545643"/>
                <a:ext cx="2045495"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2400">
                    <a:solidFill>
                      <a:srgbClr val="D2D2D2"/>
                    </a:solidFill>
                    <a:latin typeface="Helvetica"/>
                    <a:ea typeface="Helvetica"/>
                    <a:cs typeface="Helvetica"/>
                    <a:sym typeface="Helvetica"/>
                  </a:defRPr>
                </a:lvl1pPr>
              </a:lstStyle>
              <a:p>
                <a:pPr/>
                <a:r>
                  <a:t>Administration</a:t>
                </a:r>
              </a:p>
            </p:txBody>
          </p:sp>
          <p:grpSp>
            <p:nvGrpSpPr>
              <p:cNvPr id="508" name="成组"/>
              <p:cNvGrpSpPr/>
              <p:nvPr/>
            </p:nvGrpSpPr>
            <p:grpSpPr>
              <a:xfrm>
                <a:off x="0" y="1453059"/>
                <a:ext cx="4521629" cy="281941"/>
                <a:chOff x="0" y="0"/>
                <a:chExt cx="4521628" cy="281940"/>
              </a:xfrm>
            </p:grpSpPr>
            <p:sp>
              <p:nvSpPr>
                <p:cNvPr id="500" name="圆形"/>
                <p:cNvSpPr/>
                <p:nvPr/>
              </p:nvSpPr>
              <p:spPr>
                <a:xfrm>
                  <a:off x="0" y="0"/>
                  <a:ext cx="281940"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01" name="圆形"/>
                <p:cNvSpPr/>
                <p:nvPr/>
              </p:nvSpPr>
              <p:spPr>
                <a:xfrm>
                  <a:off x="60566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02" name="圆形"/>
                <p:cNvSpPr/>
                <p:nvPr/>
              </p:nvSpPr>
              <p:spPr>
                <a:xfrm>
                  <a:off x="121133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03" name="圆形"/>
                <p:cNvSpPr/>
                <p:nvPr/>
              </p:nvSpPr>
              <p:spPr>
                <a:xfrm>
                  <a:off x="181700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04" name="圆形"/>
                <p:cNvSpPr/>
                <p:nvPr/>
              </p:nvSpPr>
              <p:spPr>
                <a:xfrm>
                  <a:off x="242267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05" name="圆形"/>
                <p:cNvSpPr/>
                <p:nvPr/>
              </p:nvSpPr>
              <p:spPr>
                <a:xfrm>
                  <a:off x="302834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06" name="圆形"/>
                <p:cNvSpPr/>
                <p:nvPr/>
              </p:nvSpPr>
              <p:spPr>
                <a:xfrm>
                  <a:off x="3634018"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07" name="圆形"/>
                <p:cNvSpPr/>
                <p:nvPr/>
              </p:nvSpPr>
              <p:spPr>
                <a:xfrm>
                  <a:off x="4239688" y="0"/>
                  <a:ext cx="281941" cy="281941"/>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517" name="成组"/>
              <p:cNvGrpSpPr/>
              <p:nvPr/>
            </p:nvGrpSpPr>
            <p:grpSpPr>
              <a:xfrm>
                <a:off x="19191" y="1991735"/>
                <a:ext cx="4519648" cy="281941"/>
                <a:chOff x="0" y="0"/>
                <a:chExt cx="4519647" cy="281939"/>
              </a:xfrm>
            </p:grpSpPr>
            <p:sp>
              <p:nvSpPr>
                <p:cNvPr id="509" name="圆形"/>
                <p:cNvSpPr/>
                <p:nvPr/>
              </p:nvSpPr>
              <p:spPr>
                <a:xfrm>
                  <a:off x="0" y="0"/>
                  <a:ext cx="281940"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10" name="圆形"/>
                <p:cNvSpPr/>
                <p:nvPr/>
              </p:nvSpPr>
              <p:spPr>
                <a:xfrm>
                  <a:off x="605669"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11" name="圆形"/>
                <p:cNvSpPr/>
                <p:nvPr/>
              </p:nvSpPr>
              <p:spPr>
                <a:xfrm>
                  <a:off x="1211339"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12" name="圆形"/>
                <p:cNvSpPr/>
                <p:nvPr/>
              </p:nvSpPr>
              <p:spPr>
                <a:xfrm>
                  <a:off x="1817009" y="0"/>
                  <a:ext cx="250617" cy="250616"/>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13" name="圆形"/>
                <p:cNvSpPr/>
                <p:nvPr/>
              </p:nvSpPr>
              <p:spPr>
                <a:xfrm>
                  <a:off x="242267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14" name="圆形"/>
                <p:cNvSpPr/>
                <p:nvPr/>
              </p:nvSpPr>
              <p:spPr>
                <a:xfrm>
                  <a:off x="3028349" y="0"/>
                  <a:ext cx="250617" cy="250616"/>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15" name="圆形"/>
                <p:cNvSpPr/>
                <p:nvPr/>
              </p:nvSpPr>
              <p:spPr>
                <a:xfrm>
                  <a:off x="3634018"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16" name="圆形"/>
                <p:cNvSpPr/>
                <p:nvPr/>
              </p:nvSpPr>
              <p:spPr>
                <a:xfrm>
                  <a:off x="4239688" y="0"/>
                  <a:ext cx="279960"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526" name="成组"/>
              <p:cNvGrpSpPr/>
              <p:nvPr/>
            </p:nvGrpSpPr>
            <p:grpSpPr>
              <a:xfrm>
                <a:off x="20182" y="2530410"/>
                <a:ext cx="4519648" cy="281941"/>
                <a:chOff x="0" y="0"/>
                <a:chExt cx="4519647" cy="281940"/>
              </a:xfrm>
            </p:grpSpPr>
            <p:sp>
              <p:nvSpPr>
                <p:cNvPr id="518" name="圆形"/>
                <p:cNvSpPr/>
                <p:nvPr/>
              </p:nvSpPr>
              <p:spPr>
                <a:xfrm>
                  <a:off x="0" y="0"/>
                  <a:ext cx="281941" cy="281941"/>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19" name="圆形"/>
                <p:cNvSpPr/>
                <p:nvPr/>
              </p:nvSpPr>
              <p:spPr>
                <a:xfrm>
                  <a:off x="605669" y="0"/>
                  <a:ext cx="281942" cy="281941"/>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20" name="圆形"/>
                <p:cNvSpPr/>
                <p:nvPr/>
              </p:nvSpPr>
              <p:spPr>
                <a:xfrm>
                  <a:off x="1211339" y="0"/>
                  <a:ext cx="281941" cy="28194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21" name="圆形"/>
                <p:cNvSpPr/>
                <p:nvPr/>
              </p:nvSpPr>
              <p:spPr>
                <a:xfrm>
                  <a:off x="1817009" y="0"/>
                  <a:ext cx="281941" cy="28194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22" name="圆形"/>
                <p:cNvSpPr/>
                <p:nvPr/>
              </p:nvSpPr>
              <p:spPr>
                <a:xfrm>
                  <a:off x="242267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23" name="圆形"/>
                <p:cNvSpPr/>
                <p:nvPr/>
              </p:nvSpPr>
              <p:spPr>
                <a:xfrm>
                  <a:off x="302834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24" name="圆形"/>
                <p:cNvSpPr/>
                <p:nvPr/>
              </p:nvSpPr>
              <p:spPr>
                <a:xfrm>
                  <a:off x="363401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25" name="椭圆形"/>
                <p:cNvSpPr/>
                <p:nvPr/>
              </p:nvSpPr>
              <p:spPr>
                <a:xfrm>
                  <a:off x="4239688" y="0"/>
                  <a:ext cx="279960" cy="250616"/>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
            <p:nvSpPr>
              <p:cNvPr id="527" name="25%"/>
              <p:cNvSpPr txBox="1"/>
              <p:nvPr/>
            </p:nvSpPr>
            <p:spPr>
              <a:xfrm>
                <a:off x="4646170" y="1330290"/>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25%</a:t>
                </a:r>
              </a:p>
            </p:txBody>
          </p:sp>
          <p:sp>
            <p:nvSpPr>
              <p:cNvPr id="528" name="40%"/>
              <p:cNvSpPr txBox="1"/>
              <p:nvPr/>
            </p:nvSpPr>
            <p:spPr>
              <a:xfrm>
                <a:off x="4671570" y="1891538"/>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40%</a:t>
                </a:r>
              </a:p>
            </p:txBody>
          </p:sp>
          <p:sp>
            <p:nvSpPr>
              <p:cNvPr id="529" name="88%"/>
              <p:cNvSpPr txBox="1"/>
              <p:nvPr/>
            </p:nvSpPr>
            <p:spPr>
              <a:xfrm>
                <a:off x="4684016" y="2385070"/>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88%</a:t>
                </a:r>
              </a:p>
            </p:txBody>
          </p:sp>
        </p:grpSp>
      </p:grpSp>
      <p:grpSp>
        <p:nvGrpSpPr>
          <p:cNvPr id="568" name="成组"/>
          <p:cNvGrpSpPr/>
          <p:nvPr/>
        </p:nvGrpSpPr>
        <p:grpSpPr>
          <a:xfrm>
            <a:off x="16613181" y="4719090"/>
            <a:ext cx="5701746" cy="5849934"/>
            <a:chOff x="0" y="0"/>
            <a:chExt cx="5701744" cy="5849933"/>
          </a:xfrm>
        </p:grpSpPr>
        <p:grpSp>
          <p:nvGrpSpPr>
            <p:cNvPr id="534" name="成组"/>
            <p:cNvGrpSpPr/>
            <p:nvPr/>
          </p:nvGrpSpPr>
          <p:grpSpPr>
            <a:xfrm>
              <a:off x="1590636" y="0"/>
              <a:ext cx="2500002" cy="2500001"/>
              <a:chOff x="0" y="0"/>
              <a:chExt cx="2500000" cy="2500000"/>
            </a:xfrm>
          </p:grpSpPr>
          <p:sp>
            <p:nvSpPr>
              <p:cNvPr id="532" name="image"/>
              <p:cNvSpPr/>
              <p:nvPr/>
            </p:nvSpPr>
            <p:spPr>
              <a:xfrm>
                <a:off x="276125" y="268756"/>
                <a:ext cx="1947750" cy="1962489"/>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lvl1pPr>
              </a:lstStyle>
              <a:p>
                <a:pPr/>
                <a:r>
                  <a:t>image</a:t>
                </a:r>
              </a:p>
            </p:txBody>
          </p:sp>
          <p:sp>
            <p:nvSpPr>
              <p:cNvPr id="533" name="正方形"/>
              <p:cNvSpPr/>
              <p:nvPr/>
            </p:nvSpPr>
            <p:spPr>
              <a:xfrm>
                <a:off x="0" y="0"/>
                <a:ext cx="2500001" cy="2500001"/>
              </a:xfrm>
              <a:prstGeom prst="rect">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grpSp>
        <p:grpSp>
          <p:nvGrpSpPr>
            <p:cNvPr id="567" name="成组"/>
            <p:cNvGrpSpPr/>
            <p:nvPr/>
          </p:nvGrpSpPr>
          <p:grpSpPr>
            <a:xfrm>
              <a:off x="-1" y="2850957"/>
              <a:ext cx="5701746" cy="2998977"/>
              <a:chOff x="0" y="0"/>
              <a:chExt cx="5701745" cy="2998975"/>
            </a:xfrm>
          </p:grpSpPr>
          <p:sp>
            <p:nvSpPr>
              <p:cNvPr id="535" name="John Doe"/>
              <p:cNvSpPr txBox="1"/>
              <p:nvPr/>
            </p:nvSpPr>
            <p:spPr>
              <a:xfrm>
                <a:off x="1968000" y="0"/>
                <a:ext cx="1745272"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3000">
                    <a:solidFill>
                      <a:srgbClr val="D2D2D2"/>
                    </a:solidFill>
                    <a:latin typeface="Helvetica"/>
                    <a:ea typeface="Helvetica"/>
                    <a:cs typeface="Helvetica"/>
                    <a:sym typeface="Helvetica"/>
                  </a:defRPr>
                </a:lvl1pPr>
              </a:lstStyle>
              <a:p>
                <a:pPr/>
                <a:r>
                  <a:t>John Doe</a:t>
                </a:r>
              </a:p>
            </p:txBody>
          </p:sp>
          <p:sp>
            <p:nvSpPr>
              <p:cNvPr id="536" name="Engineering"/>
              <p:cNvSpPr txBox="1"/>
              <p:nvPr/>
            </p:nvSpPr>
            <p:spPr>
              <a:xfrm>
                <a:off x="1970065" y="545643"/>
                <a:ext cx="1741142"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2400">
                    <a:solidFill>
                      <a:srgbClr val="D2D2D2"/>
                    </a:solidFill>
                    <a:latin typeface="Helvetica"/>
                    <a:ea typeface="Helvetica"/>
                    <a:cs typeface="Helvetica"/>
                    <a:sym typeface="Helvetica"/>
                  </a:defRPr>
                </a:lvl1pPr>
              </a:lstStyle>
              <a:p>
                <a:pPr/>
                <a:r>
                  <a:t>Engineering</a:t>
                </a:r>
              </a:p>
            </p:txBody>
          </p:sp>
          <p:grpSp>
            <p:nvGrpSpPr>
              <p:cNvPr id="545" name="成组"/>
              <p:cNvGrpSpPr/>
              <p:nvPr/>
            </p:nvGrpSpPr>
            <p:grpSpPr>
              <a:xfrm>
                <a:off x="0" y="1471772"/>
                <a:ext cx="4521629" cy="281941"/>
                <a:chOff x="0" y="0"/>
                <a:chExt cx="4521628" cy="281940"/>
              </a:xfrm>
            </p:grpSpPr>
            <p:sp>
              <p:nvSpPr>
                <p:cNvPr id="537" name="圆形"/>
                <p:cNvSpPr/>
                <p:nvPr/>
              </p:nvSpPr>
              <p:spPr>
                <a:xfrm>
                  <a:off x="0" y="0"/>
                  <a:ext cx="281940"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38" name="圆形"/>
                <p:cNvSpPr/>
                <p:nvPr/>
              </p:nvSpPr>
              <p:spPr>
                <a:xfrm>
                  <a:off x="60566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39" name="圆形"/>
                <p:cNvSpPr/>
                <p:nvPr/>
              </p:nvSpPr>
              <p:spPr>
                <a:xfrm>
                  <a:off x="1211339" y="0"/>
                  <a:ext cx="281941"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40" name="圆形"/>
                <p:cNvSpPr/>
                <p:nvPr/>
              </p:nvSpPr>
              <p:spPr>
                <a:xfrm>
                  <a:off x="181700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41" name="圆形"/>
                <p:cNvSpPr/>
                <p:nvPr/>
              </p:nvSpPr>
              <p:spPr>
                <a:xfrm>
                  <a:off x="242267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42" name="圆形"/>
                <p:cNvSpPr/>
                <p:nvPr/>
              </p:nvSpPr>
              <p:spPr>
                <a:xfrm>
                  <a:off x="302834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43" name="圆形"/>
                <p:cNvSpPr/>
                <p:nvPr/>
              </p:nvSpPr>
              <p:spPr>
                <a:xfrm>
                  <a:off x="3634018"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44" name="圆形"/>
                <p:cNvSpPr/>
                <p:nvPr/>
              </p:nvSpPr>
              <p:spPr>
                <a:xfrm>
                  <a:off x="4239688" y="0"/>
                  <a:ext cx="281941" cy="281941"/>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554" name="成组"/>
              <p:cNvGrpSpPr/>
              <p:nvPr/>
            </p:nvGrpSpPr>
            <p:grpSpPr>
              <a:xfrm>
                <a:off x="19192" y="2010447"/>
                <a:ext cx="4519648" cy="281941"/>
                <a:chOff x="0" y="0"/>
                <a:chExt cx="4519647" cy="281939"/>
              </a:xfrm>
            </p:grpSpPr>
            <p:sp>
              <p:nvSpPr>
                <p:cNvPr id="546" name="圆形"/>
                <p:cNvSpPr/>
                <p:nvPr/>
              </p:nvSpPr>
              <p:spPr>
                <a:xfrm>
                  <a:off x="0" y="0"/>
                  <a:ext cx="281940"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47" name="圆形"/>
                <p:cNvSpPr/>
                <p:nvPr/>
              </p:nvSpPr>
              <p:spPr>
                <a:xfrm>
                  <a:off x="605669"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48" name="圆形"/>
                <p:cNvSpPr/>
                <p:nvPr/>
              </p:nvSpPr>
              <p:spPr>
                <a:xfrm>
                  <a:off x="1211339"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49" name="圆形"/>
                <p:cNvSpPr/>
                <p:nvPr/>
              </p:nvSpPr>
              <p:spPr>
                <a:xfrm>
                  <a:off x="1817009" y="0"/>
                  <a:ext cx="250617" cy="250616"/>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50" name="圆形"/>
                <p:cNvSpPr/>
                <p:nvPr/>
              </p:nvSpPr>
              <p:spPr>
                <a:xfrm>
                  <a:off x="2422679"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51" name="圆形"/>
                <p:cNvSpPr/>
                <p:nvPr/>
              </p:nvSpPr>
              <p:spPr>
                <a:xfrm>
                  <a:off x="3028349" y="0"/>
                  <a:ext cx="250617" cy="250616"/>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52" name="圆形"/>
                <p:cNvSpPr/>
                <p:nvPr/>
              </p:nvSpPr>
              <p:spPr>
                <a:xfrm>
                  <a:off x="3634018" y="0"/>
                  <a:ext cx="281941"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3FA086"/>
                      </a:solidFill>
                      <a:latin typeface="Helvetica"/>
                      <a:ea typeface="Helvetica"/>
                      <a:cs typeface="Helvetica"/>
                      <a:sym typeface="Helvetica"/>
                    </a:defRPr>
                  </a:pPr>
                </a:p>
              </p:txBody>
            </p:sp>
            <p:sp>
              <p:nvSpPr>
                <p:cNvPr id="553" name="圆形"/>
                <p:cNvSpPr/>
                <p:nvPr/>
              </p:nvSpPr>
              <p:spPr>
                <a:xfrm>
                  <a:off x="4239688" y="0"/>
                  <a:ext cx="279960"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563" name="成组"/>
              <p:cNvGrpSpPr/>
              <p:nvPr/>
            </p:nvGrpSpPr>
            <p:grpSpPr>
              <a:xfrm>
                <a:off x="20183" y="2549123"/>
                <a:ext cx="4519648" cy="281941"/>
                <a:chOff x="0" y="0"/>
                <a:chExt cx="4519647" cy="281940"/>
              </a:xfrm>
            </p:grpSpPr>
            <p:sp>
              <p:nvSpPr>
                <p:cNvPr id="555" name="圆形"/>
                <p:cNvSpPr/>
                <p:nvPr/>
              </p:nvSpPr>
              <p:spPr>
                <a:xfrm>
                  <a:off x="0" y="0"/>
                  <a:ext cx="281941" cy="281941"/>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56" name="圆形"/>
                <p:cNvSpPr/>
                <p:nvPr/>
              </p:nvSpPr>
              <p:spPr>
                <a:xfrm>
                  <a:off x="605669" y="0"/>
                  <a:ext cx="281942" cy="281941"/>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57" name="圆形"/>
                <p:cNvSpPr/>
                <p:nvPr/>
              </p:nvSpPr>
              <p:spPr>
                <a:xfrm>
                  <a:off x="1211339" y="0"/>
                  <a:ext cx="281941" cy="28194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58" name="圆形"/>
                <p:cNvSpPr/>
                <p:nvPr/>
              </p:nvSpPr>
              <p:spPr>
                <a:xfrm>
                  <a:off x="1817009" y="0"/>
                  <a:ext cx="281941" cy="28194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656565"/>
                      </a:solidFill>
                      <a:latin typeface="Helvetica"/>
                      <a:ea typeface="Helvetica"/>
                      <a:cs typeface="Helvetica"/>
                      <a:sym typeface="Helvetica"/>
                    </a:defRPr>
                  </a:pPr>
                </a:p>
              </p:txBody>
            </p:sp>
            <p:sp>
              <p:nvSpPr>
                <p:cNvPr id="559" name="圆形"/>
                <p:cNvSpPr/>
                <p:nvPr/>
              </p:nvSpPr>
              <p:spPr>
                <a:xfrm>
                  <a:off x="242267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60" name="圆形"/>
                <p:cNvSpPr/>
                <p:nvPr/>
              </p:nvSpPr>
              <p:spPr>
                <a:xfrm>
                  <a:off x="302834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61" name="圆形"/>
                <p:cNvSpPr/>
                <p:nvPr/>
              </p:nvSpPr>
              <p:spPr>
                <a:xfrm>
                  <a:off x="3634019" y="0"/>
                  <a:ext cx="281941" cy="281940"/>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62" name="椭圆形"/>
                <p:cNvSpPr/>
                <p:nvPr/>
              </p:nvSpPr>
              <p:spPr>
                <a:xfrm>
                  <a:off x="4239688" y="0"/>
                  <a:ext cx="279960" cy="250616"/>
                </a:xfrm>
                <a:prstGeom prst="ellipse">
                  <a:avLst/>
                </a:prstGeom>
                <a:solidFill>
                  <a:srgbClr val="65656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
            <p:nvSpPr>
              <p:cNvPr id="564" name="25%"/>
              <p:cNvSpPr txBox="1"/>
              <p:nvPr/>
            </p:nvSpPr>
            <p:spPr>
              <a:xfrm>
                <a:off x="4787041" y="1407968"/>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25%</a:t>
                </a:r>
              </a:p>
            </p:txBody>
          </p:sp>
          <p:sp>
            <p:nvSpPr>
              <p:cNvPr id="565" name="98%"/>
              <p:cNvSpPr txBox="1"/>
              <p:nvPr/>
            </p:nvSpPr>
            <p:spPr>
              <a:xfrm>
                <a:off x="4812441" y="1946643"/>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98%</a:t>
                </a:r>
              </a:p>
            </p:txBody>
          </p:sp>
          <p:sp>
            <p:nvSpPr>
              <p:cNvPr id="566" name="88%"/>
              <p:cNvSpPr txBox="1"/>
              <p:nvPr/>
            </p:nvSpPr>
            <p:spPr>
              <a:xfrm>
                <a:off x="4824886" y="2440175"/>
                <a:ext cx="8768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B9B9B9"/>
                    </a:solidFill>
                    <a:latin typeface="Helvetica"/>
                    <a:ea typeface="Helvetica"/>
                    <a:cs typeface="Helvetica"/>
                    <a:sym typeface="Helvetica"/>
                  </a:defRPr>
                </a:lvl1pPr>
              </a:lstStyle>
              <a:p>
                <a:pPr/>
                <a:r>
                  <a:t>88%</a:t>
                </a:r>
              </a:p>
            </p:txBody>
          </p:sp>
        </p:grpSp>
      </p:grpSp>
      <p:grpSp>
        <p:nvGrpSpPr>
          <p:cNvPr id="578" name="成组"/>
          <p:cNvGrpSpPr/>
          <p:nvPr/>
        </p:nvGrpSpPr>
        <p:grpSpPr>
          <a:xfrm>
            <a:off x="7795520" y="11668491"/>
            <a:ext cx="8822698" cy="517615"/>
            <a:chOff x="0" y="0"/>
            <a:chExt cx="8822696" cy="517613"/>
          </a:xfrm>
        </p:grpSpPr>
        <p:grpSp>
          <p:nvGrpSpPr>
            <p:cNvPr id="571" name="成组"/>
            <p:cNvGrpSpPr/>
            <p:nvPr/>
          </p:nvGrpSpPr>
          <p:grpSpPr>
            <a:xfrm>
              <a:off x="0" y="47713"/>
              <a:ext cx="2214289" cy="469901"/>
              <a:chOff x="0" y="0"/>
              <a:chExt cx="2214288" cy="469900"/>
            </a:xfrm>
          </p:grpSpPr>
          <p:sp>
            <p:nvSpPr>
              <p:cNvPr id="569" name="圆形"/>
              <p:cNvSpPr/>
              <p:nvPr/>
            </p:nvSpPr>
            <p:spPr>
              <a:xfrm>
                <a:off x="0" y="93980"/>
                <a:ext cx="281940" cy="28194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70" name="Web Design"/>
              <p:cNvSpPr txBox="1"/>
              <p:nvPr/>
            </p:nvSpPr>
            <p:spPr>
              <a:xfrm>
                <a:off x="445168" y="-1"/>
                <a:ext cx="176912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D2D2D2"/>
                    </a:solidFill>
                    <a:latin typeface="Helvetica"/>
                    <a:ea typeface="Helvetica"/>
                    <a:cs typeface="Helvetica"/>
                    <a:sym typeface="Helvetica"/>
                  </a:defRPr>
                </a:lvl1pPr>
              </a:lstStyle>
              <a:p>
                <a:pPr/>
                <a:r>
                  <a:t>Web Design</a:t>
                </a:r>
              </a:p>
            </p:txBody>
          </p:sp>
        </p:grpSp>
        <p:grpSp>
          <p:nvGrpSpPr>
            <p:cNvPr id="574" name="成组"/>
            <p:cNvGrpSpPr/>
            <p:nvPr/>
          </p:nvGrpSpPr>
          <p:grpSpPr>
            <a:xfrm>
              <a:off x="3690733" y="47713"/>
              <a:ext cx="1395974" cy="469901"/>
              <a:chOff x="0" y="0"/>
              <a:chExt cx="1395972" cy="469900"/>
            </a:xfrm>
          </p:grpSpPr>
          <p:sp>
            <p:nvSpPr>
              <p:cNvPr id="572" name="圆形"/>
              <p:cNvSpPr/>
              <p:nvPr/>
            </p:nvSpPr>
            <p:spPr>
              <a:xfrm>
                <a:off x="0" y="93980"/>
                <a:ext cx="281940" cy="28194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73" name="HTML"/>
              <p:cNvSpPr txBox="1"/>
              <p:nvPr/>
            </p:nvSpPr>
            <p:spPr>
              <a:xfrm>
                <a:off x="451955" y="-1"/>
                <a:ext cx="94401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D2D2D2"/>
                    </a:solidFill>
                    <a:latin typeface="Helvetica"/>
                    <a:ea typeface="Helvetica"/>
                    <a:cs typeface="Helvetica"/>
                    <a:sym typeface="Helvetica"/>
                  </a:defRPr>
                </a:lvl1pPr>
              </a:lstStyle>
              <a:p>
                <a:pPr/>
                <a:r>
                  <a:t>HTML</a:t>
                </a:r>
              </a:p>
            </p:txBody>
          </p:sp>
        </p:grpSp>
        <p:grpSp>
          <p:nvGrpSpPr>
            <p:cNvPr id="577" name="成组"/>
            <p:cNvGrpSpPr/>
            <p:nvPr/>
          </p:nvGrpSpPr>
          <p:grpSpPr>
            <a:xfrm>
              <a:off x="6560370" y="0"/>
              <a:ext cx="2262327" cy="469900"/>
              <a:chOff x="0" y="0"/>
              <a:chExt cx="2262325" cy="469900"/>
            </a:xfrm>
          </p:grpSpPr>
          <p:sp>
            <p:nvSpPr>
              <p:cNvPr id="575" name="圆形"/>
              <p:cNvSpPr/>
              <p:nvPr/>
            </p:nvSpPr>
            <p:spPr>
              <a:xfrm>
                <a:off x="0" y="93979"/>
                <a:ext cx="281941" cy="281942"/>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576" name="COMPUTER"/>
              <p:cNvSpPr txBox="1"/>
              <p:nvPr/>
            </p:nvSpPr>
            <p:spPr>
              <a:xfrm>
                <a:off x="403909" y="-1"/>
                <a:ext cx="185841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D2D2D2"/>
                    </a:solidFill>
                    <a:latin typeface="Helvetica"/>
                    <a:ea typeface="Helvetica"/>
                    <a:cs typeface="Helvetica"/>
                    <a:sym typeface="Helvetica"/>
                  </a:defRPr>
                </a:lvl1pPr>
              </a:lstStyle>
              <a:p>
                <a:pPr/>
                <a:r>
                  <a:t>COMPUTER</a:t>
                </a:r>
              </a:p>
            </p:txBody>
          </p:sp>
        </p:gr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494"/>
                                        </p:tgtEl>
                                        <p:attrNameLst>
                                          <p:attrName>style.visibility</p:attrName>
                                        </p:attrNameLst>
                                      </p:cBhvr>
                                      <p:to>
                                        <p:strVal val="visible"/>
                                      </p:to>
                                    </p:set>
                                    <p:anim calcmode="lin" valueType="num">
                                      <p:cBhvr>
                                        <p:cTn id="7" dur="750" fill="hold"/>
                                        <p:tgtEl>
                                          <p:spTgt spid="494"/>
                                        </p:tgtEl>
                                        <p:attrNameLst>
                                          <p:attrName>ppt_w</p:attrName>
                                        </p:attrNameLst>
                                      </p:cBhvr>
                                      <p:tavLst>
                                        <p:tav tm="0">
                                          <p:val>
                                            <p:fltVal val="0"/>
                                          </p:val>
                                        </p:tav>
                                        <p:tav tm="100000">
                                          <p:val>
                                            <p:strVal val="#ppt_w"/>
                                          </p:val>
                                        </p:tav>
                                      </p:tavLst>
                                    </p:anim>
                                    <p:anim calcmode="lin" valueType="num">
                                      <p:cBhvr>
                                        <p:cTn id="8" dur="750" fill="hold"/>
                                        <p:tgtEl>
                                          <p:spTgt spid="49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531"/>
                                        </p:tgtEl>
                                        <p:attrNameLst>
                                          <p:attrName>style.visibility</p:attrName>
                                        </p:attrNameLst>
                                      </p:cBhvr>
                                      <p:to>
                                        <p:strVal val="visible"/>
                                      </p:to>
                                    </p:set>
                                    <p:anim calcmode="lin" valueType="num">
                                      <p:cBhvr>
                                        <p:cTn id="13" dur="750" fill="hold"/>
                                        <p:tgtEl>
                                          <p:spTgt spid="531"/>
                                        </p:tgtEl>
                                        <p:attrNameLst>
                                          <p:attrName>ppt_w</p:attrName>
                                        </p:attrNameLst>
                                      </p:cBhvr>
                                      <p:tavLst>
                                        <p:tav tm="0">
                                          <p:val>
                                            <p:fltVal val="0"/>
                                          </p:val>
                                        </p:tav>
                                        <p:tav tm="100000">
                                          <p:val>
                                            <p:strVal val="#ppt_w"/>
                                          </p:val>
                                        </p:tav>
                                      </p:tavLst>
                                    </p:anim>
                                    <p:anim calcmode="lin" valueType="num">
                                      <p:cBhvr>
                                        <p:cTn id="14" dur="750" fill="hold"/>
                                        <p:tgtEl>
                                          <p:spTgt spid="53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568"/>
                                        </p:tgtEl>
                                        <p:attrNameLst>
                                          <p:attrName>style.visibility</p:attrName>
                                        </p:attrNameLst>
                                      </p:cBhvr>
                                      <p:to>
                                        <p:strVal val="visible"/>
                                      </p:to>
                                    </p:set>
                                    <p:anim calcmode="lin" valueType="num">
                                      <p:cBhvr>
                                        <p:cTn id="19" dur="750" fill="hold"/>
                                        <p:tgtEl>
                                          <p:spTgt spid="568"/>
                                        </p:tgtEl>
                                        <p:attrNameLst>
                                          <p:attrName>ppt_w</p:attrName>
                                        </p:attrNameLst>
                                      </p:cBhvr>
                                      <p:tavLst>
                                        <p:tav tm="0">
                                          <p:val>
                                            <p:fltVal val="0"/>
                                          </p:val>
                                        </p:tav>
                                        <p:tav tm="100000">
                                          <p:val>
                                            <p:strVal val="#ppt_w"/>
                                          </p:val>
                                        </p:tav>
                                      </p:tavLst>
                                    </p:anim>
                                    <p:anim calcmode="lin" valueType="num">
                                      <p:cBhvr>
                                        <p:cTn id="20" dur="750" fill="hold"/>
                                        <p:tgtEl>
                                          <p:spTgt spid="56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4" fill="hold">
                                  <p:stCondLst>
                                    <p:cond delay="0"/>
                                  </p:stCondLst>
                                  <p:iterate type="el" backwards="0">
                                    <p:tmAbs val="0"/>
                                  </p:iterate>
                                  <p:childTnLst>
                                    <p:set>
                                      <p:cBhvr>
                                        <p:cTn id="24" fill="hold"/>
                                        <p:tgtEl>
                                          <p:spTgt spid="578"/>
                                        </p:tgtEl>
                                        <p:attrNameLst>
                                          <p:attrName>style.visibility</p:attrName>
                                        </p:attrNameLst>
                                      </p:cBhvr>
                                      <p:to>
                                        <p:strVal val="visible"/>
                                      </p:to>
                                    </p:set>
                                    <p:animEffect filter="wipe(left)" transition="in">
                                      <p:cBhvr>
                                        <p:cTn id="25" dur="10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8" grpId="4"/>
      <p:bldP build="whole" bldLvl="1" animBg="1" rev="0" advAuto="0" spid="494" grpId="1"/>
      <p:bldP build="whole" bldLvl="1" animBg="1" rev="0" advAuto="0" spid="531" grpId="2"/>
      <p:bldP build="whole" bldLvl="1" animBg="1" rev="0" advAuto="0" spid="568" grpId="3"/>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Ħ"/>
          <p:cNvSpPr txBox="1"/>
          <p:nvPr/>
        </p:nvSpPr>
        <p:spPr>
          <a:xfrm>
            <a:off x="10205099" y="4698408"/>
            <a:ext cx="4700068" cy="772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0">
                <a:solidFill>
                  <a:srgbClr val="B9B9B9"/>
                </a:solidFill>
                <a:latin typeface="Helvetica"/>
                <a:ea typeface="Helvetica"/>
                <a:cs typeface="Helvetica"/>
                <a:sym typeface="Helvetica"/>
              </a:defRPr>
            </a:lvl1pPr>
          </a:lstStyle>
          <a:p>
            <a:pPr/>
            <a:r>
              <a:t>Ħ</a:t>
            </a:r>
          </a:p>
        </p:txBody>
      </p:sp>
      <p:sp>
        <p:nvSpPr>
          <p:cNvPr id="58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2" name="Vision Mission"/>
          <p:cNvSpPr txBox="1"/>
          <p:nvPr/>
        </p:nvSpPr>
        <p:spPr>
          <a:xfrm>
            <a:off x="1707674" y="996924"/>
            <a:ext cx="332425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Vision Mission </a:t>
            </a:r>
          </a:p>
        </p:txBody>
      </p:sp>
      <p:sp>
        <p:nvSpPr>
          <p:cNvPr id="583"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587" name="成组"/>
          <p:cNvGrpSpPr/>
          <p:nvPr/>
        </p:nvGrpSpPr>
        <p:grpSpPr>
          <a:xfrm>
            <a:off x="11239540" y="4246744"/>
            <a:ext cx="8614261" cy="2528125"/>
            <a:chOff x="0" y="-6350"/>
            <a:chExt cx="8614259" cy="2528123"/>
          </a:xfrm>
        </p:grpSpPr>
        <p:sp>
          <p:nvSpPr>
            <p:cNvPr id="584" name="VISION"/>
            <p:cNvSpPr txBox="1"/>
            <p:nvPr/>
          </p:nvSpPr>
          <p:spPr>
            <a:xfrm>
              <a:off x="0" y="455687"/>
              <a:ext cx="269721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000">
                  <a:solidFill>
                    <a:srgbClr val="FF635F"/>
                  </a:solidFill>
                  <a:latin typeface="Helvetica"/>
                  <a:ea typeface="Helvetica"/>
                  <a:cs typeface="Helvetica"/>
                  <a:sym typeface="Helvetica"/>
                </a:defRPr>
              </a:lvl1pPr>
            </a:lstStyle>
            <a:p>
              <a:pPr/>
              <a:r>
                <a:t>VISION</a:t>
              </a:r>
            </a:p>
          </p:txBody>
        </p:sp>
        <p:sp>
          <p:nvSpPr>
            <p:cNvPr id="585" name="Lorem ipsum dolor sit amet, consectetur adipiscing elit. Phasellus tincidunt rhoncus augue eu rutrum. Vivamus auctor imperdiet sagittis. Etiam sed aliquet nunc, eu hendrerit"/>
            <p:cNvSpPr txBox="1"/>
            <p:nvPr/>
          </p:nvSpPr>
          <p:spPr>
            <a:xfrm>
              <a:off x="3663889" y="769173"/>
              <a:ext cx="4950371" cy="175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a:t>
              </a:r>
            </a:p>
          </p:txBody>
        </p:sp>
        <p:sp>
          <p:nvSpPr>
            <p:cNvPr id="586" name="1"/>
            <p:cNvSpPr txBox="1"/>
            <p:nvPr/>
          </p:nvSpPr>
          <p:spPr>
            <a:xfrm>
              <a:off x="3621637" y="-6351"/>
              <a:ext cx="46745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635F"/>
                  </a:solidFill>
                  <a:latin typeface="Helvetica"/>
                  <a:ea typeface="Helvetica"/>
                  <a:cs typeface="Helvetica"/>
                  <a:sym typeface="Helvetica"/>
                </a:defRPr>
              </a:lvl1pPr>
            </a:lstStyle>
            <a:p>
              <a:pPr/>
              <a:r>
                <a:t>1</a:t>
              </a:r>
            </a:p>
          </p:txBody>
        </p:sp>
      </p:grpSp>
      <p:grpSp>
        <p:nvGrpSpPr>
          <p:cNvPr id="591" name="成组"/>
          <p:cNvGrpSpPr/>
          <p:nvPr/>
        </p:nvGrpSpPr>
        <p:grpSpPr>
          <a:xfrm>
            <a:off x="14653635" y="8589704"/>
            <a:ext cx="6434771" cy="3817659"/>
            <a:chOff x="-5826" y="-63508"/>
            <a:chExt cx="6434770" cy="3817657"/>
          </a:xfrm>
        </p:grpSpPr>
        <p:sp>
          <p:nvSpPr>
            <p:cNvPr id="588" name="MISSION"/>
            <p:cNvSpPr txBox="1"/>
            <p:nvPr/>
          </p:nvSpPr>
          <p:spPr>
            <a:xfrm rot="17604749">
              <a:off x="-451992" y="959022"/>
              <a:ext cx="279568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3FA086"/>
                  </a:solidFill>
                  <a:latin typeface="Helvetica"/>
                  <a:ea typeface="Helvetica"/>
                  <a:cs typeface="Helvetica"/>
                  <a:sym typeface="Helvetica"/>
                </a:defRPr>
              </a:lvl1pPr>
            </a:lstStyle>
            <a:p>
              <a:pPr/>
              <a:r>
                <a:t>MISSION</a:t>
              </a:r>
            </a:p>
          </p:txBody>
        </p:sp>
        <p:sp>
          <p:nvSpPr>
            <p:cNvPr id="589" name="Lorem ipsum dolor sit amet, consectetur adipiscing elit. Phasellus tincidunt rhoncus augue eu rutrum. Vivamus auctor imperdiet sagittis."/>
            <p:cNvSpPr txBox="1"/>
            <p:nvPr/>
          </p:nvSpPr>
          <p:spPr>
            <a:xfrm>
              <a:off x="1919606" y="2001549"/>
              <a:ext cx="4509339" cy="175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a:t>
              </a:r>
            </a:p>
          </p:txBody>
        </p:sp>
        <p:sp>
          <p:nvSpPr>
            <p:cNvPr id="590" name="2"/>
            <p:cNvSpPr txBox="1"/>
            <p:nvPr/>
          </p:nvSpPr>
          <p:spPr>
            <a:xfrm>
              <a:off x="1919606" y="1239312"/>
              <a:ext cx="467457"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3FA086"/>
                  </a:solidFill>
                  <a:latin typeface="Helvetica"/>
                  <a:ea typeface="Helvetica"/>
                  <a:cs typeface="Helvetica"/>
                  <a:sym typeface="Helvetica"/>
                </a:defRPr>
              </a:lvl1pPr>
            </a:lstStyle>
            <a:p>
              <a:pPr/>
              <a:r>
                <a:t>2</a:t>
              </a:r>
            </a:p>
          </p:txBody>
        </p:sp>
      </p:grpSp>
      <p:grpSp>
        <p:nvGrpSpPr>
          <p:cNvPr id="595" name="成组"/>
          <p:cNvGrpSpPr/>
          <p:nvPr/>
        </p:nvGrpSpPr>
        <p:grpSpPr>
          <a:xfrm>
            <a:off x="4021861" y="8273639"/>
            <a:ext cx="6719697" cy="4133723"/>
            <a:chOff x="0" y="-163187"/>
            <a:chExt cx="6719695" cy="4133722"/>
          </a:xfrm>
        </p:grpSpPr>
        <p:sp>
          <p:nvSpPr>
            <p:cNvPr id="592" name="STRATEGY"/>
            <p:cNvSpPr txBox="1"/>
            <p:nvPr/>
          </p:nvSpPr>
          <p:spPr>
            <a:xfrm rot="14358398">
              <a:off x="3712732" y="1125927"/>
              <a:ext cx="348990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1C05F"/>
                  </a:solidFill>
                  <a:latin typeface="Helvetica"/>
                  <a:ea typeface="Helvetica"/>
                  <a:cs typeface="Helvetica"/>
                  <a:sym typeface="Helvetica"/>
                </a:defRPr>
              </a:lvl1pPr>
            </a:lstStyle>
            <a:p>
              <a:pPr/>
              <a:r>
                <a:t>STRATEGY</a:t>
              </a:r>
            </a:p>
          </p:txBody>
        </p:sp>
        <p:sp>
          <p:nvSpPr>
            <p:cNvPr id="593" name="Lorem ipsum dolor sit amet, consectetur adipiscing elit. Phasellus tincidunt rhoncus augue eu rutrum. Vivamus auctor imperdiet sagittis."/>
            <p:cNvSpPr txBox="1"/>
            <p:nvPr/>
          </p:nvSpPr>
          <p:spPr>
            <a:xfrm>
              <a:off x="0" y="2217934"/>
              <a:ext cx="4509338" cy="175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a:t>
              </a:r>
            </a:p>
          </p:txBody>
        </p:sp>
        <p:sp>
          <p:nvSpPr>
            <p:cNvPr id="594" name="3"/>
            <p:cNvSpPr txBox="1"/>
            <p:nvPr/>
          </p:nvSpPr>
          <p:spPr>
            <a:xfrm>
              <a:off x="4096588" y="1430297"/>
              <a:ext cx="46745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1C05F"/>
                  </a:solidFill>
                  <a:latin typeface="Helvetica"/>
                  <a:ea typeface="Helvetica"/>
                  <a:cs typeface="Helvetica"/>
                  <a:sym typeface="Helvetica"/>
                </a:defRPr>
              </a:lvl1pPr>
            </a:lstStyle>
            <a:p>
              <a:pPr/>
              <a:r>
                <a:t>3</a:t>
              </a:r>
            </a:p>
          </p:txBody>
        </p:sp>
      </p:grpSp>
      <p:sp>
        <p:nvSpPr>
          <p:cNvPr id="596" name="圆形"/>
          <p:cNvSpPr/>
          <p:nvPr/>
        </p:nvSpPr>
        <p:spPr>
          <a:xfrm>
            <a:off x="9292068" y="7134352"/>
            <a:ext cx="469901" cy="469901"/>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597" name="圆形"/>
          <p:cNvSpPr/>
          <p:nvPr/>
        </p:nvSpPr>
        <p:spPr>
          <a:xfrm>
            <a:off x="8416443" y="5853499"/>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598" name="圆形"/>
          <p:cNvSpPr/>
          <p:nvPr/>
        </p:nvSpPr>
        <p:spPr>
          <a:xfrm>
            <a:off x="7152719" y="6354007"/>
            <a:ext cx="469901" cy="4699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599" name="圆形"/>
          <p:cNvSpPr/>
          <p:nvPr/>
        </p:nvSpPr>
        <p:spPr>
          <a:xfrm>
            <a:off x="6849301" y="3966614"/>
            <a:ext cx="469901" cy="469901"/>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grpSp>
        <p:nvGrpSpPr>
          <p:cNvPr id="602" name="成组"/>
          <p:cNvGrpSpPr/>
          <p:nvPr/>
        </p:nvGrpSpPr>
        <p:grpSpPr>
          <a:xfrm>
            <a:off x="7760213" y="3693564"/>
            <a:ext cx="1167323" cy="1180024"/>
            <a:chOff x="0" y="-12700"/>
            <a:chExt cx="1167322" cy="1180022"/>
          </a:xfrm>
        </p:grpSpPr>
        <p:sp>
          <p:nvSpPr>
            <p:cNvPr id="600" name="圆形"/>
            <p:cNvSpPr/>
            <p:nvPr/>
          </p:nvSpPr>
          <p:spPr>
            <a:xfrm>
              <a:off x="0" y="0"/>
              <a:ext cx="1167323" cy="1167323"/>
            </a:xfrm>
            <a:prstGeom prst="ellipse">
              <a:avLst/>
            </a:prstGeom>
            <a:solidFill>
              <a:srgbClr val="F1C05F">
                <a:alpha val="50311"/>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01" name="Z"/>
            <p:cNvSpPr txBox="1"/>
            <p:nvPr/>
          </p:nvSpPr>
          <p:spPr>
            <a:xfrm>
              <a:off x="293781" y="-12701"/>
              <a:ext cx="579761"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Z</a:t>
              </a:r>
            </a:p>
          </p:txBody>
        </p:sp>
      </p:grpSp>
      <p:grpSp>
        <p:nvGrpSpPr>
          <p:cNvPr id="605" name="成组"/>
          <p:cNvGrpSpPr/>
          <p:nvPr/>
        </p:nvGrpSpPr>
        <p:grpSpPr>
          <a:xfrm>
            <a:off x="2678144" y="3164795"/>
            <a:ext cx="1422452" cy="1422452"/>
            <a:chOff x="0" y="0"/>
            <a:chExt cx="1422451" cy="1422451"/>
          </a:xfrm>
        </p:grpSpPr>
        <p:sp>
          <p:nvSpPr>
            <p:cNvPr id="603" name="圆形"/>
            <p:cNvSpPr/>
            <p:nvPr/>
          </p:nvSpPr>
          <p:spPr>
            <a:xfrm>
              <a:off x="0" y="0"/>
              <a:ext cx="1422452" cy="1422452"/>
            </a:xfrm>
            <a:prstGeom prst="ellipse">
              <a:avLst/>
            </a:prstGeom>
            <a:solidFill>
              <a:srgbClr val="F1C05F">
                <a:alpha val="40365"/>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04" name="„"/>
            <p:cNvSpPr txBox="1"/>
            <p:nvPr/>
          </p:nvSpPr>
          <p:spPr>
            <a:xfrm>
              <a:off x="527199" y="203225"/>
              <a:ext cx="3680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a:t>
              </a:r>
            </a:p>
          </p:txBody>
        </p:sp>
      </p:grpSp>
      <p:grpSp>
        <p:nvGrpSpPr>
          <p:cNvPr id="608" name="成组"/>
          <p:cNvGrpSpPr/>
          <p:nvPr/>
        </p:nvGrpSpPr>
        <p:grpSpPr>
          <a:xfrm>
            <a:off x="6320122" y="4880231"/>
            <a:ext cx="896186" cy="896185"/>
            <a:chOff x="0" y="0"/>
            <a:chExt cx="896184" cy="896184"/>
          </a:xfrm>
        </p:grpSpPr>
        <p:sp>
          <p:nvSpPr>
            <p:cNvPr id="606" name="圆形"/>
            <p:cNvSpPr/>
            <p:nvPr/>
          </p:nvSpPr>
          <p:spPr>
            <a:xfrm>
              <a:off x="0" y="0"/>
              <a:ext cx="896185" cy="896185"/>
            </a:xfrm>
            <a:prstGeom prst="ellipse">
              <a:avLst/>
            </a:prstGeom>
            <a:solidFill>
              <a:srgbClr val="3FA086">
                <a:alpha val="41540"/>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07" name="e"/>
            <p:cNvSpPr txBox="1"/>
            <p:nvPr/>
          </p:nvSpPr>
          <p:spPr>
            <a:xfrm>
              <a:off x="206121" y="16292"/>
              <a:ext cx="46745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B9B9B9"/>
                  </a:solidFill>
                  <a:latin typeface="Helvetica"/>
                  <a:ea typeface="Helvetica"/>
                  <a:cs typeface="Helvetica"/>
                  <a:sym typeface="Helvetica"/>
                </a:defRPr>
              </a:lvl1pPr>
            </a:lstStyle>
            <a:p>
              <a:pPr/>
              <a:r>
                <a:t>e</a:t>
              </a:r>
            </a:p>
          </p:txBody>
        </p:sp>
      </p:grpSp>
      <p:grpSp>
        <p:nvGrpSpPr>
          <p:cNvPr id="611" name="成组"/>
          <p:cNvGrpSpPr/>
          <p:nvPr/>
        </p:nvGrpSpPr>
        <p:grpSpPr>
          <a:xfrm>
            <a:off x="4414550" y="3706264"/>
            <a:ext cx="990601" cy="990601"/>
            <a:chOff x="0" y="0"/>
            <a:chExt cx="990599" cy="990599"/>
          </a:xfrm>
        </p:grpSpPr>
        <p:sp>
          <p:nvSpPr>
            <p:cNvPr id="609" name="圆形"/>
            <p:cNvSpPr/>
            <p:nvPr/>
          </p:nvSpPr>
          <p:spPr>
            <a:xfrm>
              <a:off x="0" y="0"/>
              <a:ext cx="990600" cy="990600"/>
            </a:xfrm>
            <a:prstGeom prst="ellipse">
              <a:avLst/>
            </a:prstGeom>
            <a:solidFill>
              <a:srgbClr val="FF635F">
                <a:alpha val="58689"/>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10" name="j"/>
            <p:cNvSpPr txBox="1"/>
            <p:nvPr/>
          </p:nvSpPr>
          <p:spPr>
            <a:xfrm>
              <a:off x="381719" y="139699"/>
              <a:ext cx="227162"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solidFill>
                    <a:srgbClr val="B9B9B9"/>
                  </a:solidFill>
                  <a:latin typeface="Helvetica"/>
                  <a:ea typeface="Helvetica"/>
                  <a:cs typeface="Helvetica"/>
                  <a:sym typeface="Helvetica"/>
                </a:defRPr>
              </a:lvl1pPr>
            </a:lstStyle>
            <a:p>
              <a:pPr/>
              <a:r>
                <a:t>j</a:t>
              </a:r>
            </a:p>
          </p:txBody>
        </p:sp>
      </p:grpSp>
      <p:grpSp>
        <p:nvGrpSpPr>
          <p:cNvPr id="614" name="成组"/>
          <p:cNvGrpSpPr/>
          <p:nvPr/>
        </p:nvGrpSpPr>
        <p:grpSpPr>
          <a:xfrm>
            <a:off x="10175384" y="6087307"/>
            <a:ext cx="850901" cy="850901"/>
            <a:chOff x="0" y="0"/>
            <a:chExt cx="850900" cy="850900"/>
          </a:xfrm>
        </p:grpSpPr>
        <p:sp>
          <p:nvSpPr>
            <p:cNvPr id="612" name="圆形"/>
            <p:cNvSpPr/>
            <p:nvPr/>
          </p:nvSpPr>
          <p:spPr>
            <a:xfrm>
              <a:off x="0" y="0"/>
              <a:ext cx="850900" cy="850900"/>
            </a:xfrm>
            <a:prstGeom prst="ellipse">
              <a:avLst/>
            </a:prstGeom>
            <a:solidFill>
              <a:srgbClr val="FF635F">
                <a:alpha val="58689"/>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13" name="Ĥ"/>
            <p:cNvSpPr txBox="1"/>
            <p:nvPr/>
          </p:nvSpPr>
          <p:spPr>
            <a:xfrm>
              <a:off x="203212" y="106189"/>
              <a:ext cx="44447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E6E6E6"/>
                  </a:solidFill>
                  <a:latin typeface="Helvetica"/>
                  <a:ea typeface="Helvetica"/>
                  <a:cs typeface="Helvetica"/>
                  <a:sym typeface="Helvetica"/>
                </a:defRPr>
              </a:lvl1pPr>
            </a:lstStyle>
            <a:p>
              <a:pPr/>
              <a:r>
                <a:t>Ĥ</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580"/>
                                        </p:tgtEl>
                                        <p:attrNameLst>
                                          <p:attrName>style.visibility</p:attrName>
                                        </p:attrNameLst>
                                      </p:cBhvr>
                                      <p:to>
                                        <p:strVal val="visible"/>
                                      </p:to>
                                    </p:set>
                                    <p:anim calcmode="lin" valueType="num">
                                      <p:cBhvr>
                                        <p:cTn id="7" dur="1500" fill="hold"/>
                                        <p:tgtEl>
                                          <p:spTgt spid="580"/>
                                        </p:tgtEl>
                                        <p:attrNameLst>
                                          <p:attrName>ppt_x</p:attrName>
                                        </p:attrNameLst>
                                      </p:cBhvr>
                                      <p:tavLst>
                                        <p:tav tm="0">
                                          <p:val>
                                            <p:strVal val="#ppt_x"/>
                                          </p:val>
                                        </p:tav>
                                        <p:tav tm="100000">
                                          <p:val>
                                            <p:strVal val="#ppt_x"/>
                                          </p:val>
                                        </p:tav>
                                      </p:tavLst>
                                    </p:anim>
                                    <p:anim calcmode="lin" valueType="num">
                                      <p:cBhvr>
                                        <p:cTn id="8" dur="1500" fill="hold"/>
                                        <p:tgtEl>
                                          <p:spTgt spid="58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587"/>
                                        </p:tgtEl>
                                        <p:attrNameLst>
                                          <p:attrName>style.visibility</p:attrName>
                                        </p:attrNameLst>
                                      </p:cBhvr>
                                      <p:to>
                                        <p:strVal val="visible"/>
                                      </p:to>
                                    </p:set>
                                    <p:animEffect filter="dissolve" transition="in">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3" fill="hold">
                                  <p:stCondLst>
                                    <p:cond delay="0"/>
                                  </p:stCondLst>
                                  <p:iterate type="el" backwards="0">
                                    <p:tmAbs val="0"/>
                                  </p:iterate>
                                  <p:childTnLst>
                                    <p:set>
                                      <p:cBhvr>
                                        <p:cTn id="17" fill="hold"/>
                                        <p:tgtEl>
                                          <p:spTgt spid="591"/>
                                        </p:tgtEl>
                                        <p:attrNameLst>
                                          <p:attrName>style.visibility</p:attrName>
                                        </p:attrNameLst>
                                      </p:cBhvr>
                                      <p:to>
                                        <p:strVal val="visible"/>
                                      </p:to>
                                    </p:set>
                                    <p:animEffect filter="dissolve" transition="in">
                                      <p:cBhvr>
                                        <p:cTn id="18" dur="1000"/>
                                        <p:tgtEl>
                                          <p:spTgt spid="591"/>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4" fill="hold">
                                  <p:stCondLst>
                                    <p:cond delay="0"/>
                                  </p:stCondLst>
                                  <p:iterate type="el" backwards="0">
                                    <p:tmAbs val="0"/>
                                  </p:iterate>
                                  <p:childTnLst>
                                    <p:set>
                                      <p:cBhvr>
                                        <p:cTn id="22" fill="hold"/>
                                        <p:tgtEl>
                                          <p:spTgt spid="595"/>
                                        </p:tgtEl>
                                        <p:attrNameLst>
                                          <p:attrName>style.visibility</p:attrName>
                                        </p:attrNameLst>
                                      </p:cBhvr>
                                      <p:to>
                                        <p:strVal val="visible"/>
                                      </p:to>
                                    </p:set>
                                    <p:animEffect filter="dissolve" transition="in">
                                      <p:cBhvr>
                                        <p:cTn id="23" dur="1000"/>
                                        <p:tgtEl>
                                          <p:spTgt spid="595"/>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6" presetID="23" grpId="5" fill="hold">
                                  <p:stCondLst>
                                    <p:cond delay="0"/>
                                  </p:stCondLst>
                                  <p:iterate type="el" backwards="0">
                                    <p:tmAbs val="0"/>
                                  </p:iterate>
                                  <p:childTnLst>
                                    <p:set>
                                      <p:cBhvr>
                                        <p:cTn id="27" fill="hold"/>
                                        <p:tgtEl>
                                          <p:spTgt spid="614"/>
                                        </p:tgtEl>
                                        <p:attrNameLst>
                                          <p:attrName>style.visibility</p:attrName>
                                        </p:attrNameLst>
                                      </p:cBhvr>
                                      <p:to>
                                        <p:strVal val="visible"/>
                                      </p:to>
                                    </p:set>
                                    <p:anim calcmode="lin" valueType="num">
                                      <p:cBhvr>
                                        <p:cTn id="28" dur="650" fill="hold"/>
                                        <p:tgtEl>
                                          <p:spTgt spid="614"/>
                                        </p:tgtEl>
                                        <p:attrNameLst>
                                          <p:attrName>ppt_w</p:attrName>
                                        </p:attrNameLst>
                                      </p:cBhvr>
                                      <p:tavLst>
                                        <p:tav tm="0">
                                          <p:val>
                                            <p:fltVal val="0"/>
                                          </p:val>
                                        </p:tav>
                                        <p:tav tm="100000">
                                          <p:val>
                                            <p:strVal val="#ppt_w"/>
                                          </p:val>
                                        </p:tav>
                                      </p:tavLst>
                                    </p:anim>
                                    <p:anim calcmode="lin" valueType="num">
                                      <p:cBhvr>
                                        <p:cTn id="29" dur="650" fill="hold"/>
                                        <p:tgtEl>
                                          <p:spTgt spid="614"/>
                                        </p:tgtEl>
                                        <p:attrNameLst>
                                          <p:attrName>ppt_h</p:attrName>
                                        </p:attrNameLst>
                                      </p:cBhvr>
                                      <p:tavLst>
                                        <p:tav tm="0">
                                          <p:val>
                                            <p:fltVal val="0"/>
                                          </p:val>
                                        </p:tav>
                                        <p:tav tm="100000">
                                          <p:val>
                                            <p:strVal val="#ppt_h"/>
                                          </p:val>
                                        </p:tav>
                                      </p:tavLst>
                                    </p:anim>
                                  </p:childTnLst>
                                </p:cTn>
                              </p:par>
                            </p:childTnLst>
                          </p:cTn>
                        </p:par>
                        <p:par>
                          <p:cTn id="30" fill="hold">
                            <p:stCondLst>
                              <p:cond delay="650"/>
                            </p:stCondLst>
                            <p:childTnLst>
                              <p:par>
                                <p:cTn id="31" presetClass="entr" nodeType="afterEffect" presetSubtype="16" presetID="23" grpId="6" fill="hold">
                                  <p:stCondLst>
                                    <p:cond delay="150"/>
                                  </p:stCondLst>
                                  <p:iterate type="el" backwards="0">
                                    <p:tmAbs val="0"/>
                                  </p:iterate>
                                  <p:childTnLst>
                                    <p:set>
                                      <p:cBhvr>
                                        <p:cTn id="32" fill="hold"/>
                                        <p:tgtEl>
                                          <p:spTgt spid="596"/>
                                        </p:tgtEl>
                                        <p:attrNameLst>
                                          <p:attrName>style.visibility</p:attrName>
                                        </p:attrNameLst>
                                      </p:cBhvr>
                                      <p:to>
                                        <p:strVal val="visible"/>
                                      </p:to>
                                    </p:set>
                                    <p:anim calcmode="lin" valueType="num">
                                      <p:cBhvr>
                                        <p:cTn id="33" dur="650" fill="hold"/>
                                        <p:tgtEl>
                                          <p:spTgt spid="596"/>
                                        </p:tgtEl>
                                        <p:attrNameLst>
                                          <p:attrName>ppt_w</p:attrName>
                                        </p:attrNameLst>
                                      </p:cBhvr>
                                      <p:tavLst>
                                        <p:tav tm="0">
                                          <p:val>
                                            <p:fltVal val="0"/>
                                          </p:val>
                                        </p:tav>
                                        <p:tav tm="100000">
                                          <p:val>
                                            <p:strVal val="#ppt_w"/>
                                          </p:val>
                                        </p:tav>
                                      </p:tavLst>
                                    </p:anim>
                                    <p:anim calcmode="lin" valueType="num">
                                      <p:cBhvr>
                                        <p:cTn id="34" dur="650" fill="hold"/>
                                        <p:tgtEl>
                                          <p:spTgt spid="596"/>
                                        </p:tgtEl>
                                        <p:attrNameLst>
                                          <p:attrName>ppt_h</p:attrName>
                                        </p:attrNameLst>
                                      </p:cBhvr>
                                      <p:tavLst>
                                        <p:tav tm="0">
                                          <p:val>
                                            <p:fltVal val="0"/>
                                          </p:val>
                                        </p:tav>
                                        <p:tav tm="100000">
                                          <p:val>
                                            <p:strVal val="#ppt_h"/>
                                          </p:val>
                                        </p:tav>
                                      </p:tavLst>
                                    </p:anim>
                                  </p:childTnLst>
                                </p:cTn>
                              </p:par>
                            </p:childTnLst>
                          </p:cTn>
                        </p:par>
                        <p:par>
                          <p:cTn id="35" fill="hold">
                            <p:stCondLst>
                              <p:cond delay="1450"/>
                            </p:stCondLst>
                            <p:childTnLst>
                              <p:par>
                                <p:cTn id="36" presetClass="entr" nodeType="afterEffect" presetSubtype="16" presetID="23" grpId="7" fill="hold">
                                  <p:stCondLst>
                                    <p:cond delay="150"/>
                                  </p:stCondLst>
                                  <p:iterate type="el" backwards="0">
                                    <p:tmAbs val="0"/>
                                  </p:iterate>
                                  <p:childTnLst>
                                    <p:set>
                                      <p:cBhvr>
                                        <p:cTn id="37" fill="hold"/>
                                        <p:tgtEl>
                                          <p:spTgt spid="597"/>
                                        </p:tgtEl>
                                        <p:attrNameLst>
                                          <p:attrName>style.visibility</p:attrName>
                                        </p:attrNameLst>
                                      </p:cBhvr>
                                      <p:to>
                                        <p:strVal val="visible"/>
                                      </p:to>
                                    </p:set>
                                    <p:anim calcmode="lin" valueType="num">
                                      <p:cBhvr>
                                        <p:cTn id="38" dur="650" fill="hold"/>
                                        <p:tgtEl>
                                          <p:spTgt spid="597"/>
                                        </p:tgtEl>
                                        <p:attrNameLst>
                                          <p:attrName>ppt_w</p:attrName>
                                        </p:attrNameLst>
                                      </p:cBhvr>
                                      <p:tavLst>
                                        <p:tav tm="0">
                                          <p:val>
                                            <p:fltVal val="0"/>
                                          </p:val>
                                        </p:tav>
                                        <p:tav tm="100000">
                                          <p:val>
                                            <p:strVal val="#ppt_w"/>
                                          </p:val>
                                        </p:tav>
                                      </p:tavLst>
                                    </p:anim>
                                    <p:anim calcmode="lin" valueType="num">
                                      <p:cBhvr>
                                        <p:cTn id="39" dur="650" fill="hold"/>
                                        <p:tgtEl>
                                          <p:spTgt spid="597"/>
                                        </p:tgtEl>
                                        <p:attrNameLst>
                                          <p:attrName>ppt_h</p:attrName>
                                        </p:attrNameLst>
                                      </p:cBhvr>
                                      <p:tavLst>
                                        <p:tav tm="0">
                                          <p:val>
                                            <p:fltVal val="0"/>
                                          </p:val>
                                        </p:tav>
                                        <p:tav tm="100000">
                                          <p:val>
                                            <p:strVal val="#ppt_h"/>
                                          </p:val>
                                        </p:tav>
                                      </p:tavLst>
                                    </p:anim>
                                  </p:childTnLst>
                                </p:cTn>
                              </p:par>
                            </p:childTnLst>
                          </p:cTn>
                        </p:par>
                        <p:par>
                          <p:cTn id="40" fill="hold">
                            <p:stCondLst>
                              <p:cond delay="2250"/>
                            </p:stCondLst>
                            <p:childTnLst>
                              <p:par>
                                <p:cTn id="41" presetClass="entr" nodeType="afterEffect" presetSubtype="16" presetID="23" grpId="8" fill="hold">
                                  <p:stCondLst>
                                    <p:cond delay="150"/>
                                  </p:stCondLst>
                                  <p:iterate type="el" backwards="0">
                                    <p:tmAbs val="0"/>
                                  </p:iterate>
                                  <p:childTnLst>
                                    <p:set>
                                      <p:cBhvr>
                                        <p:cTn id="42" fill="hold"/>
                                        <p:tgtEl>
                                          <p:spTgt spid="598"/>
                                        </p:tgtEl>
                                        <p:attrNameLst>
                                          <p:attrName>style.visibility</p:attrName>
                                        </p:attrNameLst>
                                      </p:cBhvr>
                                      <p:to>
                                        <p:strVal val="visible"/>
                                      </p:to>
                                    </p:set>
                                    <p:anim calcmode="lin" valueType="num">
                                      <p:cBhvr>
                                        <p:cTn id="43" dur="650" fill="hold"/>
                                        <p:tgtEl>
                                          <p:spTgt spid="598"/>
                                        </p:tgtEl>
                                        <p:attrNameLst>
                                          <p:attrName>ppt_w</p:attrName>
                                        </p:attrNameLst>
                                      </p:cBhvr>
                                      <p:tavLst>
                                        <p:tav tm="0">
                                          <p:val>
                                            <p:fltVal val="0"/>
                                          </p:val>
                                        </p:tav>
                                        <p:tav tm="100000">
                                          <p:val>
                                            <p:strVal val="#ppt_w"/>
                                          </p:val>
                                        </p:tav>
                                      </p:tavLst>
                                    </p:anim>
                                    <p:anim calcmode="lin" valueType="num">
                                      <p:cBhvr>
                                        <p:cTn id="44" dur="650" fill="hold"/>
                                        <p:tgtEl>
                                          <p:spTgt spid="598"/>
                                        </p:tgtEl>
                                        <p:attrNameLst>
                                          <p:attrName>ppt_h</p:attrName>
                                        </p:attrNameLst>
                                      </p:cBhvr>
                                      <p:tavLst>
                                        <p:tav tm="0">
                                          <p:val>
                                            <p:fltVal val="0"/>
                                          </p:val>
                                        </p:tav>
                                        <p:tav tm="100000">
                                          <p:val>
                                            <p:strVal val="#ppt_h"/>
                                          </p:val>
                                        </p:tav>
                                      </p:tavLst>
                                    </p:anim>
                                  </p:childTnLst>
                                </p:cTn>
                              </p:par>
                            </p:childTnLst>
                          </p:cTn>
                        </p:par>
                        <p:par>
                          <p:cTn id="45" fill="hold">
                            <p:stCondLst>
                              <p:cond delay="3050"/>
                            </p:stCondLst>
                            <p:childTnLst>
                              <p:par>
                                <p:cTn id="46" presetClass="entr" nodeType="afterEffect" presetSubtype="16" presetID="23" grpId="9" fill="hold">
                                  <p:stCondLst>
                                    <p:cond delay="150"/>
                                  </p:stCondLst>
                                  <p:iterate type="el" backwards="0">
                                    <p:tmAbs val="0"/>
                                  </p:iterate>
                                  <p:childTnLst>
                                    <p:set>
                                      <p:cBhvr>
                                        <p:cTn id="47" fill="hold"/>
                                        <p:tgtEl>
                                          <p:spTgt spid="608"/>
                                        </p:tgtEl>
                                        <p:attrNameLst>
                                          <p:attrName>style.visibility</p:attrName>
                                        </p:attrNameLst>
                                      </p:cBhvr>
                                      <p:to>
                                        <p:strVal val="visible"/>
                                      </p:to>
                                    </p:set>
                                    <p:anim calcmode="lin" valueType="num">
                                      <p:cBhvr>
                                        <p:cTn id="48" dur="650" fill="hold"/>
                                        <p:tgtEl>
                                          <p:spTgt spid="608"/>
                                        </p:tgtEl>
                                        <p:attrNameLst>
                                          <p:attrName>ppt_w</p:attrName>
                                        </p:attrNameLst>
                                      </p:cBhvr>
                                      <p:tavLst>
                                        <p:tav tm="0">
                                          <p:val>
                                            <p:fltVal val="0"/>
                                          </p:val>
                                        </p:tav>
                                        <p:tav tm="100000">
                                          <p:val>
                                            <p:strVal val="#ppt_w"/>
                                          </p:val>
                                        </p:tav>
                                      </p:tavLst>
                                    </p:anim>
                                    <p:anim calcmode="lin" valueType="num">
                                      <p:cBhvr>
                                        <p:cTn id="49" dur="650" fill="hold"/>
                                        <p:tgtEl>
                                          <p:spTgt spid="608"/>
                                        </p:tgtEl>
                                        <p:attrNameLst>
                                          <p:attrName>ppt_h</p:attrName>
                                        </p:attrNameLst>
                                      </p:cBhvr>
                                      <p:tavLst>
                                        <p:tav tm="0">
                                          <p:val>
                                            <p:fltVal val="0"/>
                                          </p:val>
                                        </p:tav>
                                        <p:tav tm="100000">
                                          <p:val>
                                            <p:strVal val="#ppt_h"/>
                                          </p:val>
                                        </p:tav>
                                      </p:tavLst>
                                    </p:anim>
                                  </p:childTnLst>
                                </p:cTn>
                              </p:par>
                            </p:childTnLst>
                          </p:cTn>
                        </p:par>
                        <p:par>
                          <p:cTn id="50" fill="hold">
                            <p:stCondLst>
                              <p:cond delay="3850"/>
                            </p:stCondLst>
                            <p:childTnLst>
                              <p:par>
                                <p:cTn id="51" presetClass="entr" nodeType="afterEffect" presetSubtype="16" presetID="23" grpId="10" fill="hold">
                                  <p:stCondLst>
                                    <p:cond delay="150"/>
                                  </p:stCondLst>
                                  <p:iterate type="el" backwards="0">
                                    <p:tmAbs val="0"/>
                                  </p:iterate>
                                  <p:childTnLst>
                                    <p:set>
                                      <p:cBhvr>
                                        <p:cTn id="52" fill="hold"/>
                                        <p:tgtEl>
                                          <p:spTgt spid="602"/>
                                        </p:tgtEl>
                                        <p:attrNameLst>
                                          <p:attrName>style.visibility</p:attrName>
                                        </p:attrNameLst>
                                      </p:cBhvr>
                                      <p:to>
                                        <p:strVal val="visible"/>
                                      </p:to>
                                    </p:set>
                                    <p:anim calcmode="lin" valueType="num">
                                      <p:cBhvr>
                                        <p:cTn id="53" dur="650" fill="hold"/>
                                        <p:tgtEl>
                                          <p:spTgt spid="602"/>
                                        </p:tgtEl>
                                        <p:attrNameLst>
                                          <p:attrName>ppt_w</p:attrName>
                                        </p:attrNameLst>
                                      </p:cBhvr>
                                      <p:tavLst>
                                        <p:tav tm="0">
                                          <p:val>
                                            <p:fltVal val="0"/>
                                          </p:val>
                                        </p:tav>
                                        <p:tav tm="100000">
                                          <p:val>
                                            <p:strVal val="#ppt_w"/>
                                          </p:val>
                                        </p:tav>
                                      </p:tavLst>
                                    </p:anim>
                                    <p:anim calcmode="lin" valueType="num">
                                      <p:cBhvr>
                                        <p:cTn id="54" dur="650" fill="hold"/>
                                        <p:tgtEl>
                                          <p:spTgt spid="602"/>
                                        </p:tgtEl>
                                        <p:attrNameLst>
                                          <p:attrName>ppt_h</p:attrName>
                                        </p:attrNameLst>
                                      </p:cBhvr>
                                      <p:tavLst>
                                        <p:tav tm="0">
                                          <p:val>
                                            <p:fltVal val="0"/>
                                          </p:val>
                                        </p:tav>
                                        <p:tav tm="100000">
                                          <p:val>
                                            <p:strVal val="#ppt_h"/>
                                          </p:val>
                                        </p:tav>
                                      </p:tavLst>
                                    </p:anim>
                                  </p:childTnLst>
                                </p:cTn>
                              </p:par>
                            </p:childTnLst>
                          </p:cTn>
                        </p:par>
                        <p:par>
                          <p:cTn id="55" fill="hold">
                            <p:stCondLst>
                              <p:cond delay="4650"/>
                            </p:stCondLst>
                            <p:childTnLst>
                              <p:par>
                                <p:cTn id="56" presetClass="entr" nodeType="afterEffect" presetSubtype="16" presetID="23" grpId="11" fill="hold">
                                  <p:stCondLst>
                                    <p:cond delay="150"/>
                                  </p:stCondLst>
                                  <p:iterate type="el" backwards="0">
                                    <p:tmAbs val="0"/>
                                  </p:iterate>
                                  <p:childTnLst>
                                    <p:set>
                                      <p:cBhvr>
                                        <p:cTn id="57" fill="hold"/>
                                        <p:tgtEl>
                                          <p:spTgt spid="599"/>
                                        </p:tgtEl>
                                        <p:attrNameLst>
                                          <p:attrName>style.visibility</p:attrName>
                                        </p:attrNameLst>
                                      </p:cBhvr>
                                      <p:to>
                                        <p:strVal val="visible"/>
                                      </p:to>
                                    </p:set>
                                    <p:anim calcmode="lin" valueType="num">
                                      <p:cBhvr>
                                        <p:cTn id="58" dur="650" fill="hold"/>
                                        <p:tgtEl>
                                          <p:spTgt spid="599"/>
                                        </p:tgtEl>
                                        <p:attrNameLst>
                                          <p:attrName>ppt_w</p:attrName>
                                        </p:attrNameLst>
                                      </p:cBhvr>
                                      <p:tavLst>
                                        <p:tav tm="0">
                                          <p:val>
                                            <p:fltVal val="0"/>
                                          </p:val>
                                        </p:tav>
                                        <p:tav tm="100000">
                                          <p:val>
                                            <p:strVal val="#ppt_w"/>
                                          </p:val>
                                        </p:tav>
                                      </p:tavLst>
                                    </p:anim>
                                    <p:anim calcmode="lin" valueType="num">
                                      <p:cBhvr>
                                        <p:cTn id="59" dur="650" fill="hold"/>
                                        <p:tgtEl>
                                          <p:spTgt spid="599"/>
                                        </p:tgtEl>
                                        <p:attrNameLst>
                                          <p:attrName>ppt_h</p:attrName>
                                        </p:attrNameLst>
                                      </p:cBhvr>
                                      <p:tavLst>
                                        <p:tav tm="0">
                                          <p:val>
                                            <p:fltVal val="0"/>
                                          </p:val>
                                        </p:tav>
                                        <p:tav tm="100000">
                                          <p:val>
                                            <p:strVal val="#ppt_h"/>
                                          </p:val>
                                        </p:tav>
                                      </p:tavLst>
                                    </p:anim>
                                  </p:childTnLst>
                                </p:cTn>
                              </p:par>
                            </p:childTnLst>
                          </p:cTn>
                        </p:par>
                        <p:par>
                          <p:cTn id="60" fill="hold">
                            <p:stCondLst>
                              <p:cond delay="5450"/>
                            </p:stCondLst>
                            <p:childTnLst>
                              <p:par>
                                <p:cTn id="61" presetClass="entr" nodeType="afterEffect" presetSubtype="16" presetID="23" grpId="12" fill="hold">
                                  <p:stCondLst>
                                    <p:cond delay="150"/>
                                  </p:stCondLst>
                                  <p:iterate type="el" backwards="0">
                                    <p:tmAbs val="0"/>
                                  </p:iterate>
                                  <p:childTnLst>
                                    <p:set>
                                      <p:cBhvr>
                                        <p:cTn id="62" fill="hold"/>
                                        <p:tgtEl>
                                          <p:spTgt spid="611"/>
                                        </p:tgtEl>
                                        <p:attrNameLst>
                                          <p:attrName>style.visibility</p:attrName>
                                        </p:attrNameLst>
                                      </p:cBhvr>
                                      <p:to>
                                        <p:strVal val="visible"/>
                                      </p:to>
                                    </p:set>
                                    <p:anim calcmode="lin" valueType="num">
                                      <p:cBhvr>
                                        <p:cTn id="63" dur="650" fill="hold"/>
                                        <p:tgtEl>
                                          <p:spTgt spid="611"/>
                                        </p:tgtEl>
                                        <p:attrNameLst>
                                          <p:attrName>ppt_w</p:attrName>
                                        </p:attrNameLst>
                                      </p:cBhvr>
                                      <p:tavLst>
                                        <p:tav tm="0">
                                          <p:val>
                                            <p:fltVal val="0"/>
                                          </p:val>
                                        </p:tav>
                                        <p:tav tm="100000">
                                          <p:val>
                                            <p:strVal val="#ppt_w"/>
                                          </p:val>
                                        </p:tav>
                                      </p:tavLst>
                                    </p:anim>
                                    <p:anim calcmode="lin" valueType="num">
                                      <p:cBhvr>
                                        <p:cTn id="64" dur="650" fill="hold"/>
                                        <p:tgtEl>
                                          <p:spTgt spid="611"/>
                                        </p:tgtEl>
                                        <p:attrNameLst>
                                          <p:attrName>ppt_h</p:attrName>
                                        </p:attrNameLst>
                                      </p:cBhvr>
                                      <p:tavLst>
                                        <p:tav tm="0">
                                          <p:val>
                                            <p:fltVal val="0"/>
                                          </p:val>
                                        </p:tav>
                                        <p:tav tm="100000">
                                          <p:val>
                                            <p:strVal val="#ppt_h"/>
                                          </p:val>
                                        </p:tav>
                                      </p:tavLst>
                                    </p:anim>
                                  </p:childTnLst>
                                </p:cTn>
                              </p:par>
                            </p:childTnLst>
                          </p:cTn>
                        </p:par>
                        <p:par>
                          <p:cTn id="65" fill="hold">
                            <p:stCondLst>
                              <p:cond delay="6250"/>
                            </p:stCondLst>
                            <p:childTnLst>
                              <p:par>
                                <p:cTn id="66" presetClass="entr" nodeType="afterEffect" presetSubtype="16" presetID="23" grpId="13" fill="hold">
                                  <p:stCondLst>
                                    <p:cond delay="150"/>
                                  </p:stCondLst>
                                  <p:iterate type="el" backwards="0">
                                    <p:tmAbs val="0"/>
                                  </p:iterate>
                                  <p:childTnLst>
                                    <p:set>
                                      <p:cBhvr>
                                        <p:cTn id="67" fill="hold"/>
                                        <p:tgtEl>
                                          <p:spTgt spid="605"/>
                                        </p:tgtEl>
                                        <p:attrNameLst>
                                          <p:attrName>style.visibility</p:attrName>
                                        </p:attrNameLst>
                                      </p:cBhvr>
                                      <p:to>
                                        <p:strVal val="visible"/>
                                      </p:to>
                                    </p:set>
                                    <p:anim calcmode="lin" valueType="num">
                                      <p:cBhvr>
                                        <p:cTn id="68" dur="650" fill="hold"/>
                                        <p:tgtEl>
                                          <p:spTgt spid="605"/>
                                        </p:tgtEl>
                                        <p:attrNameLst>
                                          <p:attrName>ppt_w</p:attrName>
                                        </p:attrNameLst>
                                      </p:cBhvr>
                                      <p:tavLst>
                                        <p:tav tm="0">
                                          <p:val>
                                            <p:fltVal val="0"/>
                                          </p:val>
                                        </p:tav>
                                        <p:tav tm="100000">
                                          <p:val>
                                            <p:strVal val="#ppt_w"/>
                                          </p:val>
                                        </p:tav>
                                      </p:tavLst>
                                    </p:anim>
                                    <p:anim calcmode="lin" valueType="num">
                                      <p:cBhvr>
                                        <p:cTn id="69" dur="650" fill="hold"/>
                                        <p:tgtEl>
                                          <p:spTgt spid="6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1" grpId="12"/>
      <p:bldP build="whole" bldLvl="1" animBg="1" rev="0" advAuto="0" spid="580" grpId="1"/>
      <p:bldP build="whole" bldLvl="1" animBg="1" rev="0" advAuto="0" spid="602" grpId="10"/>
      <p:bldP build="whole" bldLvl="1" animBg="1" rev="0" advAuto="0" spid="587" grpId="2"/>
      <p:bldP build="whole" bldLvl="1" animBg="1" rev="0" advAuto="0" spid="598" grpId="8"/>
      <p:bldP build="whole" bldLvl="1" animBg="1" rev="0" advAuto="0" spid="595" grpId="4"/>
      <p:bldP build="whole" bldLvl="1" animBg="1" rev="0" advAuto="0" spid="599" grpId="11"/>
      <p:bldP build="whole" bldLvl="1" animBg="1" rev="0" advAuto="0" spid="597" grpId="7"/>
      <p:bldP build="whole" bldLvl="1" animBg="1" rev="0" advAuto="0" spid="591" grpId="3"/>
      <p:bldP build="whole" bldLvl="1" animBg="1" rev="0" advAuto="0" spid="596" grpId="6"/>
      <p:bldP build="whole" bldLvl="1" animBg="1" rev="0" advAuto="0" spid="614" grpId="5"/>
      <p:bldP build="whole" bldLvl="1" animBg="1" rev="0" advAuto="0" spid="608" grpId="9"/>
      <p:bldP build="whole" bldLvl="1" animBg="1" rev="0" advAuto="0" spid="605" grpId="13"/>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线条"/>
          <p:cNvSpPr/>
          <p:nvPr/>
        </p:nvSpPr>
        <p:spPr>
          <a:xfrm>
            <a:off x="5243027" y="4136376"/>
            <a:ext cx="5209352" cy="2085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path>
            </a:pathLst>
          </a:custGeom>
          <a:ln w="25400">
            <a:solidFill>
              <a:srgbClr val="85888D"/>
            </a:solidFill>
            <a:miter lim="400000"/>
          </a:ln>
        </p:spPr>
        <p:txBody>
          <a:bodyPr lIns="50800" tIns="50800" rIns="50800" bIns="50800" anchor="ctr"/>
          <a:lstStyle/>
          <a:p>
            <a:pPr>
              <a:defRPr sz="3200"/>
            </a:pPr>
          </a:p>
        </p:txBody>
      </p:sp>
      <p:sp>
        <p:nvSpPr>
          <p:cNvPr id="617" name="线条"/>
          <p:cNvSpPr/>
          <p:nvPr/>
        </p:nvSpPr>
        <p:spPr>
          <a:xfrm>
            <a:off x="5310394" y="9877425"/>
            <a:ext cx="5757965" cy="24705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5458"/>
                </a:lnTo>
              </a:path>
            </a:pathLst>
          </a:custGeom>
          <a:ln w="25400">
            <a:solidFill>
              <a:srgbClr val="85888D"/>
            </a:solidFill>
            <a:miter lim="400000"/>
          </a:ln>
        </p:spPr>
        <p:txBody>
          <a:bodyPr lIns="50800" tIns="50800" rIns="50800" bIns="50800" anchor="ctr"/>
          <a:lstStyle/>
          <a:p>
            <a:pPr>
              <a:defRPr sz="3200"/>
            </a:pPr>
          </a:p>
        </p:txBody>
      </p:sp>
      <p:sp>
        <p:nvSpPr>
          <p:cNvPr id="61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9" name="Vision Mission and Targets"/>
          <p:cNvSpPr txBox="1"/>
          <p:nvPr/>
        </p:nvSpPr>
        <p:spPr>
          <a:xfrm>
            <a:off x="1707674" y="996924"/>
            <a:ext cx="583763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Vision Mission and Targets</a:t>
            </a:r>
          </a:p>
        </p:txBody>
      </p:sp>
      <p:sp>
        <p:nvSpPr>
          <p:cNvPr id="620"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621" name="线条"/>
          <p:cNvSpPr/>
          <p:nvPr/>
        </p:nvSpPr>
        <p:spPr>
          <a:xfrm>
            <a:off x="13914375" y="4093927"/>
            <a:ext cx="5450447" cy="2059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path>
            </a:pathLst>
          </a:custGeom>
          <a:ln w="25400">
            <a:solidFill>
              <a:srgbClr val="85888D"/>
            </a:solidFill>
            <a:miter lim="400000"/>
          </a:ln>
        </p:spPr>
        <p:txBody>
          <a:bodyPr lIns="50800" tIns="50800" rIns="50800" bIns="50800" anchor="ctr"/>
          <a:lstStyle/>
          <a:p>
            <a:pPr>
              <a:defRPr sz="3200"/>
            </a:pPr>
          </a:p>
        </p:txBody>
      </p:sp>
      <p:sp>
        <p:nvSpPr>
          <p:cNvPr id="622" name="线条"/>
          <p:cNvSpPr/>
          <p:nvPr/>
        </p:nvSpPr>
        <p:spPr>
          <a:xfrm>
            <a:off x="14426995" y="6231318"/>
            <a:ext cx="8178159" cy="230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path>
            </a:pathLst>
          </a:custGeom>
          <a:ln w="25400">
            <a:solidFill>
              <a:srgbClr val="85888D"/>
            </a:solidFill>
            <a:miter lim="400000"/>
          </a:ln>
        </p:spPr>
        <p:txBody>
          <a:bodyPr lIns="50800" tIns="50800" rIns="50800" bIns="50800" anchor="ctr"/>
          <a:lstStyle/>
          <a:p>
            <a:pPr>
              <a:defRPr sz="3200"/>
            </a:pPr>
          </a:p>
        </p:txBody>
      </p:sp>
      <p:sp>
        <p:nvSpPr>
          <p:cNvPr id="623" name="线条"/>
          <p:cNvSpPr/>
          <p:nvPr/>
        </p:nvSpPr>
        <p:spPr>
          <a:xfrm>
            <a:off x="2085947" y="6175137"/>
            <a:ext cx="7879000" cy="2342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8806" y="21600"/>
                </a:lnTo>
                <a:lnTo>
                  <a:pt x="0" y="21600"/>
                </a:lnTo>
                <a:lnTo>
                  <a:pt x="0" y="0"/>
                </a:lnTo>
              </a:path>
            </a:pathLst>
          </a:custGeom>
          <a:ln w="25400">
            <a:solidFill>
              <a:srgbClr val="85888D"/>
            </a:solidFill>
            <a:miter lim="400000"/>
          </a:ln>
        </p:spPr>
        <p:txBody>
          <a:bodyPr lIns="50800" tIns="50800" rIns="50800" bIns="50800" anchor="ctr"/>
          <a:lstStyle/>
          <a:p>
            <a:pPr>
              <a:defRPr sz="3200"/>
            </a:pPr>
          </a:p>
        </p:txBody>
      </p:sp>
      <p:grpSp>
        <p:nvGrpSpPr>
          <p:cNvPr id="626" name="成组"/>
          <p:cNvGrpSpPr/>
          <p:nvPr/>
        </p:nvGrpSpPr>
        <p:grpSpPr>
          <a:xfrm>
            <a:off x="18935211" y="3656161"/>
            <a:ext cx="896185" cy="896185"/>
            <a:chOff x="0" y="0"/>
            <a:chExt cx="896184" cy="896184"/>
          </a:xfrm>
        </p:grpSpPr>
        <p:sp>
          <p:nvSpPr>
            <p:cNvPr id="624" name="圆形"/>
            <p:cNvSpPr/>
            <p:nvPr/>
          </p:nvSpPr>
          <p:spPr>
            <a:xfrm>
              <a:off x="0" y="0"/>
              <a:ext cx="896185" cy="896185"/>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25" name="圆形"/>
            <p:cNvSpPr/>
            <p:nvPr/>
          </p:nvSpPr>
          <p:spPr>
            <a:xfrm>
              <a:off x="111542" y="111542"/>
              <a:ext cx="673101" cy="673101"/>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629" name="成组"/>
          <p:cNvGrpSpPr/>
          <p:nvPr/>
        </p:nvGrpSpPr>
        <p:grpSpPr>
          <a:xfrm>
            <a:off x="4794861" y="3656161"/>
            <a:ext cx="896185" cy="896185"/>
            <a:chOff x="0" y="0"/>
            <a:chExt cx="896184" cy="896184"/>
          </a:xfrm>
        </p:grpSpPr>
        <p:sp>
          <p:nvSpPr>
            <p:cNvPr id="627" name="圆形"/>
            <p:cNvSpPr/>
            <p:nvPr/>
          </p:nvSpPr>
          <p:spPr>
            <a:xfrm>
              <a:off x="0" y="0"/>
              <a:ext cx="896185" cy="896185"/>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28" name="圆形"/>
            <p:cNvSpPr/>
            <p:nvPr/>
          </p:nvSpPr>
          <p:spPr>
            <a:xfrm>
              <a:off x="111542" y="111542"/>
              <a:ext cx="673101" cy="673101"/>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632" name="成组"/>
          <p:cNvGrpSpPr/>
          <p:nvPr/>
        </p:nvGrpSpPr>
        <p:grpSpPr>
          <a:xfrm>
            <a:off x="22131329" y="5697840"/>
            <a:ext cx="896185" cy="896185"/>
            <a:chOff x="0" y="0"/>
            <a:chExt cx="896184" cy="896184"/>
          </a:xfrm>
        </p:grpSpPr>
        <p:sp>
          <p:nvSpPr>
            <p:cNvPr id="630" name="圆形"/>
            <p:cNvSpPr/>
            <p:nvPr/>
          </p:nvSpPr>
          <p:spPr>
            <a:xfrm>
              <a:off x="0" y="0"/>
              <a:ext cx="896185" cy="896185"/>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31" name="圆形"/>
            <p:cNvSpPr/>
            <p:nvPr/>
          </p:nvSpPr>
          <p:spPr>
            <a:xfrm>
              <a:off x="111542" y="111542"/>
              <a:ext cx="673101" cy="673101"/>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635" name="成组"/>
          <p:cNvGrpSpPr/>
          <p:nvPr/>
        </p:nvGrpSpPr>
        <p:grpSpPr>
          <a:xfrm>
            <a:off x="1675530" y="5697840"/>
            <a:ext cx="896185" cy="896185"/>
            <a:chOff x="0" y="0"/>
            <a:chExt cx="896184" cy="896184"/>
          </a:xfrm>
        </p:grpSpPr>
        <p:sp>
          <p:nvSpPr>
            <p:cNvPr id="633" name="圆形"/>
            <p:cNvSpPr/>
            <p:nvPr/>
          </p:nvSpPr>
          <p:spPr>
            <a:xfrm>
              <a:off x="0" y="0"/>
              <a:ext cx="896185" cy="896185"/>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34" name="圆形"/>
            <p:cNvSpPr/>
            <p:nvPr/>
          </p:nvSpPr>
          <p:spPr>
            <a:xfrm>
              <a:off x="111542" y="111542"/>
              <a:ext cx="673101" cy="673101"/>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638" name="成组"/>
          <p:cNvGrpSpPr/>
          <p:nvPr/>
        </p:nvGrpSpPr>
        <p:grpSpPr>
          <a:xfrm>
            <a:off x="4871061" y="9834654"/>
            <a:ext cx="896185" cy="896185"/>
            <a:chOff x="0" y="0"/>
            <a:chExt cx="896184" cy="896184"/>
          </a:xfrm>
        </p:grpSpPr>
        <p:sp>
          <p:nvSpPr>
            <p:cNvPr id="636" name="圆形"/>
            <p:cNvSpPr/>
            <p:nvPr/>
          </p:nvSpPr>
          <p:spPr>
            <a:xfrm>
              <a:off x="0" y="0"/>
              <a:ext cx="896185" cy="896185"/>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37" name="圆形"/>
            <p:cNvSpPr/>
            <p:nvPr/>
          </p:nvSpPr>
          <p:spPr>
            <a:xfrm>
              <a:off x="111542" y="111542"/>
              <a:ext cx="673101" cy="673101"/>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645" name="成组"/>
          <p:cNvGrpSpPr/>
          <p:nvPr/>
        </p:nvGrpSpPr>
        <p:grpSpPr>
          <a:xfrm>
            <a:off x="9848692" y="5427207"/>
            <a:ext cx="4717743" cy="4717743"/>
            <a:chOff x="0" y="0"/>
            <a:chExt cx="4717741" cy="4717741"/>
          </a:xfrm>
        </p:grpSpPr>
        <p:grpSp>
          <p:nvGrpSpPr>
            <p:cNvPr id="641" name="成组"/>
            <p:cNvGrpSpPr/>
            <p:nvPr/>
          </p:nvGrpSpPr>
          <p:grpSpPr>
            <a:xfrm>
              <a:off x="0" y="0"/>
              <a:ext cx="4717742" cy="4717742"/>
              <a:chOff x="0" y="0"/>
              <a:chExt cx="4717741" cy="4717741"/>
            </a:xfrm>
          </p:grpSpPr>
          <p:sp>
            <p:nvSpPr>
              <p:cNvPr id="639" name="圆形"/>
              <p:cNvSpPr/>
              <p:nvPr/>
            </p:nvSpPr>
            <p:spPr>
              <a:xfrm>
                <a:off x="0" y="0"/>
                <a:ext cx="4717742" cy="4717742"/>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40" name="圆形"/>
              <p:cNvSpPr/>
              <p:nvPr/>
            </p:nvSpPr>
            <p:spPr>
              <a:xfrm>
                <a:off x="127262" y="127262"/>
                <a:ext cx="4463218" cy="446321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
          <p:nvSpPr>
            <p:cNvPr id="642" name="圆形"/>
            <p:cNvSpPr/>
            <p:nvPr/>
          </p:nvSpPr>
          <p:spPr>
            <a:xfrm>
              <a:off x="466266" y="481830"/>
              <a:ext cx="3754082" cy="3754082"/>
            </a:xfrm>
            <a:prstGeom prst="ellipse">
              <a:avLst/>
            </a:prstGeom>
            <a:solidFill>
              <a:srgbClr val="888789"/>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43" name="Vision"/>
            <p:cNvSpPr txBox="1"/>
            <p:nvPr/>
          </p:nvSpPr>
          <p:spPr>
            <a:xfrm>
              <a:off x="1626925" y="1360372"/>
              <a:ext cx="1420243"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D2D2D2"/>
                  </a:solidFill>
                  <a:latin typeface="Helvetica"/>
                  <a:ea typeface="Helvetica"/>
                  <a:cs typeface="Helvetica"/>
                  <a:sym typeface="Helvetica"/>
                </a:defRPr>
              </a:lvl1pPr>
            </a:lstStyle>
            <a:p>
              <a:pPr/>
              <a:r>
                <a:t>Vision</a:t>
              </a:r>
            </a:p>
          </p:txBody>
        </p:sp>
        <p:sp>
          <p:nvSpPr>
            <p:cNvPr id="644" name="Lorem ipsum dolor sit amet, consectetur adipiscing elit. Phasellus tincidunt rhoncus"/>
            <p:cNvSpPr txBox="1"/>
            <p:nvPr/>
          </p:nvSpPr>
          <p:spPr>
            <a:xfrm>
              <a:off x="813499" y="2030219"/>
              <a:ext cx="3059616"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a:t>
              </a:r>
            </a:p>
          </p:txBody>
        </p:sp>
      </p:grpSp>
      <p:grpSp>
        <p:nvGrpSpPr>
          <p:cNvPr id="648" name="成组"/>
          <p:cNvGrpSpPr/>
          <p:nvPr/>
        </p:nvGrpSpPr>
        <p:grpSpPr>
          <a:xfrm>
            <a:off x="5601338" y="4507297"/>
            <a:ext cx="5252734" cy="1618146"/>
            <a:chOff x="0" y="-6349"/>
            <a:chExt cx="5252732" cy="1618145"/>
          </a:xfrm>
        </p:grpSpPr>
        <p:sp>
          <p:nvSpPr>
            <p:cNvPr id="646" name="Employees"/>
            <p:cNvSpPr txBox="1"/>
            <p:nvPr/>
          </p:nvSpPr>
          <p:spPr>
            <a:xfrm>
              <a:off x="0" y="-6350"/>
              <a:ext cx="199902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000">
                  <a:solidFill>
                    <a:srgbClr val="D2D2D2"/>
                  </a:solidFill>
                  <a:latin typeface="Helvetica"/>
                  <a:ea typeface="Helvetica"/>
                  <a:cs typeface="Helvetica"/>
                  <a:sym typeface="Helvetica"/>
                </a:defRPr>
              </a:lvl1pPr>
            </a:lstStyle>
            <a:p>
              <a:pPr/>
              <a:r>
                <a:t>Employees</a:t>
              </a:r>
            </a:p>
          </p:txBody>
        </p:sp>
        <p:sp>
          <p:nvSpPr>
            <p:cNvPr id="647" name="Lorem ipsum dolor sit amet, consectetur adipiscing elit. Phasellus tincidunt rhoncus augue eu rutrum."/>
            <p:cNvSpPr txBox="1"/>
            <p:nvPr/>
          </p:nvSpPr>
          <p:spPr>
            <a:xfrm>
              <a:off x="30681" y="595795"/>
              <a:ext cx="522205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grpSp>
        <p:nvGrpSpPr>
          <p:cNvPr id="651" name="成组"/>
          <p:cNvGrpSpPr/>
          <p:nvPr/>
        </p:nvGrpSpPr>
        <p:grpSpPr>
          <a:xfrm>
            <a:off x="2377650" y="6726720"/>
            <a:ext cx="5252733" cy="1618146"/>
            <a:chOff x="0" y="-6349"/>
            <a:chExt cx="5252732" cy="1618144"/>
          </a:xfrm>
        </p:grpSpPr>
        <p:sp>
          <p:nvSpPr>
            <p:cNvPr id="649" name="Supply Chain"/>
            <p:cNvSpPr txBox="1"/>
            <p:nvPr/>
          </p:nvSpPr>
          <p:spPr>
            <a:xfrm>
              <a:off x="0" y="-6350"/>
              <a:ext cx="238058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000">
                  <a:solidFill>
                    <a:srgbClr val="D2D2D2"/>
                  </a:solidFill>
                  <a:latin typeface="Helvetica"/>
                  <a:ea typeface="Helvetica"/>
                  <a:cs typeface="Helvetica"/>
                  <a:sym typeface="Helvetica"/>
                </a:defRPr>
              </a:lvl1pPr>
            </a:lstStyle>
            <a:p>
              <a:pPr/>
              <a:r>
                <a:t>Supply Chain</a:t>
              </a:r>
            </a:p>
          </p:txBody>
        </p:sp>
        <p:sp>
          <p:nvSpPr>
            <p:cNvPr id="650" name="Lorem ipsum dolor sit amet, consectetur adipiscing elit. Phasellus tincidunt rhoncus augue eu rutrum."/>
            <p:cNvSpPr txBox="1"/>
            <p:nvPr/>
          </p:nvSpPr>
          <p:spPr>
            <a:xfrm>
              <a:off x="30681" y="595794"/>
              <a:ext cx="522205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grpSp>
        <p:nvGrpSpPr>
          <p:cNvPr id="654" name="成组"/>
          <p:cNvGrpSpPr/>
          <p:nvPr/>
        </p:nvGrpSpPr>
        <p:grpSpPr>
          <a:xfrm>
            <a:off x="5616678" y="10611473"/>
            <a:ext cx="5252734" cy="1618145"/>
            <a:chOff x="0" y="-6349"/>
            <a:chExt cx="5252732" cy="1618144"/>
          </a:xfrm>
        </p:grpSpPr>
        <p:sp>
          <p:nvSpPr>
            <p:cNvPr id="652" name="Community"/>
            <p:cNvSpPr txBox="1"/>
            <p:nvPr/>
          </p:nvSpPr>
          <p:spPr>
            <a:xfrm>
              <a:off x="0" y="-6350"/>
              <a:ext cx="204088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000">
                  <a:solidFill>
                    <a:srgbClr val="D2D2D2"/>
                  </a:solidFill>
                  <a:latin typeface="Helvetica"/>
                  <a:ea typeface="Helvetica"/>
                  <a:cs typeface="Helvetica"/>
                  <a:sym typeface="Helvetica"/>
                </a:defRPr>
              </a:lvl1pPr>
            </a:lstStyle>
            <a:p>
              <a:pPr/>
              <a:r>
                <a:t>Community</a:t>
              </a:r>
            </a:p>
          </p:txBody>
        </p:sp>
        <p:sp>
          <p:nvSpPr>
            <p:cNvPr id="653" name="Lorem ipsum dolor sit amet, consectetur adipiscing elit. Phasellus tincidunt rhoncus augue eu rutrum."/>
            <p:cNvSpPr txBox="1"/>
            <p:nvPr/>
          </p:nvSpPr>
          <p:spPr>
            <a:xfrm>
              <a:off x="30681" y="595794"/>
              <a:ext cx="522205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grpSp>
        <p:nvGrpSpPr>
          <p:cNvPr id="657" name="成组"/>
          <p:cNvGrpSpPr/>
          <p:nvPr/>
        </p:nvGrpSpPr>
        <p:grpSpPr>
          <a:xfrm>
            <a:off x="13881673" y="4507297"/>
            <a:ext cx="5222053" cy="1618146"/>
            <a:chOff x="0" y="-6349"/>
            <a:chExt cx="5222051" cy="1618145"/>
          </a:xfrm>
        </p:grpSpPr>
        <p:sp>
          <p:nvSpPr>
            <p:cNvPr id="655" name="Costomers"/>
            <p:cNvSpPr txBox="1"/>
            <p:nvPr/>
          </p:nvSpPr>
          <p:spPr>
            <a:xfrm>
              <a:off x="3146026" y="-6350"/>
              <a:ext cx="195623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3000">
                  <a:solidFill>
                    <a:srgbClr val="D2D2D2"/>
                  </a:solidFill>
                  <a:latin typeface="Helvetica"/>
                  <a:ea typeface="Helvetica"/>
                  <a:cs typeface="Helvetica"/>
                  <a:sym typeface="Helvetica"/>
                </a:defRPr>
              </a:lvl1pPr>
            </a:lstStyle>
            <a:p>
              <a:pPr/>
              <a:r>
                <a:t>Costomers</a:t>
              </a:r>
            </a:p>
          </p:txBody>
        </p:sp>
        <p:sp>
          <p:nvSpPr>
            <p:cNvPr id="656" name="Lorem ipsum dolor sit amet, consectetur adipiscing elit. Phasellus tincidunt rhoncus augue eu rutrum."/>
            <p:cNvSpPr txBox="1"/>
            <p:nvPr/>
          </p:nvSpPr>
          <p:spPr>
            <a:xfrm>
              <a:off x="0" y="595795"/>
              <a:ext cx="522205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grpSp>
        <p:nvGrpSpPr>
          <p:cNvPr id="660" name="成组"/>
          <p:cNvGrpSpPr/>
          <p:nvPr/>
        </p:nvGrpSpPr>
        <p:grpSpPr>
          <a:xfrm>
            <a:off x="17077791" y="6726720"/>
            <a:ext cx="5222053" cy="1620066"/>
            <a:chOff x="0" y="-6349"/>
            <a:chExt cx="5222051" cy="1620064"/>
          </a:xfrm>
        </p:grpSpPr>
        <p:sp>
          <p:nvSpPr>
            <p:cNvPr id="658" name="Partners"/>
            <p:cNvSpPr txBox="1"/>
            <p:nvPr/>
          </p:nvSpPr>
          <p:spPr>
            <a:xfrm>
              <a:off x="3604362" y="-6350"/>
              <a:ext cx="1554214"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3000">
                  <a:solidFill>
                    <a:srgbClr val="D2D2D2"/>
                  </a:solidFill>
                  <a:latin typeface="Helvetica"/>
                  <a:ea typeface="Helvetica"/>
                  <a:cs typeface="Helvetica"/>
                  <a:sym typeface="Helvetica"/>
                </a:defRPr>
              </a:lvl1pPr>
            </a:lstStyle>
            <a:p>
              <a:pPr/>
              <a:r>
                <a:t>Partners</a:t>
              </a:r>
            </a:p>
          </p:txBody>
        </p:sp>
        <p:sp>
          <p:nvSpPr>
            <p:cNvPr id="659" name="Lorem ipsum dolor sit amet, consectetur adipiscing elit. Phasellus tincidunt rhoncus augue eu rutrum."/>
            <p:cNvSpPr txBox="1"/>
            <p:nvPr/>
          </p:nvSpPr>
          <p:spPr>
            <a:xfrm>
              <a:off x="0" y="597714"/>
              <a:ext cx="522205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grpSp>
        <p:nvGrpSpPr>
          <p:cNvPr id="663" name="成组"/>
          <p:cNvGrpSpPr/>
          <p:nvPr/>
        </p:nvGrpSpPr>
        <p:grpSpPr>
          <a:xfrm>
            <a:off x="13698946" y="10611473"/>
            <a:ext cx="5259589" cy="1618145"/>
            <a:chOff x="0" y="-6349"/>
            <a:chExt cx="5259587" cy="1618144"/>
          </a:xfrm>
        </p:grpSpPr>
        <p:sp>
          <p:nvSpPr>
            <p:cNvPr id="661" name="Costomers"/>
            <p:cNvSpPr txBox="1"/>
            <p:nvPr/>
          </p:nvSpPr>
          <p:spPr>
            <a:xfrm>
              <a:off x="3303353" y="-6350"/>
              <a:ext cx="195623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3000">
                  <a:solidFill>
                    <a:srgbClr val="D2D2D2"/>
                  </a:solidFill>
                  <a:latin typeface="Helvetica"/>
                  <a:ea typeface="Helvetica"/>
                  <a:cs typeface="Helvetica"/>
                  <a:sym typeface="Helvetica"/>
                </a:defRPr>
              </a:lvl1pPr>
            </a:lstStyle>
            <a:p>
              <a:pPr/>
              <a:r>
                <a:t>Costomers</a:t>
              </a:r>
            </a:p>
          </p:txBody>
        </p:sp>
        <p:sp>
          <p:nvSpPr>
            <p:cNvPr id="662" name="Lorem ipsum dolor sit amet, consectetur adipiscing elit. Phasellus tincidunt rhoncus augue eu rutrum."/>
            <p:cNvSpPr txBox="1"/>
            <p:nvPr/>
          </p:nvSpPr>
          <p:spPr>
            <a:xfrm>
              <a:off x="0" y="595794"/>
              <a:ext cx="522205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sp>
        <p:nvSpPr>
          <p:cNvPr id="664" name="线条"/>
          <p:cNvSpPr/>
          <p:nvPr/>
        </p:nvSpPr>
        <p:spPr>
          <a:xfrm>
            <a:off x="13307062" y="9913918"/>
            <a:ext cx="6093998" cy="2467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4084"/>
                </a:lnTo>
              </a:path>
            </a:pathLst>
          </a:custGeom>
          <a:ln w="25400">
            <a:solidFill>
              <a:srgbClr val="85888D"/>
            </a:solidFill>
            <a:miter lim="400000"/>
          </a:ln>
        </p:spPr>
        <p:txBody>
          <a:bodyPr lIns="50800" tIns="50800" rIns="50800" bIns="50800" anchor="ctr"/>
          <a:lstStyle/>
          <a:p>
            <a:pPr>
              <a:defRPr sz="3200"/>
            </a:pPr>
          </a:p>
        </p:txBody>
      </p:sp>
      <p:grpSp>
        <p:nvGrpSpPr>
          <p:cNvPr id="667" name="成组"/>
          <p:cNvGrpSpPr/>
          <p:nvPr/>
        </p:nvGrpSpPr>
        <p:grpSpPr>
          <a:xfrm>
            <a:off x="18929429" y="9834654"/>
            <a:ext cx="896185" cy="896185"/>
            <a:chOff x="0" y="0"/>
            <a:chExt cx="896184" cy="896184"/>
          </a:xfrm>
        </p:grpSpPr>
        <p:sp>
          <p:nvSpPr>
            <p:cNvPr id="665" name="圆形"/>
            <p:cNvSpPr/>
            <p:nvPr/>
          </p:nvSpPr>
          <p:spPr>
            <a:xfrm>
              <a:off x="0" y="0"/>
              <a:ext cx="896185" cy="896185"/>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666" name="圆形"/>
            <p:cNvSpPr/>
            <p:nvPr/>
          </p:nvSpPr>
          <p:spPr>
            <a:xfrm>
              <a:off x="111542" y="111542"/>
              <a:ext cx="673101" cy="673101"/>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645"/>
                                        </p:tgtEl>
                                        <p:attrNameLst>
                                          <p:attrName>style.visibility</p:attrName>
                                        </p:attrNameLst>
                                      </p:cBhvr>
                                      <p:to>
                                        <p:strVal val="visible"/>
                                      </p:to>
                                    </p:set>
                                    <p:anim calcmode="lin" valueType="num">
                                      <p:cBhvr>
                                        <p:cTn id="7" dur="1500" fill="hold"/>
                                        <p:tgtEl>
                                          <p:spTgt spid="645"/>
                                        </p:tgtEl>
                                        <p:attrNameLst>
                                          <p:attrName>ppt_w</p:attrName>
                                        </p:attrNameLst>
                                      </p:cBhvr>
                                      <p:tavLst>
                                        <p:tav tm="0" fmla="#ppt_w*sin(2.5*pi*$)">
                                          <p:val>
                                            <p:fltVal val="0"/>
                                          </p:val>
                                        </p:tav>
                                        <p:tav tm="100000">
                                          <p:val>
                                            <p:fltVal val="1"/>
                                          </p:val>
                                        </p:tav>
                                      </p:tavLst>
                                    </p:anim>
                                    <p:anim calcmode="lin" valueType="num">
                                      <p:cBhvr>
                                        <p:cTn id="8" dur="1500" fill="hold"/>
                                        <p:tgtEl>
                                          <p:spTgt spid="64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 presetID="18" grpId="2" fill="hold">
                                  <p:stCondLst>
                                    <p:cond delay="0"/>
                                  </p:stCondLst>
                                  <p:iterate type="el" backwards="0">
                                    <p:tmAbs val="0"/>
                                  </p:iterate>
                                  <p:childTnLst>
                                    <p:set>
                                      <p:cBhvr>
                                        <p:cTn id="12" fill="hold"/>
                                        <p:tgtEl>
                                          <p:spTgt spid="621"/>
                                        </p:tgtEl>
                                        <p:attrNameLst>
                                          <p:attrName>style.visibility</p:attrName>
                                        </p:attrNameLst>
                                      </p:cBhvr>
                                      <p:to>
                                        <p:strVal val="visible"/>
                                      </p:to>
                                    </p:set>
                                    <p:animEffect filter="strips(upRight)" transition="in">
                                      <p:cBhvr>
                                        <p:cTn id="13" dur="1000"/>
                                        <p:tgtEl>
                                          <p:spTgt spid="621"/>
                                        </p:tgtEl>
                                      </p:cBhvr>
                                    </p:animEffect>
                                  </p:childTnLst>
                                </p:cTn>
                              </p:par>
                            </p:childTnLst>
                          </p:cTn>
                        </p:par>
                        <p:par>
                          <p:cTn id="14" fill="hold">
                            <p:stCondLst>
                              <p:cond delay="1000"/>
                            </p:stCondLst>
                            <p:childTnLst>
                              <p:par>
                                <p:cTn id="15" presetClass="entr" nodeType="afterEffect" presetSubtype="16" presetID="23" grpId="3" fill="hold">
                                  <p:stCondLst>
                                    <p:cond delay="500"/>
                                  </p:stCondLst>
                                  <p:iterate type="el" backwards="0">
                                    <p:tmAbs val="0"/>
                                  </p:iterate>
                                  <p:childTnLst>
                                    <p:set>
                                      <p:cBhvr>
                                        <p:cTn id="16" fill="hold"/>
                                        <p:tgtEl>
                                          <p:spTgt spid="626"/>
                                        </p:tgtEl>
                                        <p:attrNameLst>
                                          <p:attrName>style.visibility</p:attrName>
                                        </p:attrNameLst>
                                      </p:cBhvr>
                                      <p:to>
                                        <p:strVal val="visible"/>
                                      </p:to>
                                    </p:set>
                                    <p:anim calcmode="lin" valueType="num">
                                      <p:cBhvr>
                                        <p:cTn id="17" dur="650" fill="hold"/>
                                        <p:tgtEl>
                                          <p:spTgt spid="626"/>
                                        </p:tgtEl>
                                        <p:attrNameLst>
                                          <p:attrName>ppt_w</p:attrName>
                                        </p:attrNameLst>
                                      </p:cBhvr>
                                      <p:tavLst>
                                        <p:tav tm="0">
                                          <p:val>
                                            <p:fltVal val="0"/>
                                          </p:val>
                                        </p:tav>
                                        <p:tav tm="100000">
                                          <p:val>
                                            <p:strVal val="#ppt_w"/>
                                          </p:val>
                                        </p:tav>
                                      </p:tavLst>
                                    </p:anim>
                                    <p:anim calcmode="lin" valueType="num">
                                      <p:cBhvr>
                                        <p:cTn id="18" dur="650" fill="hold"/>
                                        <p:tgtEl>
                                          <p:spTgt spid="626"/>
                                        </p:tgtEl>
                                        <p:attrNameLst>
                                          <p:attrName>ppt_h</p:attrName>
                                        </p:attrNameLst>
                                      </p:cBhvr>
                                      <p:tavLst>
                                        <p:tav tm="0">
                                          <p:val>
                                            <p:fltVal val="0"/>
                                          </p:val>
                                        </p:tav>
                                        <p:tav tm="100000">
                                          <p:val>
                                            <p:strVal val="#ppt_h"/>
                                          </p:val>
                                        </p:tav>
                                      </p:tavLst>
                                    </p:anim>
                                  </p:childTnLst>
                                </p:cTn>
                              </p:par>
                            </p:childTnLst>
                          </p:cTn>
                        </p:par>
                        <p:par>
                          <p:cTn id="19" fill="hold">
                            <p:stCondLst>
                              <p:cond delay="2150"/>
                            </p:stCondLst>
                            <p:childTnLst>
                              <p:par>
                                <p:cTn id="20" presetClass="entr" nodeType="afterEffect" presetSubtype="2" presetID="22" grpId="4" fill="hold">
                                  <p:stCondLst>
                                    <p:cond delay="300"/>
                                  </p:stCondLst>
                                  <p:iterate type="el" backwards="0">
                                    <p:tmAbs val="0"/>
                                  </p:iterate>
                                  <p:childTnLst>
                                    <p:set>
                                      <p:cBhvr>
                                        <p:cTn id="21" fill="hold"/>
                                        <p:tgtEl>
                                          <p:spTgt spid="657"/>
                                        </p:tgtEl>
                                        <p:attrNameLst>
                                          <p:attrName>style.visibility</p:attrName>
                                        </p:attrNameLst>
                                      </p:cBhvr>
                                      <p:to>
                                        <p:strVal val="visible"/>
                                      </p:to>
                                    </p:set>
                                    <p:animEffect filter="wipe(right)" transition="in">
                                      <p:cBhvr>
                                        <p:cTn id="22" dur="1000"/>
                                        <p:tgtEl>
                                          <p:spTgt spid="65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9" presetID="18" grpId="5" fill="hold">
                                  <p:stCondLst>
                                    <p:cond delay="0"/>
                                  </p:stCondLst>
                                  <p:iterate type="el" backwards="0">
                                    <p:tmAbs val="0"/>
                                  </p:iterate>
                                  <p:childTnLst>
                                    <p:set>
                                      <p:cBhvr>
                                        <p:cTn id="26" fill="hold"/>
                                        <p:tgtEl>
                                          <p:spTgt spid="616"/>
                                        </p:tgtEl>
                                        <p:attrNameLst>
                                          <p:attrName>style.visibility</p:attrName>
                                        </p:attrNameLst>
                                      </p:cBhvr>
                                      <p:to>
                                        <p:strVal val="visible"/>
                                      </p:to>
                                    </p:set>
                                    <p:animEffect filter="strips(upLeft)" transition="in">
                                      <p:cBhvr>
                                        <p:cTn id="27" dur="1000"/>
                                        <p:tgtEl>
                                          <p:spTgt spid="616"/>
                                        </p:tgtEl>
                                      </p:cBhvr>
                                    </p:animEffect>
                                  </p:childTnLst>
                                </p:cTn>
                              </p:par>
                            </p:childTnLst>
                          </p:cTn>
                        </p:par>
                        <p:par>
                          <p:cTn id="28" fill="hold">
                            <p:stCondLst>
                              <p:cond delay="1000"/>
                            </p:stCondLst>
                            <p:childTnLst>
                              <p:par>
                                <p:cTn id="29" presetClass="entr" nodeType="afterEffect" presetSubtype="16" presetID="23" grpId="6" fill="hold">
                                  <p:stCondLst>
                                    <p:cond delay="500"/>
                                  </p:stCondLst>
                                  <p:iterate type="el" backwards="0">
                                    <p:tmAbs val="0"/>
                                  </p:iterate>
                                  <p:childTnLst>
                                    <p:set>
                                      <p:cBhvr>
                                        <p:cTn id="30" fill="hold"/>
                                        <p:tgtEl>
                                          <p:spTgt spid="629"/>
                                        </p:tgtEl>
                                        <p:attrNameLst>
                                          <p:attrName>style.visibility</p:attrName>
                                        </p:attrNameLst>
                                      </p:cBhvr>
                                      <p:to>
                                        <p:strVal val="visible"/>
                                      </p:to>
                                    </p:set>
                                    <p:anim calcmode="lin" valueType="num">
                                      <p:cBhvr>
                                        <p:cTn id="31" dur="650" fill="hold"/>
                                        <p:tgtEl>
                                          <p:spTgt spid="629"/>
                                        </p:tgtEl>
                                        <p:attrNameLst>
                                          <p:attrName>ppt_w</p:attrName>
                                        </p:attrNameLst>
                                      </p:cBhvr>
                                      <p:tavLst>
                                        <p:tav tm="0">
                                          <p:val>
                                            <p:fltVal val="0"/>
                                          </p:val>
                                        </p:tav>
                                        <p:tav tm="100000">
                                          <p:val>
                                            <p:strVal val="#ppt_w"/>
                                          </p:val>
                                        </p:tav>
                                      </p:tavLst>
                                    </p:anim>
                                    <p:anim calcmode="lin" valueType="num">
                                      <p:cBhvr>
                                        <p:cTn id="32" dur="650" fill="hold"/>
                                        <p:tgtEl>
                                          <p:spTgt spid="629"/>
                                        </p:tgtEl>
                                        <p:attrNameLst>
                                          <p:attrName>ppt_h</p:attrName>
                                        </p:attrNameLst>
                                      </p:cBhvr>
                                      <p:tavLst>
                                        <p:tav tm="0">
                                          <p:val>
                                            <p:fltVal val="0"/>
                                          </p:val>
                                        </p:tav>
                                        <p:tav tm="100000">
                                          <p:val>
                                            <p:strVal val="#ppt_h"/>
                                          </p:val>
                                        </p:tav>
                                      </p:tavLst>
                                    </p:anim>
                                  </p:childTnLst>
                                </p:cTn>
                              </p:par>
                            </p:childTnLst>
                          </p:cTn>
                        </p:par>
                        <p:par>
                          <p:cTn id="33" fill="hold">
                            <p:stCondLst>
                              <p:cond delay="2150"/>
                            </p:stCondLst>
                            <p:childTnLst>
                              <p:par>
                                <p:cTn id="34" presetClass="entr" nodeType="afterEffect" presetSubtype="2" presetID="22" grpId="7" fill="hold">
                                  <p:stCondLst>
                                    <p:cond delay="300"/>
                                  </p:stCondLst>
                                  <p:iterate type="el" backwards="0">
                                    <p:tmAbs val="0"/>
                                  </p:iterate>
                                  <p:childTnLst>
                                    <p:set>
                                      <p:cBhvr>
                                        <p:cTn id="35" fill="hold"/>
                                        <p:tgtEl>
                                          <p:spTgt spid="648"/>
                                        </p:tgtEl>
                                        <p:attrNameLst>
                                          <p:attrName>style.visibility</p:attrName>
                                        </p:attrNameLst>
                                      </p:cBhvr>
                                      <p:to>
                                        <p:strVal val="visible"/>
                                      </p:to>
                                    </p:set>
                                    <p:animEffect filter="wipe(right)" transition="in">
                                      <p:cBhvr>
                                        <p:cTn id="36" dur="1000"/>
                                        <p:tgtEl>
                                          <p:spTgt spid="648"/>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3" presetID="18" grpId="8" fill="hold">
                                  <p:stCondLst>
                                    <p:cond delay="0"/>
                                  </p:stCondLst>
                                  <p:iterate type="el" backwards="0">
                                    <p:tmAbs val="0"/>
                                  </p:iterate>
                                  <p:childTnLst>
                                    <p:set>
                                      <p:cBhvr>
                                        <p:cTn id="40" fill="hold"/>
                                        <p:tgtEl>
                                          <p:spTgt spid="622"/>
                                        </p:tgtEl>
                                        <p:attrNameLst>
                                          <p:attrName>style.visibility</p:attrName>
                                        </p:attrNameLst>
                                      </p:cBhvr>
                                      <p:to>
                                        <p:strVal val="visible"/>
                                      </p:to>
                                    </p:set>
                                    <p:animEffect filter="strips(upRight)" transition="in">
                                      <p:cBhvr>
                                        <p:cTn id="41" dur="1000"/>
                                        <p:tgtEl>
                                          <p:spTgt spid="622"/>
                                        </p:tgtEl>
                                      </p:cBhvr>
                                    </p:animEffect>
                                  </p:childTnLst>
                                </p:cTn>
                              </p:par>
                            </p:childTnLst>
                          </p:cTn>
                        </p:par>
                        <p:par>
                          <p:cTn id="42" fill="hold">
                            <p:stCondLst>
                              <p:cond delay="1000"/>
                            </p:stCondLst>
                            <p:childTnLst>
                              <p:par>
                                <p:cTn id="43" presetClass="entr" nodeType="afterEffect" presetSubtype="16" presetID="23" grpId="9" fill="hold">
                                  <p:stCondLst>
                                    <p:cond delay="500"/>
                                  </p:stCondLst>
                                  <p:iterate type="el" backwards="0">
                                    <p:tmAbs val="0"/>
                                  </p:iterate>
                                  <p:childTnLst>
                                    <p:set>
                                      <p:cBhvr>
                                        <p:cTn id="44" fill="hold"/>
                                        <p:tgtEl>
                                          <p:spTgt spid="632"/>
                                        </p:tgtEl>
                                        <p:attrNameLst>
                                          <p:attrName>style.visibility</p:attrName>
                                        </p:attrNameLst>
                                      </p:cBhvr>
                                      <p:to>
                                        <p:strVal val="visible"/>
                                      </p:to>
                                    </p:set>
                                    <p:anim calcmode="lin" valueType="num">
                                      <p:cBhvr>
                                        <p:cTn id="45" dur="650" fill="hold"/>
                                        <p:tgtEl>
                                          <p:spTgt spid="632"/>
                                        </p:tgtEl>
                                        <p:attrNameLst>
                                          <p:attrName>ppt_w</p:attrName>
                                        </p:attrNameLst>
                                      </p:cBhvr>
                                      <p:tavLst>
                                        <p:tav tm="0">
                                          <p:val>
                                            <p:fltVal val="0"/>
                                          </p:val>
                                        </p:tav>
                                        <p:tav tm="100000">
                                          <p:val>
                                            <p:strVal val="#ppt_w"/>
                                          </p:val>
                                        </p:tav>
                                      </p:tavLst>
                                    </p:anim>
                                    <p:anim calcmode="lin" valueType="num">
                                      <p:cBhvr>
                                        <p:cTn id="46" dur="650" fill="hold"/>
                                        <p:tgtEl>
                                          <p:spTgt spid="632"/>
                                        </p:tgtEl>
                                        <p:attrNameLst>
                                          <p:attrName>ppt_h</p:attrName>
                                        </p:attrNameLst>
                                      </p:cBhvr>
                                      <p:tavLst>
                                        <p:tav tm="0">
                                          <p:val>
                                            <p:fltVal val="0"/>
                                          </p:val>
                                        </p:tav>
                                        <p:tav tm="100000">
                                          <p:val>
                                            <p:strVal val="#ppt_h"/>
                                          </p:val>
                                        </p:tav>
                                      </p:tavLst>
                                    </p:anim>
                                  </p:childTnLst>
                                </p:cTn>
                              </p:par>
                            </p:childTnLst>
                          </p:cTn>
                        </p:par>
                        <p:par>
                          <p:cTn id="47" fill="hold">
                            <p:stCondLst>
                              <p:cond delay="2150"/>
                            </p:stCondLst>
                            <p:childTnLst>
                              <p:par>
                                <p:cTn id="48" presetClass="entr" nodeType="afterEffect" presetSubtype="2" presetID="22" grpId="10" fill="hold">
                                  <p:stCondLst>
                                    <p:cond delay="300"/>
                                  </p:stCondLst>
                                  <p:iterate type="el" backwards="0">
                                    <p:tmAbs val="0"/>
                                  </p:iterate>
                                  <p:childTnLst>
                                    <p:set>
                                      <p:cBhvr>
                                        <p:cTn id="49" fill="hold"/>
                                        <p:tgtEl>
                                          <p:spTgt spid="660"/>
                                        </p:tgtEl>
                                        <p:attrNameLst>
                                          <p:attrName>style.visibility</p:attrName>
                                        </p:attrNameLst>
                                      </p:cBhvr>
                                      <p:to>
                                        <p:strVal val="visible"/>
                                      </p:to>
                                    </p:set>
                                    <p:animEffect filter="wipe(right)" transition="in">
                                      <p:cBhvr>
                                        <p:cTn id="50" dur="1000"/>
                                        <p:tgtEl>
                                          <p:spTgt spid="660"/>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9" presetID="18" grpId="11" fill="hold">
                                  <p:stCondLst>
                                    <p:cond delay="0"/>
                                  </p:stCondLst>
                                  <p:iterate type="el" backwards="0">
                                    <p:tmAbs val="0"/>
                                  </p:iterate>
                                  <p:childTnLst>
                                    <p:set>
                                      <p:cBhvr>
                                        <p:cTn id="54" fill="hold"/>
                                        <p:tgtEl>
                                          <p:spTgt spid="623"/>
                                        </p:tgtEl>
                                        <p:attrNameLst>
                                          <p:attrName>style.visibility</p:attrName>
                                        </p:attrNameLst>
                                      </p:cBhvr>
                                      <p:to>
                                        <p:strVal val="visible"/>
                                      </p:to>
                                    </p:set>
                                    <p:animEffect filter="strips(upLeft)" transition="in">
                                      <p:cBhvr>
                                        <p:cTn id="55" dur="1000"/>
                                        <p:tgtEl>
                                          <p:spTgt spid="623"/>
                                        </p:tgtEl>
                                      </p:cBhvr>
                                    </p:animEffect>
                                  </p:childTnLst>
                                </p:cTn>
                              </p:par>
                            </p:childTnLst>
                          </p:cTn>
                        </p:par>
                        <p:par>
                          <p:cTn id="56" fill="hold">
                            <p:stCondLst>
                              <p:cond delay="1000"/>
                            </p:stCondLst>
                            <p:childTnLst>
                              <p:par>
                                <p:cTn id="57" presetClass="entr" nodeType="afterEffect" presetSubtype="16" presetID="23" grpId="12" fill="hold">
                                  <p:stCondLst>
                                    <p:cond delay="500"/>
                                  </p:stCondLst>
                                  <p:iterate type="el" backwards="0">
                                    <p:tmAbs val="0"/>
                                  </p:iterate>
                                  <p:childTnLst>
                                    <p:set>
                                      <p:cBhvr>
                                        <p:cTn id="58" fill="hold"/>
                                        <p:tgtEl>
                                          <p:spTgt spid="635"/>
                                        </p:tgtEl>
                                        <p:attrNameLst>
                                          <p:attrName>style.visibility</p:attrName>
                                        </p:attrNameLst>
                                      </p:cBhvr>
                                      <p:to>
                                        <p:strVal val="visible"/>
                                      </p:to>
                                    </p:set>
                                    <p:anim calcmode="lin" valueType="num">
                                      <p:cBhvr>
                                        <p:cTn id="59" dur="650" fill="hold"/>
                                        <p:tgtEl>
                                          <p:spTgt spid="635"/>
                                        </p:tgtEl>
                                        <p:attrNameLst>
                                          <p:attrName>ppt_w</p:attrName>
                                        </p:attrNameLst>
                                      </p:cBhvr>
                                      <p:tavLst>
                                        <p:tav tm="0">
                                          <p:val>
                                            <p:fltVal val="0"/>
                                          </p:val>
                                        </p:tav>
                                        <p:tav tm="100000">
                                          <p:val>
                                            <p:strVal val="#ppt_w"/>
                                          </p:val>
                                        </p:tav>
                                      </p:tavLst>
                                    </p:anim>
                                    <p:anim calcmode="lin" valueType="num">
                                      <p:cBhvr>
                                        <p:cTn id="60" dur="650" fill="hold"/>
                                        <p:tgtEl>
                                          <p:spTgt spid="635"/>
                                        </p:tgtEl>
                                        <p:attrNameLst>
                                          <p:attrName>ppt_h</p:attrName>
                                        </p:attrNameLst>
                                      </p:cBhvr>
                                      <p:tavLst>
                                        <p:tav tm="0">
                                          <p:val>
                                            <p:fltVal val="0"/>
                                          </p:val>
                                        </p:tav>
                                        <p:tav tm="100000">
                                          <p:val>
                                            <p:strVal val="#ppt_h"/>
                                          </p:val>
                                        </p:tav>
                                      </p:tavLst>
                                    </p:anim>
                                  </p:childTnLst>
                                </p:cTn>
                              </p:par>
                            </p:childTnLst>
                          </p:cTn>
                        </p:par>
                        <p:par>
                          <p:cTn id="61" fill="hold">
                            <p:stCondLst>
                              <p:cond delay="2150"/>
                            </p:stCondLst>
                            <p:childTnLst>
                              <p:par>
                                <p:cTn id="62" presetClass="entr" nodeType="afterEffect" presetSubtype="2" presetID="22" grpId="13" fill="hold">
                                  <p:stCondLst>
                                    <p:cond delay="300"/>
                                  </p:stCondLst>
                                  <p:iterate type="el" backwards="0">
                                    <p:tmAbs val="0"/>
                                  </p:iterate>
                                  <p:childTnLst>
                                    <p:set>
                                      <p:cBhvr>
                                        <p:cTn id="63" fill="hold"/>
                                        <p:tgtEl>
                                          <p:spTgt spid="651"/>
                                        </p:tgtEl>
                                        <p:attrNameLst>
                                          <p:attrName>style.visibility</p:attrName>
                                        </p:attrNameLst>
                                      </p:cBhvr>
                                      <p:to>
                                        <p:strVal val="visible"/>
                                      </p:to>
                                    </p:set>
                                    <p:animEffect filter="wipe(right)" transition="in">
                                      <p:cBhvr>
                                        <p:cTn id="64" dur="1000"/>
                                        <p:tgtEl>
                                          <p:spTgt spid="651"/>
                                        </p:tgtEl>
                                      </p:cBhvr>
                                    </p:animEffec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6" presetID="18" grpId="14" fill="hold">
                                  <p:stCondLst>
                                    <p:cond delay="0"/>
                                  </p:stCondLst>
                                  <p:iterate type="el" backwards="0">
                                    <p:tmAbs val="0"/>
                                  </p:iterate>
                                  <p:childTnLst>
                                    <p:set>
                                      <p:cBhvr>
                                        <p:cTn id="68" fill="hold"/>
                                        <p:tgtEl>
                                          <p:spTgt spid="664"/>
                                        </p:tgtEl>
                                        <p:attrNameLst>
                                          <p:attrName>style.visibility</p:attrName>
                                        </p:attrNameLst>
                                      </p:cBhvr>
                                      <p:to>
                                        <p:strVal val="visible"/>
                                      </p:to>
                                    </p:set>
                                    <p:animEffect filter="strips(downRight)" transition="in">
                                      <p:cBhvr>
                                        <p:cTn id="69" dur="1000"/>
                                        <p:tgtEl>
                                          <p:spTgt spid="664"/>
                                        </p:tgtEl>
                                      </p:cBhvr>
                                    </p:animEffect>
                                  </p:childTnLst>
                                </p:cTn>
                              </p:par>
                            </p:childTnLst>
                          </p:cTn>
                        </p:par>
                        <p:par>
                          <p:cTn id="70" fill="hold">
                            <p:stCondLst>
                              <p:cond delay="1000"/>
                            </p:stCondLst>
                            <p:childTnLst>
                              <p:par>
                                <p:cTn id="71" presetClass="entr" nodeType="afterEffect" presetSubtype="16" presetID="23" grpId="15" fill="hold">
                                  <p:stCondLst>
                                    <p:cond delay="500"/>
                                  </p:stCondLst>
                                  <p:iterate type="el" backwards="0">
                                    <p:tmAbs val="0"/>
                                  </p:iterate>
                                  <p:childTnLst>
                                    <p:set>
                                      <p:cBhvr>
                                        <p:cTn id="72" fill="hold"/>
                                        <p:tgtEl>
                                          <p:spTgt spid="667"/>
                                        </p:tgtEl>
                                        <p:attrNameLst>
                                          <p:attrName>style.visibility</p:attrName>
                                        </p:attrNameLst>
                                      </p:cBhvr>
                                      <p:to>
                                        <p:strVal val="visible"/>
                                      </p:to>
                                    </p:set>
                                    <p:anim calcmode="lin" valueType="num">
                                      <p:cBhvr>
                                        <p:cTn id="73" dur="650" fill="hold"/>
                                        <p:tgtEl>
                                          <p:spTgt spid="667"/>
                                        </p:tgtEl>
                                        <p:attrNameLst>
                                          <p:attrName>ppt_w</p:attrName>
                                        </p:attrNameLst>
                                      </p:cBhvr>
                                      <p:tavLst>
                                        <p:tav tm="0">
                                          <p:val>
                                            <p:fltVal val="0"/>
                                          </p:val>
                                        </p:tav>
                                        <p:tav tm="100000">
                                          <p:val>
                                            <p:strVal val="#ppt_w"/>
                                          </p:val>
                                        </p:tav>
                                      </p:tavLst>
                                    </p:anim>
                                    <p:anim calcmode="lin" valueType="num">
                                      <p:cBhvr>
                                        <p:cTn id="74" dur="650" fill="hold"/>
                                        <p:tgtEl>
                                          <p:spTgt spid="667"/>
                                        </p:tgtEl>
                                        <p:attrNameLst>
                                          <p:attrName>ppt_h</p:attrName>
                                        </p:attrNameLst>
                                      </p:cBhvr>
                                      <p:tavLst>
                                        <p:tav tm="0">
                                          <p:val>
                                            <p:fltVal val="0"/>
                                          </p:val>
                                        </p:tav>
                                        <p:tav tm="100000">
                                          <p:val>
                                            <p:strVal val="#ppt_h"/>
                                          </p:val>
                                        </p:tav>
                                      </p:tavLst>
                                    </p:anim>
                                  </p:childTnLst>
                                </p:cTn>
                              </p:par>
                            </p:childTnLst>
                          </p:cTn>
                        </p:par>
                        <p:par>
                          <p:cTn id="75" fill="hold">
                            <p:stCondLst>
                              <p:cond delay="2150"/>
                            </p:stCondLst>
                            <p:childTnLst>
                              <p:par>
                                <p:cTn id="76" presetClass="entr" nodeType="afterEffect" presetSubtype="2" presetID="22" grpId="16" fill="hold">
                                  <p:stCondLst>
                                    <p:cond delay="300"/>
                                  </p:stCondLst>
                                  <p:iterate type="el" backwards="0">
                                    <p:tmAbs val="0"/>
                                  </p:iterate>
                                  <p:childTnLst>
                                    <p:set>
                                      <p:cBhvr>
                                        <p:cTn id="77" fill="hold"/>
                                        <p:tgtEl>
                                          <p:spTgt spid="663"/>
                                        </p:tgtEl>
                                        <p:attrNameLst>
                                          <p:attrName>style.visibility</p:attrName>
                                        </p:attrNameLst>
                                      </p:cBhvr>
                                      <p:to>
                                        <p:strVal val="visible"/>
                                      </p:to>
                                    </p:set>
                                    <p:animEffect filter="wipe(right)" transition="in">
                                      <p:cBhvr>
                                        <p:cTn id="78" dur="1000"/>
                                        <p:tgtEl>
                                          <p:spTgt spid="663"/>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12" presetID="18" grpId="17" fill="hold">
                                  <p:stCondLst>
                                    <p:cond delay="0"/>
                                  </p:stCondLst>
                                  <p:iterate type="el" backwards="0">
                                    <p:tmAbs val="0"/>
                                  </p:iterate>
                                  <p:childTnLst>
                                    <p:set>
                                      <p:cBhvr>
                                        <p:cTn id="82" fill="hold"/>
                                        <p:tgtEl>
                                          <p:spTgt spid="617"/>
                                        </p:tgtEl>
                                        <p:attrNameLst>
                                          <p:attrName>style.visibility</p:attrName>
                                        </p:attrNameLst>
                                      </p:cBhvr>
                                      <p:to>
                                        <p:strVal val="visible"/>
                                      </p:to>
                                    </p:set>
                                    <p:animEffect filter="strips(downLeft)" transition="in">
                                      <p:cBhvr>
                                        <p:cTn id="83" dur="1000"/>
                                        <p:tgtEl>
                                          <p:spTgt spid="617"/>
                                        </p:tgtEl>
                                      </p:cBhvr>
                                    </p:animEffect>
                                  </p:childTnLst>
                                </p:cTn>
                              </p:par>
                            </p:childTnLst>
                          </p:cTn>
                        </p:par>
                        <p:par>
                          <p:cTn id="84" fill="hold">
                            <p:stCondLst>
                              <p:cond delay="1000"/>
                            </p:stCondLst>
                            <p:childTnLst>
                              <p:par>
                                <p:cTn id="85" presetClass="entr" nodeType="afterEffect" presetSubtype="16" presetID="23" grpId="18" fill="hold">
                                  <p:stCondLst>
                                    <p:cond delay="500"/>
                                  </p:stCondLst>
                                  <p:iterate type="el" backwards="0">
                                    <p:tmAbs val="0"/>
                                  </p:iterate>
                                  <p:childTnLst>
                                    <p:set>
                                      <p:cBhvr>
                                        <p:cTn id="86" fill="hold"/>
                                        <p:tgtEl>
                                          <p:spTgt spid="638"/>
                                        </p:tgtEl>
                                        <p:attrNameLst>
                                          <p:attrName>style.visibility</p:attrName>
                                        </p:attrNameLst>
                                      </p:cBhvr>
                                      <p:to>
                                        <p:strVal val="visible"/>
                                      </p:to>
                                    </p:set>
                                    <p:anim calcmode="lin" valueType="num">
                                      <p:cBhvr>
                                        <p:cTn id="87" dur="650" fill="hold"/>
                                        <p:tgtEl>
                                          <p:spTgt spid="638"/>
                                        </p:tgtEl>
                                        <p:attrNameLst>
                                          <p:attrName>ppt_w</p:attrName>
                                        </p:attrNameLst>
                                      </p:cBhvr>
                                      <p:tavLst>
                                        <p:tav tm="0">
                                          <p:val>
                                            <p:fltVal val="0"/>
                                          </p:val>
                                        </p:tav>
                                        <p:tav tm="100000">
                                          <p:val>
                                            <p:strVal val="#ppt_w"/>
                                          </p:val>
                                        </p:tav>
                                      </p:tavLst>
                                    </p:anim>
                                    <p:anim calcmode="lin" valueType="num">
                                      <p:cBhvr>
                                        <p:cTn id="88" dur="650" fill="hold"/>
                                        <p:tgtEl>
                                          <p:spTgt spid="638"/>
                                        </p:tgtEl>
                                        <p:attrNameLst>
                                          <p:attrName>ppt_h</p:attrName>
                                        </p:attrNameLst>
                                      </p:cBhvr>
                                      <p:tavLst>
                                        <p:tav tm="0">
                                          <p:val>
                                            <p:fltVal val="0"/>
                                          </p:val>
                                        </p:tav>
                                        <p:tav tm="100000">
                                          <p:val>
                                            <p:strVal val="#ppt_h"/>
                                          </p:val>
                                        </p:tav>
                                      </p:tavLst>
                                    </p:anim>
                                  </p:childTnLst>
                                </p:cTn>
                              </p:par>
                            </p:childTnLst>
                          </p:cTn>
                        </p:par>
                        <p:par>
                          <p:cTn id="89" fill="hold">
                            <p:stCondLst>
                              <p:cond delay="2150"/>
                            </p:stCondLst>
                            <p:childTnLst>
                              <p:par>
                                <p:cTn id="90" presetClass="entr" nodeType="afterEffect" presetSubtype="2" presetID="22" grpId="19" fill="hold">
                                  <p:stCondLst>
                                    <p:cond delay="300"/>
                                  </p:stCondLst>
                                  <p:iterate type="el" backwards="0">
                                    <p:tmAbs val="0"/>
                                  </p:iterate>
                                  <p:childTnLst>
                                    <p:set>
                                      <p:cBhvr>
                                        <p:cTn id="91" fill="hold"/>
                                        <p:tgtEl>
                                          <p:spTgt spid="654"/>
                                        </p:tgtEl>
                                        <p:attrNameLst>
                                          <p:attrName>style.visibility</p:attrName>
                                        </p:attrNameLst>
                                      </p:cBhvr>
                                      <p:to>
                                        <p:strVal val="visible"/>
                                      </p:to>
                                    </p:set>
                                    <p:animEffect filter="wipe(right)" transition="in">
                                      <p:cBhvr>
                                        <p:cTn id="92" dur="1000"/>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8" grpId="7"/>
      <p:bldP build="whole" bldLvl="1" animBg="1" rev="0" advAuto="0" spid="657" grpId="4"/>
      <p:bldP build="whole" bldLvl="1" animBg="1" rev="0" advAuto="0" spid="617" grpId="17"/>
      <p:bldP build="whole" bldLvl="1" animBg="1" rev="0" advAuto="0" spid="626" grpId="3"/>
      <p:bldP build="whole" bldLvl="1" animBg="1" rev="0" advAuto="0" spid="635" grpId="12"/>
      <p:bldP build="whole" bldLvl="1" animBg="1" rev="0" advAuto="0" spid="623" grpId="11"/>
      <p:bldP build="whole" bldLvl="1" animBg="1" rev="0" advAuto="0" spid="654" grpId="19"/>
      <p:bldP build="whole" bldLvl="1" animBg="1" rev="0" advAuto="0" spid="667" grpId="15"/>
      <p:bldP build="whole" bldLvl="1" animBg="1" rev="0" advAuto="0" spid="645" grpId="1"/>
      <p:bldP build="whole" bldLvl="1" animBg="1" rev="0" advAuto="0" spid="663" grpId="16"/>
      <p:bldP build="whole" bldLvl="1" animBg="1" rev="0" advAuto="0" spid="629" grpId="6"/>
      <p:bldP build="whole" bldLvl="1" animBg="1" rev="0" advAuto="0" spid="616" grpId="5"/>
      <p:bldP build="whole" bldLvl="1" animBg="1" rev="0" advAuto="0" spid="622" grpId="8"/>
      <p:bldP build="whole" bldLvl="1" animBg="1" rev="0" advAuto="0" spid="660" grpId="10"/>
      <p:bldP build="whole" bldLvl="1" animBg="1" rev="0" advAuto="0" spid="621" grpId="2"/>
      <p:bldP build="whole" bldLvl="1" animBg="1" rev="0" advAuto="0" spid="651" grpId="13"/>
      <p:bldP build="whole" bldLvl="1" animBg="1" rev="0" advAuto="0" spid="632" grpId="9"/>
      <p:bldP build="whole" bldLvl="1" animBg="1" rev="0" advAuto="0" spid="664" grpId="14"/>
      <p:bldP build="whole" bldLvl="1" animBg="1" rev="0" advAuto="0" spid="638" grpId="18"/>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71" name="成组"/>
          <p:cNvGrpSpPr/>
          <p:nvPr/>
        </p:nvGrpSpPr>
        <p:grpSpPr>
          <a:xfrm>
            <a:off x="13718934" y="8385303"/>
            <a:ext cx="2621319" cy="2621319"/>
            <a:chOff x="0" y="0"/>
            <a:chExt cx="2621318" cy="2621318"/>
          </a:xfrm>
        </p:grpSpPr>
        <p:graphicFrame>
          <p:nvGraphicFramePr>
            <p:cNvPr id="669" name="二维饼图"/>
            <p:cNvGraphicFramePr/>
            <p:nvPr/>
          </p:nvGraphicFramePr>
          <p:xfrm>
            <a:off x="0" y="0"/>
            <a:ext cx="2621319" cy="2621319"/>
          </p:xfrm>
          <a:graphic xmlns:a="http://schemas.openxmlformats.org/drawingml/2006/main">
            <a:graphicData uri="http://schemas.openxmlformats.org/drawingml/2006/chart">
              <c:chart xmlns:c="http://schemas.openxmlformats.org/drawingml/2006/chart" r:id="rId2"/>
            </a:graphicData>
          </a:graphic>
        </p:graphicFrame>
        <p:sp>
          <p:nvSpPr>
            <p:cNvPr id="670" name="圆形"/>
            <p:cNvSpPr/>
            <p:nvPr/>
          </p:nvSpPr>
          <p:spPr>
            <a:xfrm>
              <a:off x="314126" y="314126"/>
              <a:ext cx="1993065" cy="1993065"/>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grpSp>
      <p:sp>
        <p:nvSpPr>
          <p:cNvPr id="67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3" name="Consept Infographic"/>
          <p:cNvSpPr txBox="1"/>
          <p:nvPr/>
        </p:nvSpPr>
        <p:spPr>
          <a:xfrm>
            <a:off x="1707674" y="996924"/>
            <a:ext cx="443366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Consept Infographic</a:t>
            </a:r>
          </a:p>
        </p:txBody>
      </p:sp>
      <p:sp>
        <p:nvSpPr>
          <p:cNvPr id="67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677" name="成组"/>
          <p:cNvGrpSpPr/>
          <p:nvPr/>
        </p:nvGrpSpPr>
        <p:grpSpPr>
          <a:xfrm>
            <a:off x="8078169" y="8385303"/>
            <a:ext cx="2621319" cy="2621319"/>
            <a:chOff x="0" y="0"/>
            <a:chExt cx="2621318" cy="2621318"/>
          </a:xfrm>
        </p:grpSpPr>
        <p:graphicFrame>
          <p:nvGraphicFramePr>
            <p:cNvPr id="675" name="二维饼图"/>
            <p:cNvGraphicFramePr/>
            <p:nvPr/>
          </p:nvGraphicFramePr>
          <p:xfrm>
            <a:off x="0" y="0"/>
            <a:ext cx="2621319" cy="2621319"/>
          </p:xfrm>
          <a:graphic xmlns:a="http://schemas.openxmlformats.org/drawingml/2006/main">
            <a:graphicData uri="http://schemas.openxmlformats.org/drawingml/2006/chart">
              <c:chart xmlns:c="http://schemas.openxmlformats.org/drawingml/2006/chart" r:id="rId3"/>
            </a:graphicData>
          </a:graphic>
        </p:graphicFrame>
        <p:sp>
          <p:nvSpPr>
            <p:cNvPr id="676" name="圆形"/>
            <p:cNvSpPr/>
            <p:nvPr/>
          </p:nvSpPr>
          <p:spPr>
            <a:xfrm>
              <a:off x="314126" y="314127"/>
              <a:ext cx="1993065" cy="1993065"/>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grpSp>
      <p:sp>
        <p:nvSpPr>
          <p:cNvPr id="678" name="线条"/>
          <p:cNvSpPr/>
          <p:nvPr/>
        </p:nvSpPr>
        <p:spPr>
          <a:xfrm>
            <a:off x="9535993" y="6926042"/>
            <a:ext cx="2468422" cy="25738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974" y="0"/>
                </a:lnTo>
                <a:lnTo>
                  <a:pt x="21600" y="0"/>
                </a:lnTo>
              </a:path>
            </a:pathLst>
          </a:custGeom>
          <a:ln w="279400">
            <a:solidFill>
              <a:srgbClr val="FF635F"/>
            </a:solidFill>
            <a:miter lim="400000"/>
          </a:ln>
        </p:spPr>
        <p:txBody>
          <a:bodyPr lIns="50800" tIns="50800" rIns="50800" bIns="50800" anchor="ctr"/>
          <a:lstStyle/>
          <a:p>
            <a:pPr>
              <a:defRPr sz="3200"/>
            </a:pPr>
          </a:p>
        </p:txBody>
      </p:sp>
      <p:sp>
        <p:nvSpPr>
          <p:cNvPr id="679" name="圆形"/>
          <p:cNvSpPr/>
          <p:nvPr/>
        </p:nvSpPr>
        <p:spPr>
          <a:xfrm>
            <a:off x="9052278" y="9359412"/>
            <a:ext cx="673101" cy="673101"/>
          </a:xfrm>
          <a:prstGeom prst="ellipse">
            <a:avLst/>
          </a:prstGeom>
          <a:solidFill>
            <a:srgbClr val="3FA086"/>
          </a:solidFill>
          <a:ln w="12700">
            <a:miter lim="400000"/>
          </a:ln>
        </p:spPr>
        <p:txBody>
          <a:bodyPr lIns="50800" tIns="50800" rIns="50800" bIns="50800" anchor="ctr"/>
          <a:lstStyle/>
          <a:p>
            <a:pPr>
              <a:defRPr sz="3200"/>
            </a:pPr>
          </a:p>
        </p:txBody>
      </p:sp>
      <p:sp>
        <p:nvSpPr>
          <p:cNvPr id="680" name="线条"/>
          <p:cNvSpPr/>
          <p:nvPr/>
        </p:nvSpPr>
        <p:spPr>
          <a:xfrm>
            <a:off x="10549796" y="7990713"/>
            <a:ext cx="4381536" cy="17327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195" y="21600"/>
                </a:lnTo>
                <a:lnTo>
                  <a:pt x="21600" y="21224"/>
                </a:lnTo>
              </a:path>
            </a:pathLst>
          </a:custGeom>
          <a:ln w="279400">
            <a:solidFill>
              <a:srgbClr val="FF635F"/>
            </a:solidFill>
            <a:miter lim="400000"/>
          </a:ln>
        </p:spPr>
        <p:txBody>
          <a:bodyPr lIns="50800" tIns="50800" rIns="50800" bIns="50800" anchor="ctr"/>
          <a:lstStyle/>
          <a:p>
            <a:pPr>
              <a:defRPr sz="3200"/>
            </a:pPr>
          </a:p>
        </p:txBody>
      </p:sp>
      <p:sp>
        <p:nvSpPr>
          <p:cNvPr id="681" name="线条"/>
          <p:cNvSpPr/>
          <p:nvPr/>
        </p:nvSpPr>
        <p:spPr>
          <a:xfrm>
            <a:off x="12234889" y="8021817"/>
            <a:ext cx="1113186" cy="1587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796" y="21600"/>
                </a:lnTo>
              </a:path>
            </a:pathLst>
          </a:custGeom>
          <a:ln w="279400">
            <a:solidFill>
              <a:srgbClr val="FF635F"/>
            </a:solidFill>
            <a:miter lim="400000"/>
          </a:ln>
        </p:spPr>
        <p:txBody>
          <a:bodyPr lIns="50800" tIns="50800" rIns="50800" bIns="50800" anchor="ctr"/>
          <a:lstStyle/>
          <a:p>
            <a:pPr>
              <a:defRPr sz="3200"/>
            </a:pPr>
          </a:p>
        </p:txBody>
      </p:sp>
      <p:sp>
        <p:nvSpPr>
          <p:cNvPr id="682" name="圆形"/>
          <p:cNvSpPr/>
          <p:nvPr/>
        </p:nvSpPr>
        <p:spPr>
          <a:xfrm>
            <a:off x="14693044" y="9359412"/>
            <a:ext cx="673101" cy="673101"/>
          </a:xfrm>
          <a:prstGeom prst="ellipse">
            <a:avLst/>
          </a:prstGeom>
          <a:solidFill>
            <a:srgbClr val="3FA086"/>
          </a:solidFill>
          <a:ln w="12700">
            <a:miter lim="400000"/>
          </a:ln>
        </p:spPr>
        <p:txBody>
          <a:bodyPr lIns="50800" tIns="50800" rIns="50800" bIns="50800" anchor="ctr"/>
          <a:lstStyle/>
          <a:p>
            <a:pPr>
              <a:defRPr sz="3200"/>
            </a:pPr>
          </a:p>
        </p:txBody>
      </p:sp>
      <p:grpSp>
        <p:nvGrpSpPr>
          <p:cNvPr id="686" name="成组"/>
          <p:cNvGrpSpPr/>
          <p:nvPr/>
        </p:nvGrpSpPr>
        <p:grpSpPr>
          <a:xfrm>
            <a:off x="16284128" y="8700846"/>
            <a:ext cx="3991791" cy="2718432"/>
            <a:chOff x="57149" y="-12700"/>
            <a:chExt cx="3991790" cy="2718430"/>
          </a:xfrm>
        </p:grpSpPr>
        <p:sp>
          <p:nvSpPr>
            <p:cNvPr id="683" name="线条"/>
            <p:cNvSpPr/>
            <p:nvPr/>
          </p:nvSpPr>
          <p:spPr>
            <a:xfrm>
              <a:off x="57150" y="965515"/>
              <a:ext cx="3981603" cy="1"/>
            </a:xfrm>
            <a:prstGeom prst="line">
              <a:avLst/>
            </a:prstGeom>
            <a:noFill/>
            <a:ln w="381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684" name="33%"/>
            <p:cNvSpPr txBox="1"/>
            <p:nvPr/>
          </p:nvSpPr>
          <p:spPr>
            <a:xfrm>
              <a:off x="2714547" y="-12701"/>
              <a:ext cx="1334394"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800">
                  <a:solidFill>
                    <a:srgbClr val="D2D2D2"/>
                  </a:solidFill>
                  <a:latin typeface="Helvetica"/>
                  <a:ea typeface="Helvetica"/>
                  <a:cs typeface="Helvetica"/>
                  <a:sym typeface="Helvetica"/>
                </a:defRPr>
              </a:lvl1pPr>
            </a:lstStyle>
            <a:p>
              <a:pPr/>
              <a:r>
                <a:t>33%</a:t>
              </a:r>
            </a:p>
          </p:txBody>
        </p:sp>
        <p:sp>
          <p:nvSpPr>
            <p:cNvPr id="685" name="Lorem ipsum dolor sit amet, consectetur adipiscing elit. Phasellus tincidunt rhoncus augue eu rutrum. Vivamus auctor imperdiet sagittis."/>
            <p:cNvSpPr txBox="1"/>
            <p:nvPr/>
          </p:nvSpPr>
          <p:spPr>
            <a:xfrm>
              <a:off x="281065" y="1080130"/>
              <a:ext cx="3609974"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a:t>
              </a:r>
            </a:p>
          </p:txBody>
        </p:sp>
      </p:grpSp>
      <p:grpSp>
        <p:nvGrpSpPr>
          <p:cNvPr id="690" name="成组"/>
          <p:cNvGrpSpPr/>
          <p:nvPr/>
        </p:nvGrpSpPr>
        <p:grpSpPr>
          <a:xfrm>
            <a:off x="3546110" y="7878381"/>
            <a:ext cx="4964350" cy="3249052"/>
            <a:chOff x="57150" y="-12700"/>
            <a:chExt cx="4964349" cy="3249051"/>
          </a:xfrm>
        </p:grpSpPr>
        <p:sp>
          <p:nvSpPr>
            <p:cNvPr id="687" name="线条"/>
            <p:cNvSpPr/>
            <p:nvPr/>
          </p:nvSpPr>
          <p:spPr>
            <a:xfrm>
              <a:off x="57149" y="983175"/>
              <a:ext cx="4964351" cy="1"/>
            </a:xfrm>
            <a:prstGeom prst="line">
              <a:avLst/>
            </a:prstGeom>
            <a:noFill/>
            <a:ln w="381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688" name="15%"/>
            <p:cNvSpPr txBox="1"/>
            <p:nvPr/>
          </p:nvSpPr>
          <p:spPr>
            <a:xfrm>
              <a:off x="227341" y="-12701"/>
              <a:ext cx="1334394"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800">
                  <a:solidFill>
                    <a:srgbClr val="D2D2D2"/>
                  </a:solidFill>
                  <a:latin typeface="Helvetica"/>
                  <a:ea typeface="Helvetica"/>
                  <a:cs typeface="Helvetica"/>
                  <a:sym typeface="Helvetica"/>
                </a:defRPr>
              </a:lvl1pPr>
            </a:lstStyle>
            <a:p>
              <a:pPr/>
              <a:r>
                <a:t>15%</a:t>
              </a:r>
            </a:p>
          </p:txBody>
        </p:sp>
        <p:sp>
          <p:nvSpPr>
            <p:cNvPr id="689" name="Lorem ipsum dolor sit amet, consectetur adipiscing elit. Phasellus tincidunt rhoncus augue eu rutrum. Vivamus auctor imperdiet sagittis. Etiam sed aliquet nunc, eu"/>
            <p:cNvSpPr txBox="1"/>
            <p:nvPr/>
          </p:nvSpPr>
          <p:spPr>
            <a:xfrm>
              <a:off x="295778" y="1153551"/>
              <a:ext cx="3606273" cy="208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a:t>
              </a:r>
            </a:p>
          </p:txBody>
        </p:sp>
      </p:grpSp>
      <p:sp>
        <p:nvSpPr>
          <p:cNvPr id="691" name="Lorem ipsum dolor sit amet, consectetur adipiscing elit."/>
          <p:cNvSpPr txBox="1"/>
          <p:nvPr/>
        </p:nvSpPr>
        <p:spPr>
          <a:xfrm>
            <a:off x="14781841" y="4441561"/>
            <a:ext cx="5499551"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600">
                <a:solidFill>
                  <a:srgbClr val="D4D2D6"/>
                </a:solidFill>
                <a:latin typeface="Helvetica"/>
                <a:ea typeface="Helvetica"/>
                <a:cs typeface="Helvetica"/>
                <a:sym typeface="Helvetica"/>
              </a:defRPr>
            </a:lvl1pPr>
          </a:lstStyle>
          <a:p>
            <a:pPr/>
            <a:r>
              <a:t>Lorem ipsum dolor sit amet, consectetur adipiscing elit.</a:t>
            </a:r>
          </a:p>
        </p:txBody>
      </p:sp>
      <p:grpSp>
        <p:nvGrpSpPr>
          <p:cNvPr id="694" name="成组"/>
          <p:cNvGrpSpPr/>
          <p:nvPr/>
        </p:nvGrpSpPr>
        <p:grpSpPr>
          <a:xfrm>
            <a:off x="7555179" y="4665290"/>
            <a:ext cx="3713191" cy="2199762"/>
            <a:chOff x="0" y="0"/>
            <a:chExt cx="3713190" cy="2199760"/>
          </a:xfrm>
        </p:grpSpPr>
        <p:sp>
          <p:nvSpPr>
            <p:cNvPr id="692" name="线条"/>
            <p:cNvSpPr/>
            <p:nvPr/>
          </p:nvSpPr>
          <p:spPr>
            <a:xfrm>
              <a:off x="0" y="796217"/>
              <a:ext cx="3713191" cy="1403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0"/>
                  </a:lnTo>
                </a:path>
              </a:pathLst>
            </a:custGeom>
            <a:noFill/>
            <a:ln w="381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693" name="Consept"/>
            <p:cNvSpPr txBox="1"/>
            <p:nvPr/>
          </p:nvSpPr>
          <p:spPr>
            <a:xfrm>
              <a:off x="10386" y="0"/>
              <a:ext cx="2006403" cy="711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000">
                  <a:solidFill>
                    <a:srgbClr val="D4D2D6"/>
                  </a:solidFill>
                  <a:latin typeface="Helvetica"/>
                  <a:ea typeface="Helvetica"/>
                  <a:cs typeface="Helvetica"/>
                  <a:sym typeface="Helvetica"/>
                </a:defRPr>
              </a:lvl1pPr>
            </a:lstStyle>
            <a:p>
              <a:pPr/>
              <a:r>
                <a:t>Consept</a:t>
              </a:r>
            </a:p>
          </p:txBody>
        </p:sp>
      </p:grpSp>
      <p:grpSp>
        <p:nvGrpSpPr>
          <p:cNvPr id="697" name="成组"/>
          <p:cNvGrpSpPr/>
          <p:nvPr/>
        </p:nvGrpSpPr>
        <p:grpSpPr>
          <a:xfrm>
            <a:off x="2513090" y="4132485"/>
            <a:ext cx="3921523" cy="1764111"/>
            <a:chOff x="0" y="0"/>
            <a:chExt cx="3921521" cy="1764109"/>
          </a:xfrm>
        </p:grpSpPr>
        <p:sp>
          <p:nvSpPr>
            <p:cNvPr id="695" name="矩形标注"/>
            <p:cNvSpPr/>
            <p:nvPr/>
          </p:nvSpPr>
          <p:spPr>
            <a:xfrm>
              <a:off x="0" y="0"/>
              <a:ext cx="3921522" cy="1764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 y="0"/>
                  </a:moveTo>
                  <a:cubicBezTo>
                    <a:pt x="157" y="0"/>
                    <a:pt x="0" y="348"/>
                    <a:pt x="0" y="778"/>
                  </a:cubicBezTo>
                  <a:lnTo>
                    <a:pt x="0" y="20822"/>
                  </a:lnTo>
                  <a:cubicBezTo>
                    <a:pt x="0" y="21252"/>
                    <a:pt x="157" y="21600"/>
                    <a:pt x="350" y="21600"/>
                  </a:cubicBezTo>
                  <a:lnTo>
                    <a:pt x="19517" y="21600"/>
                  </a:lnTo>
                  <a:cubicBezTo>
                    <a:pt x="19710" y="21600"/>
                    <a:pt x="19866" y="21252"/>
                    <a:pt x="19866" y="20822"/>
                  </a:cubicBezTo>
                  <a:lnTo>
                    <a:pt x="19866" y="19569"/>
                  </a:lnTo>
                  <a:lnTo>
                    <a:pt x="21600" y="18014"/>
                  </a:lnTo>
                  <a:lnTo>
                    <a:pt x="19866" y="16459"/>
                  </a:lnTo>
                  <a:lnTo>
                    <a:pt x="19866" y="778"/>
                  </a:lnTo>
                  <a:cubicBezTo>
                    <a:pt x="19866" y="348"/>
                    <a:pt x="19710" y="0"/>
                    <a:pt x="19517" y="0"/>
                  </a:cubicBezTo>
                  <a:lnTo>
                    <a:pt x="350" y="0"/>
                  </a:lnTo>
                  <a:close/>
                </a:path>
              </a:pathLst>
            </a:custGeom>
            <a:solidFill>
              <a:srgbClr val="2F3035"/>
            </a:solidFill>
            <a:ln w="25400" cap="rnd">
              <a:solidFill>
                <a:srgbClr val="FF635F"/>
              </a:solidFill>
              <a:custDash>
                <a:ds d="100000" sp="200000"/>
              </a:custDash>
              <a:round/>
            </a:ln>
            <a:effectLst/>
          </p:spPr>
          <p:txBody>
            <a:bodyPr wrap="square" lIns="50800" tIns="50800" rIns="50800" bIns="50800" numCol="1" anchor="ctr">
              <a:noAutofit/>
            </a:bodyPr>
            <a:lstStyle/>
            <a:p>
              <a:pPr>
                <a:defRPr sz="3200">
                  <a:solidFill>
                    <a:srgbClr val="FFFFFF"/>
                  </a:solidFill>
                </a:defRPr>
              </a:pPr>
            </a:p>
          </p:txBody>
        </p:sp>
        <p:sp>
          <p:nvSpPr>
            <p:cNvPr id="696" name="Lorem ipsum dolor sit amet, consectetur adipiscing elit. Phasellus tincidunt rhoncus augue"/>
            <p:cNvSpPr txBox="1"/>
            <p:nvPr/>
          </p:nvSpPr>
          <p:spPr>
            <a:xfrm>
              <a:off x="254709" y="221654"/>
              <a:ext cx="320469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677"/>
                                        </p:tgtEl>
                                        <p:attrNameLst>
                                          <p:attrName>style.visibility</p:attrName>
                                        </p:attrNameLst>
                                      </p:cBhvr>
                                      <p:to>
                                        <p:strVal val="visible"/>
                                      </p:to>
                                    </p:set>
                                    <p:anim calcmode="lin" valueType="num">
                                      <p:cBhvr>
                                        <p:cTn id="7" dur="800" fill="hold"/>
                                        <p:tgtEl>
                                          <p:spTgt spid="677"/>
                                        </p:tgtEl>
                                        <p:attrNameLst>
                                          <p:attrName>ppt_x</p:attrName>
                                        </p:attrNameLst>
                                      </p:cBhvr>
                                      <p:tavLst>
                                        <p:tav tm="0">
                                          <p:val>
                                            <p:strVal val="0-#ppt_w/2"/>
                                          </p:val>
                                        </p:tav>
                                        <p:tav tm="100000">
                                          <p:val>
                                            <p:strVal val="#ppt_x"/>
                                          </p:val>
                                        </p:tav>
                                      </p:tavLst>
                                    </p:anim>
                                    <p:anim calcmode="lin" valueType="num">
                                      <p:cBhvr>
                                        <p:cTn id="8" dur="800" fill="hold"/>
                                        <p:tgtEl>
                                          <p:spTgt spid="677"/>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Class="entr" nodeType="afterEffect" presetSubtype="1" presetID="2" grpId="2" fill="hold">
                                  <p:stCondLst>
                                    <p:cond delay="500"/>
                                  </p:stCondLst>
                                  <p:iterate type="el" backwards="0">
                                    <p:tmAbs val="0"/>
                                  </p:iterate>
                                  <p:childTnLst>
                                    <p:set>
                                      <p:cBhvr>
                                        <p:cTn id="11" fill="hold"/>
                                        <p:tgtEl>
                                          <p:spTgt spid="679"/>
                                        </p:tgtEl>
                                        <p:attrNameLst>
                                          <p:attrName>style.visibility</p:attrName>
                                        </p:attrNameLst>
                                      </p:cBhvr>
                                      <p:to>
                                        <p:strVal val="visible"/>
                                      </p:to>
                                    </p:set>
                                    <p:anim calcmode="lin" valueType="num">
                                      <p:cBhvr>
                                        <p:cTn id="12" dur="600" fill="hold"/>
                                        <p:tgtEl>
                                          <p:spTgt spid="679"/>
                                        </p:tgtEl>
                                        <p:attrNameLst>
                                          <p:attrName>ppt_x</p:attrName>
                                        </p:attrNameLst>
                                      </p:cBhvr>
                                      <p:tavLst>
                                        <p:tav tm="0">
                                          <p:val>
                                            <p:strVal val="#ppt_x"/>
                                          </p:val>
                                        </p:tav>
                                        <p:tav tm="100000">
                                          <p:val>
                                            <p:strVal val="#ppt_x"/>
                                          </p:val>
                                        </p:tav>
                                      </p:tavLst>
                                    </p:anim>
                                    <p:anim calcmode="lin" valueType="num">
                                      <p:cBhvr>
                                        <p:cTn id="13" dur="600" fill="hold"/>
                                        <p:tgtEl>
                                          <p:spTgt spid="679"/>
                                        </p:tgtEl>
                                        <p:attrNameLst>
                                          <p:attrName>ppt_y</p:attrName>
                                        </p:attrNameLst>
                                      </p:cBhvr>
                                      <p:tavLst>
                                        <p:tav tm="0">
                                          <p:val>
                                            <p:strVal val="0-#ppt_h/2"/>
                                          </p:val>
                                        </p:tav>
                                        <p:tav tm="100000">
                                          <p:val>
                                            <p:strVal val="#ppt_y"/>
                                          </p:val>
                                        </p:tav>
                                      </p:tavLst>
                                    </p:anim>
                                  </p:childTnLst>
                                </p:cTn>
                              </p:par>
                            </p:childTnLst>
                          </p:cTn>
                        </p:par>
                        <p:par>
                          <p:cTn id="14" fill="hold">
                            <p:stCondLst>
                              <p:cond delay="1900"/>
                            </p:stCondLst>
                            <p:childTnLst>
                              <p:par>
                                <p:cTn id="15" presetClass="entr" nodeType="afterEffect" presetSubtype="2" presetID="2" grpId="3" fill="hold">
                                  <p:stCondLst>
                                    <p:cond delay="0"/>
                                  </p:stCondLst>
                                  <p:iterate type="el" backwards="0">
                                    <p:tmAbs val="0"/>
                                  </p:iterate>
                                  <p:childTnLst>
                                    <p:set>
                                      <p:cBhvr>
                                        <p:cTn id="16" fill="hold"/>
                                        <p:tgtEl>
                                          <p:spTgt spid="671"/>
                                        </p:tgtEl>
                                        <p:attrNameLst>
                                          <p:attrName>style.visibility</p:attrName>
                                        </p:attrNameLst>
                                      </p:cBhvr>
                                      <p:to>
                                        <p:strVal val="visible"/>
                                      </p:to>
                                    </p:set>
                                    <p:anim calcmode="lin" valueType="num">
                                      <p:cBhvr>
                                        <p:cTn id="17" dur="800" fill="hold"/>
                                        <p:tgtEl>
                                          <p:spTgt spid="671"/>
                                        </p:tgtEl>
                                        <p:attrNameLst>
                                          <p:attrName>ppt_x</p:attrName>
                                        </p:attrNameLst>
                                      </p:cBhvr>
                                      <p:tavLst>
                                        <p:tav tm="0">
                                          <p:val>
                                            <p:strVal val="1+#ppt_w/2"/>
                                          </p:val>
                                        </p:tav>
                                        <p:tav tm="100000">
                                          <p:val>
                                            <p:strVal val="#ppt_x"/>
                                          </p:val>
                                        </p:tav>
                                      </p:tavLst>
                                    </p:anim>
                                    <p:anim calcmode="lin" valueType="num">
                                      <p:cBhvr>
                                        <p:cTn id="18" dur="800" fill="hold"/>
                                        <p:tgtEl>
                                          <p:spTgt spid="671"/>
                                        </p:tgtEl>
                                        <p:attrNameLst>
                                          <p:attrName>ppt_y</p:attrName>
                                        </p:attrNameLst>
                                      </p:cBhvr>
                                      <p:tavLst>
                                        <p:tav tm="0">
                                          <p:val>
                                            <p:strVal val="#ppt_y"/>
                                          </p:val>
                                        </p:tav>
                                        <p:tav tm="100000">
                                          <p:val>
                                            <p:strVal val="#ppt_y"/>
                                          </p:val>
                                        </p:tav>
                                      </p:tavLst>
                                    </p:anim>
                                  </p:childTnLst>
                                </p:cTn>
                              </p:par>
                            </p:childTnLst>
                          </p:cTn>
                        </p:par>
                        <p:par>
                          <p:cTn id="19" fill="hold">
                            <p:stCondLst>
                              <p:cond delay="2700"/>
                            </p:stCondLst>
                            <p:childTnLst>
                              <p:par>
                                <p:cTn id="20" presetClass="entr" nodeType="afterEffect" presetSubtype="4" presetID="2" grpId="4" fill="hold">
                                  <p:stCondLst>
                                    <p:cond delay="300"/>
                                  </p:stCondLst>
                                  <p:iterate type="el" backwards="0">
                                    <p:tmAbs val="0"/>
                                  </p:iterate>
                                  <p:childTnLst>
                                    <p:set>
                                      <p:cBhvr>
                                        <p:cTn id="21" fill="hold"/>
                                        <p:tgtEl>
                                          <p:spTgt spid="682"/>
                                        </p:tgtEl>
                                        <p:attrNameLst>
                                          <p:attrName>style.visibility</p:attrName>
                                        </p:attrNameLst>
                                      </p:cBhvr>
                                      <p:to>
                                        <p:strVal val="visible"/>
                                      </p:to>
                                    </p:set>
                                    <p:anim calcmode="lin" valueType="num">
                                      <p:cBhvr>
                                        <p:cTn id="22" dur="600" fill="hold"/>
                                        <p:tgtEl>
                                          <p:spTgt spid="682"/>
                                        </p:tgtEl>
                                        <p:attrNameLst>
                                          <p:attrName>ppt_x</p:attrName>
                                        </p:attrNameLst>
                                      </p:cBhvr>
                                      <p:tavLst>
                                        <p:tav tm="0">
                                          <p:val>
                                            <p:strVal val="#ppt_x"/>
                                          </p:val>
                                        </p:tav>
                                        <p:tav tm="100000">
                                          <p:val>
                                            <p:strVal val="#ppt_x"/>
                                          </p:val>
                                        </p:tav>
                                      </p:tavLst>
                                    </p:anim>
                                    <p:anim calcmode="lin" valueType="num">
                                      <p:cBhvr>
                                        <p:cTn id="23" dur="600" fill="hold"/>
                                        <p:tgtEl>
                                          <p:spTgt spid="682"/>
                                        </p:tgtEl>
                                        <p:attrNameLst>
                                          <p:attrName>ppt_y</p:attrName>
                                        </p:attrNameLst>
                                      </p:cBhvr>
                                      <p:tavLst>
                                        <p:tav tm="0">
                                          <p:val>
                                            <p:strVal val="1+#ppt_h/2"/>
                                          </p:val>
                                        </p:tav>
                                        <p:tav tm="100000">
                                          <p:val>
                                            <p:strVal val="#ppt_y"/>
                                          </p:val>
                                        </p:tav>
                                      </p:tavLst>
                                    </p:anim>
                                  </p:childTnLst>
                                </p:cTn>
                              </p:par>
                            </p:childTnLst>
                          </p:cTn>
                        </p:par>
                        <p:par>
                          <p:cTn id="24" fill="hold">
                            <p:stCondLst>
                              <p:cond delay="3600"/>
                            </p:stCondLst>
                            <p:childTnLst>
                              <p:par>
                                <p:cTn id="25" presetClass="entr" nodeType="afterEffect" presetSubtype="2" presetID="2" grpId="5" fill="hold">
                                  <p:stCondLst>
                                    <p:cond delay="500"/>
                                  </p:stCondLst>
                                  <p:iterate type="el" backwards="0">
                                    <p:tmAbs val="0"/>
                                  </p:iterate>
                                  <p:childTnLst>
                                    <p:set>
                                      <p:cBhvr>
                                        <p:cTn id="26" fill="hold"/>
                                        <p:tgtEl>
                                          <p:spTgt spid="681"/>
                                        </p:tgtEl>
                                        <p:attrNameLst>
                                          <p:attrName>style.visibility</p:attrName>
                                        </p:attrNameLst>
                                      </p:cBhvr>
                                      <p:to>
                                        <p:strVal val="visible"/>
                                      </p:to>
                                    </p:set>
                                    <p:anim calcmode="lin" valueType="num">
                                      <p:cBhvr>
                                        <p:cTn id="27" dur="600" fill="hold"/>
                                        <p:tgtEl>
                                          <p:spTgt spid="681"/>
                                        </p:tgtEl>
                                        <p:attrNameLst>
                                          <p:attrName>ppt_x</p:attrName>
                                        </p:attrNameLst>
                                      </p:cBhvr>
                                      <p:tavLst>
                                        <p:tav tm="0">
                                          <p:val>
                                            <p:strVal val="1+#ppt_w/2"/>
                                          </p:val>
                                        </p:tav>
                                        <p:tav tm="100000">
                                          <p:val>
                                            <p:strVal val="#ppt_x"/>
                                          </p:val>
                                        </p:tav>
                                      </p:tavLst>
                                    </p:anim>
                                    <p:anim calcmode="lin" valueType="num">
                                      <p:cBhvr>
                                        <p:cTn id="28" dur="600" fill="hold"/>
                                        <p:tgtEl>
                                          <p:spTgt spid="681"/>
                                        </p:tgtEl>
                                        <p:attrNameLst>
                                          <p:attrName>ppt_y</p:attrName>
                                        </p:attrNameLst>
                                      </p:cBhvr>
                                      <p:tavLst>
                                        <p:tav tm="0">
                                          <p:val>
                                            <p:strVal val="#ppt_y"/>
                                          </p:val>
                                        </p:tav>
                                        <p:tav tm="100000">
                                          <p:val>
                                            <p:strVal val="#ppt_y"/>
                                          </p:val>
                                        </p:tav>
                                      </p:tavLst>
                                    </p:anim>
                                  </p:childTnLst>
                                </p:cTn>
                              </p:par>
                            </p:childTnLst>
                          </p:cTn>
                        </p:par>
                        <p:par>
                          <p:cTn id="29" fill="hold">
                            <p:stCondLst>
                              <p:cond delay="4700"/>
                            </p:stCondLst>
                            <p:childTnLst>
                              <p:par>
                                <p:cTn id="30" presetClass="entr" nodeType="afterEffect" presetSubtype="8" presetID="2" grpId="6" fill="hold">
                                  <p:stCondLst>
                                    <p:cond delay="100"/>
                                  </p:stCondLst>
                                  <p:iterate type="el" backwards="0">
                                    <p:tmAbs val="0"/>
                                  </p:iterate>
                                  <p:childTnLst>
                                    <p:set>
                                      <p:cBhvr>
                                        <p:cTn id="31" fill="hold"/>
                                        <p:tgtEl>
                                          <p:spTgt spid="678"/>
                                        </p:tgtEl>
                                        <p:attrNameLst>
                                          <p:attrName>style.visibility</p:attrName>
                                        </p:attrNameLst>
                                      </p:cBhvr>
                                      <p:to>
                                        <p:strVal val="visible"/>
                                      </p:to>
                                    </p:set>
                                    <p:anim calcmode="lin" valueType="num">
                                      <p:cBhvr>
                                        <p:cTn id="32" dur="600" fill="hold"/>
                                        <p:tgtEl>
                                          <p:spTgt spid="678"/>
                                        </p:tgtEl>
                                        <p:attrNameLst>
                                          <p:attrName>ppt_x</p:attrName>
                                        </p:attrNameLst>
                                      </p:cBhvr>
                                      <p:tavLst>
                                        <p:tav tm="0">
                                          <p:val>
                                            <p:strVal val="0-#ppt_w/2"/>
                                          </p:val>
                                        </p:tav>
                                        <p:tav tm="100000">
                                          <p:val>
                                            <p:strVal val="#ppt_x"/>
                                          </p:val>
                                        </p:tav>
                                      </p:tavLst>
                                    </p:anim>
                                    <p:anim calcmode="lin" valueType="num">
                                      <p:cBhvr>
                                        <p:cTn id="33" dur="600" fill="hold"/>
                                        <p:tgtEl>
                                          <p:spTgt spid="678"/>
                                        </p:tgtEl>
                                        <p:attrNameLst>
                                          <p:attrName>ppt_y</p:attrName>
                                        </p:attrNameLst>
                                      </p:cBhvr>
                                      <p:tavLst>
                                        <p:tav tm="0">
                                          <p:val>
                                            <p:strVal val="#ppt_y"/>
                                          </p:val>
                                        </p:tav>
                                        <p:tav tm="100000">
                                          <p:val>
                                            <p:strVal val="#ppt_y"/>
                                          </p:val>
                                        </p:tav>
                                      </p:tavLst>
                                    </p:anim>
                                  </p:childTnLst>
                                </p:cTn>
                              </p:par>
                            </p:childTnLst>
                          </p:cTn>
                        </p:par>
                        <p:par>
                          <p:cTn id="34" fill="hold">
                            <p:stCondLst>
                              <p:cond delay="5400"/>
                            </p:stCondLst>
                            <p:childTnLst>
                              <p:par>
                                <p:cTn id="35" presetClass="entr" nodeType="afterEffect" presetSubtype="4" presetID="2" grpId="7" fill="hold">
                                  <p:stCondLst>
                                    <p:cond delay="500"/>
                                  </p:stCondLst>
                                  <p:iterate type="el" backwards="0">
                                    <p:tmAbs val="0"/>
                                  </p:iterate>
                                  <p:childTnLst>
                                    <p:set>
                                      <p:cBhvr>
                                        <p:cTn id="36" fill="hold"/>
                                        <p:tgtEl>
                                          <p:spTgt spid="680"/>
                                        </p:tgtEl>
                                        <p:attrNameLst>
                                          <p:attrName>style.visibility</p:attrName>
                                        </p:attrNameLst>
                                      </p:cBhvr>
                                      <p:to>
                                        <p:strVal val="visible"/>
                                      </p:to>
                                    </p:set>
                                    <p:anim calcmode="lin" valueType="num">
                                      <p:cBhvr>
                                        <p:cTn id="37" dur="600" fill="hold"/>
                                        <p:tgtEl>
                                          <p:spTgt spid="680"/>
                                        </p:tgtEl>
                                        <p:attrNameLst>
                                          <p:attrName>ppt_x</p:attrName>
                                        </p:attrNameLst>
                                      </p:cBhvr>
                                      <p:tavLst>
                                        <p:tav tm="0">
                                          <p:val>
                                            <p:strVal val="#ppt_x"/>
                                          </p:val>
                                        </p:tav>
                                        <p:tav tm="100000">
                                          <p:val>
                                            <p:strVal val="#ppt_x"/>
                                          </p:val>
                                        </p:tav>
                                      </p:tavLst>
                                    </p:anim>
                                    <p:anim calcmode="lin" valueType="num">
                                      <p:cBhvr>
                                        <p:cTn id="38" dur="600" fill="hold"/>
                                        <p:tgtEl>
                                          <p:spTgt spid="6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8" fill="hold">
                                  <p:stCondLst>
                                    <p:cond delay="0"/>
                                  </p:stCondLst>
                                  <p:iterate type="el" backwards="0">
                                    <p:tmAbs val="0"/>
                                  </p:iterate>
                                  <p:childTnLst>
                                    <p:set>
                                      <p:cBhvr>
                                        <p:cTn id="42" fill="hold"/>
                                        <p:tgtEl>
                                          <p:spTgt spid="694"/>
                                        </p:tgtEl>
                                        <p:attrNameLst>
                                          <p:attrName>style.visibility</p:attrName>
                                        </p:attrNameLst>
                                      </p:cBhvr>
                                      <p:to>
                                        <p:strVal val="visible"/>
                                      </p:to>
                                    </p:set>
                                    <p:animEffect filter="dissolve" transition="in">
                                      <p:cBhvr>
                                        <p:cTn id="43" dur="1000"/>
                                        <p:tgtEl>
                                          <p:spTgt spid="694"/>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16" presetID="23" grpId="9" fill="hold">
                                  <p:stCondLst>
                                    <p:cond delay="0"/>
                                  </p:stCondLst>
                                  <p:iterate type="el" backwards="0">
                                    <p:tmAbs val="0"/>
                                  </p:iterate>
                                  <p:childTnLst>
                                    <p:set>
                                      <p:cBhvr>
                                        <p:cTn id="47" fill="hold"/>
                                        <p:tgtEl>
                                          <p:spTgt spid="697"/>
                                        </p:tgtEl>
                                        <p:attrNameLst>
                                          <p:attrName>style.visibility</p:attrName>
                                        </p:attrNameLst>
                                      </p:cBhvr>
                                      <p:to>
                                        <p:strVal val="visible"/>
                                      </p:to>
                                    </p:set>
                                    <p:anim calcmode="lin" valueType="num">
                                      <p:cBhvr>
                                        <p:cTn id="48" dur="750" fill="hold"/>
                                        <p:tgtEl>
                                          <p:spTgt spid="697"/>
                                        </p:tgtEl>
                                        <p:attrNameLst>
                                          <p:attrName>ppt_w</p:attrName>
                                        </p:attrNameLst>
                                      </p:cBhvr>
                                      <p:tavLst>
                                        <p:tav tm="0">
                                          <p:val>
                                            <p:fltVal val="0"/>
                                          </p:val>
                                        </p:tav>
                                        <p:tav tm="100000">
                                          <p:val>
                                            <p:strVal val="#ppt_w"/>
                                          </p:val>
                                        </p:tav>
                                      </p:tavLst>
                                    </p:anim>
                                    <p:anim calcmode="lin" valueType="num">
                                      <p:cBhvr>
                                        <p:cTn id="49" dur="750" fill="hold"/>
                                        <p:tgtEl>
                                          <p:spTgt spid="697"/>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8" presetID="2" grpId="10" fill="hold">
                                  <p:stCondLst>
                                    <p:cond delay="0"/>
                                  </p:stCondLst>
                                  <p:iterate type="el" backwards="0">
                                    <p:tmAbs val="0"/>
                                  </p:iterate>
                                  <p:childTnLst>
                                    <p:set>
                                      <p:cBhvr>
                                        <p:cTn id="53" fill="hold"/>
                                        <p:tgtEl>
                                          <p:spTgt spid="690"/>
                                        </p:tgtEl>
                                        <p:attrNameLst>
                                          <p:attrName>style.visibility</p:attrName>
                                        </p:attrNameLst>
                                      </p:cBhvr>
                                      <p:to>
                                        <p:strVal val="visible"/>
                                      </p:to>
                                    </p:set>
                                    <p:anim calcmode="lin" valueType="num">
                                      <p:cBhvr>
                                        <p:cTn id="54" dur="700" fill="hold"/>
                                        <p:tgtEl>
                                          <p:spTgt spid="690"/>
                                        </p:tgtEl>
                                        <p:attrNameLst>
                                          <p:attrName>ppt_x</p:attrName>
                                        </p:attrNameLst>
                                      </p:cBhvr>
                                      <p:tavLst>
                                        <p:tav tm="0">
                                          <p:val>
                                            <p:strVal val="0-#ppt_w/2"/>
                                          </p:val>
                                        </p:tav>
                                        <p:tav tm="100000">
                                          <p:val>
                                            <p:strVal val="#ppt_x"/>
                                          </p:val>
                                        </p:tav>
                                      </p:tavLst>
                                    </p:anim>
                                    <p:anim calcmode="lin" valueType="num">
                                      <p:cBhvr>
                                        <p:cTn id="55" dur="700" fill="hold"/>
                                        <p:tgtEl>
                                          <p:spTgt spid="690"/>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2" presetID="2" grpId="11" fill="hold">
                                  <p:stCondLst>
                                    <p:cond delay="0"/>
                                  </p:stCondLst>
                                  <p:iterate type="el" backwards="0">
                                    <p:tmAbs val="0"/>
                                  </p:iterate>
                                  <p:childTnLst>
                                    <p:set>
                                      <p:cBhvr>
                                        <p:cTn id="59" fill="hold"/>
                                        <p:tgtEl>
                                          <p:spTgt spid="686"/>
                                        </p:tgtEl>
                                        <p:attrNameLst>
                                          <p:attrName>style.visibility</p:attrName>
                                        </p:attrNameLst>
                                      </p:cBhvr>
                                      <p:to>
                                        <p:strVal val="visible"/>
                                      </p:to>
                                    </p:set>
                                    <p:anim calcmode="lin" valueType="num">
                                      <p:cBhvr>
                                        <p:cTn id="60" dur="700" fill="hold"/>
                                        <p:tgtEl>
                                          <p:spTgt spid="686"/>
                                        </p:tgtEl>
                                        <p:attrNameLst>
                                          <p:attrName>ppt_x</p:attrName>
                                        </p:attrNameLst>
                                      </p:cBhvr>
                                      <p:tavLst>
                                        <p:tav tm="0">
                                          <p:val>
                                            <p:strVal val="1+#ppt_w/2"/>
                                          </p:val>
                                        </p:tav>
                                        <p:tav tm="100000">
                                          <p:val>
                                            <p:strVal val="#ppt_x"/>
                                          </p:val>
                                        </p:tav>
                                      </p:tavLst>
                                    </p:anim>
                                    <p:anim calcmode="lin" valueType="num">
                                      <p:cBhvr>
                                        <p:cTn id="61" dur="700" fill="hold"/>
                                        <p:tgtEl>
                                          <p:spTgt spid="68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Class="entr" nodeType="clickEffect" presetID="9" grpId="12" fill="hold">
                                  <p:stCondLst>
                                    <p:cond delay="0"/>
                                  </p:stCondLst>
                                  <p:iterate type="el" backwards="0">
                                    <p:tmAbs val="0"/>
                                  </p:iterate>
                                  <p:childTnLst>
                                    <p:set>
                                      <p:cBhvr>
                                        <p:cTn id="65" fill="hold"/>
                                        <p:tgtEl>
                                          <p:spTgt spid="691"/>
                                        </p:tgtEl>
                                        <p:attrNameLst>
                                          <p:attrName>style.visibility</p:attrName>
                                        </p:attrNameLst>
                                      </p:cBhvr>
                                      <p:to>
                                        <p:strVal val="visible"/>
                                      </p:to>
                                    </p:set>
                                    <p:animEffect filter="dissolve" transition="in">
                                      <p:cBhvr>
                                        <p:cTn id="66" dur="1000"/>
                                        <p:tgtEl>
                                          <p:spTgt spid="6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1" grpId="3"/>
      <p:bldP build="whole" bldLvl="1" animBg="1" rev="0" advAuto="0" spid="697" grpId="9"/>
      <p:bldP build="whole" bldLvl="1" animBg="1" rev="0" advAuto="0" spid="679" grpId="2"/>
      <p:bldP build="whole" bldLvl="1" animBg="1" rev="0" advAuto="0" spid="678" grpId="6"/>
      <p:bldP build="whole" bldLvl="1" animBg="1" rev="0" advAuto="0" spid="682" grpId="4"/>
      <p:bldP build="whole" bldLvl="1" animBg="1" rev="0" advAuto="0" spid="681" grpId="5"/>
      <p:bldP build="whole" bldLvl="1" animBg="1" rev="0" advAuto="0" spid="677" grpId="1"/>
      <p:bldP build="whole" bldLvl="1" animBg="1" rev="0" advAuto="0" spid="694" grpId="8"/>
      <p:bldP build="whole" bldLvl="1" animBg="1" rev="0" advAuto="0" spid="680" grpId="7"/>
      <p:bldP build="whole" bldLvl="1" animBg="1" rev="0" advAuto="0" spid="691" grpId="12"/>
      <p:bldP build="whole" bldLvl="1" animBg="1" rev="0" advAuto="0" spid="690" grpId="10"/>
      <p:bldP build="whole" bldLvl="1" animBg="1" rev="0" advAuto="0" spid="686" grpId="1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0" name="成组"/>
          <p:cNvGrpSpPr/>
          <p:nvPr/>
        </p:nvGrpSpPr>
        <p:grpSpPr>
          <a:xfrm>
            <a:off x="4451700" y="4380851"/>
            <a:ext cx="4918648" cy="4918648"/>
            <a:chOff x="0" y="0"/>
            <a:chExt cx="4918647" cy="4918647"/>
          </a:xfrm>
        </p:grpSpPr>
        <p:sp>
          <p:nvSpPr>
            <p:cNvPr id="58" name="圆形"/>
            <p:cNvSpPr/>
            <p:nvPr/>
          </p:nvSpPr>
          <p:spPr>
            <a:xfrm>
              <a:off x="0" y="0"/>
              <a:ext cx="4918648" cy="4918648"/>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59" name="Z"/>
            <p:cNvSpPr txBox="1"/>
            <p:nvPr/>
          </p:nvSpPr>
          <p:spPr>
            <a:xfrm>
              <a:off x="1626406" y="884523"/>
              <a:ext cx="1665835" cy="314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0">
                  <a:solidFill>
                    <a:srgbClr val="B9B9B9"/>
                  </a:solidFill>
                  <a:latin typeface="Helvetica"/>
                  <a:ea typeface="Helvetica"/>
                  <a:cs typeface="Helvetica"/>
                  <a:sym typeface="Helvetica"/>
                </a:defRPr>
              </a:lvl1pPr>
            </a:lstStyle>
            <a:p>
              <a:pPr/>
              <a:r>
                <a:t>Z</a:t>
              </a:r>
            </a:p>
          </p:txBody>
        </p:sp>
      </p:grpSp>
      <p:grpSp>
        <p:nvGrpSpPr>
          <p:cNvPr id="65" name="成组"/>
          <p:cNvGrpSpPr/>
          <p:nvPr/>
        </p:nvGrpSpPr>
        <p:grpSpPr>
          <a:xfrm>
            <a:off x="11521537" y="4440804"/>
            <a:ext cx="8410763" cy="4894345"/>
            <a:chOff x="0" y="0"/>
            <a:chExt cx="8410762" cy="4894343"/>
          </a:xfrm>
        </p:grpSpPr>
        <p:sp>
          <p:nvSpPr>
            <p:cNvPr id="61" name="Welcome to the Via"/>
            <p:cNvSpPr txBox="1"/>
            <p:nvPr/>
          </p:nvSpPr>
          <p:spPr>
            <a:xfrm>
              <a:off x="0" y="0"/>
              <a:ext cx="5378351" cy="838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800">
                  <a:solidFill>
                    <a:srgbClr val="FFFFFF"/>
                  </a:solidFill>
                  <a:latin typeface="Helvetica"/>
                  <a:ea typeface="Helvetica"/>
                  <a:cs typeface="Helvetica"/>
                  <a:sym typeface="Helvetica"/>
                </a:defRPr>
              </a:lvl1pPr>
            </a:lstStyle>
            <a:p>
              <a:pPr/>
              <a:r>
                <a:t>Welcome to the Via</a:t>
              </a:r>
            </a:p>
          </p:txBody>
        </p:sp>
        <p:grpSp>
          <p:nvGrpSpPr>
            <p:cNvPr id="64" name="成组"/>
            <p:cNvGrpSpPr/>
            <p:nvPr/>
          </p:nvGrpSpPr>
          <p:grpSpPr>
            <a:xfrm>
              <a:off x="33594" y="1135319"/>
              <a:ext cx="8377169" cy="3759025"/>
              <a:chOff x="0" y="0"/>
              <a:chExt cx="8377168" cy="3759024"/>
            </a:xfrm>
          </p:grpSpPr>
          <p:sp>
            <p:nvSpPr>
              <p:cNvPr id="62"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
              <p:cNvSpPr txBox="1"/>
              <p:nvPr/>
            </p:nvSpPr>
            <p:spPr>
              <a:xfrm>
                <a:off x="0" y="0"/>
                <a:ext cx="8326795" cy="3505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a:t>
                </a:r>
              </a:p>
            </p:txBody>
          </p:sp>
          <p:sp>
            <p:nvSpPr>
              <p:cNvPr id="63" name="Lorem ipsum dolor sit amet, consectetur adipiscing elit. Phasellus tincidunt rhoncus augue eu rutrum. Vivamus auctor imperdiet sagittis. Etiam sed aliquet nunc, eu hendrerit metus."/>
              <p:cNvSpPr txBox="1"/>
              <p:nvPr/>
            </p:nvSpPr>
            <p:spPr>
              <a:xfrm>
                <a:off x="50373" y="2666824"/>
                <a:ext cx="8326796"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a:t>
                </a:r>
              </a:p>
            </p:txBody>
          </p:sp>
        </p:gr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60"/>
                                        </p:tgtEl>
                                        <p:attrNameLst>
                                          <p:attrName>style.visibility</p:attrName>
                                        </p:attrNameLst>
                                      </p:cBhvr>
                                      <p:to>
                                        <p:strVal val="visible"/>
                                      </p:to>
                                    </p:set>
                                    <p:anim calcmode="lin" valueType="num">
                                      <p:cBhvr>
                                        <p:cTn id="7" dur="700" fill="hold"/>
                                        <p:tgtEl>
                                          <p:spTgt spid="60"/>
                                        </p:tgtEl>
                                        <p:attrNameLst>
                                          <p:attrName>ppt_x</p:attrName>
                                        </p:attrNameLst>
                                      </p:cBhvr>
                                      <p:tavLst>
                                        <p:tav tm="0">
                                          <p:val>
                                            <p:strVal val="0-#ppt_w/2"/>
                                          </p:val>
                                        </p:tav>
                                        <p:tav tm="100000">
                                          <p:val>
                                            <p:strVal val="#ppt_x"/>
                                          </p:val>
                                        </p:tav>
                                      </p:tavLst>
                                    </p:anim>
                                    <p:anim calcmode="lin" valueType="num">
                                      <p:cBhvr>
                                        <p:cTn id="8" dur="7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Class="entr" nodeType="afterEffect" presetSubtype="2" presetID="2" grpId="2" fill="hold">
                                  <p:stCondLst>
                                    <p:cond delay="300"/>
                                  </p:stCondLst>
                                  <p:iterate type="el" backwards="0">
                                    <p:tmAbs val="0"/>
                                  </p:iterate>
                                  <p:childTnLst>
                                    <p:set>
                                      <p:cBhvr>
                                        <p:cTn id="11" fill="hold"/>
                                        <p:tgtEl>
                                          <p:spTgt spid="65"/>
                                        </p:tgtEl>
                                        <p:attrNameLst>
                                          <p:attrName>style.visibility</p:attrName>
                                        </p:attrNameLst>
                                      </p:cBhvr>
                                      <p:to>
                                        <p:strVal val="visible"/>
                                      </p:to>
                                    </p:set>
                                    <p:anim calcmode="lin" valueType="num">
                                      <p:cBhvr>
                                        <p:cTn id="12" dur="1000" fill="hold"/>
                                        <p:tgtEl>
                                          <p:spTgt spid="65"/>
                                        </p:tgtEl>
                                        <p:attrNameLst>
                                          <p:attrName>ppt_x</p:attrName>
                                        </p:attrNameLst>
                                      </p:cBhvr>
                                      <p:tavLst>
                                        <p:tav tm="0">
                                          <p:val>
                                            <p:strVal val="1+#ppt_w/2"/>
                                          </p:val>
                                        </p:tav>
                                        <p:tav tm="100000">
                                          <p:val>
                                            <p:strVal val="#ppt_x"/>
                                          </p:val>
                                        </p:tav>
                                      </p:tavLst>
                                    </p:anim>
                                    <p:anim calcmode="lin" valueType="num">
                                      <p:cBhvr>
                                        <p:cTn id="13"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 grpId="1"/>
      <p:bldP build="whole" bldLvl="1" animBg="1" rev="0" advAuto="0" spid="65" grpId="2"/>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0" name="Process"/>
          <p:cNvSpPr txBox="1"/>
          <p:nvPr/>
        </p:nvSpPr>
        <p:spPr>
          <a:xfrm>
            <a:off x="1707674" y="996924"/>
            <a:ext cx="185759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Process</a:t>
            </a:r>
          </a:p>
        </p:txBody>
      </p:sp>
      <p:sp>
        <p:nvSpPr>
          <p:cNvPr id="701" name="Lorem ipsum dolor sit amet, consectetur adipiscing elit. Phasellus tincidunt rhoncus augue eu rutrum."/>
          <p:cNvSpPr txBox="1"/>
          <p:nvPr/>
        </p:nvSpPr>
        <p:spPr>
          <a:xfrm>
            <a:off x="1732669" y="1719476"/>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704" name="成组"/>
          <p:cNvGrpSpPr/>
          <p:nvPr/>
        </p:nvGrpSpPr>
        <p:grpSpPr>
          <a:xfrm>
            <a:off x="6091407" y="7325879"/>
            <a:ext cx="1149910" cy="1752118"/>
            <a:chOff x="0" y="0"/>
            <a:chExt cx="1149909" cy="1752116"/>
          </a:xfrm>
        </p:grpSpPr>
        <p:sp>
          <p:nvSpPr>
            <p:cNvPr id="702" name="形状"/>
            <p:cNvSpPr/>
            <p:nvPr/>
          </p:nvSpPr>
          <p:spPr>
            <a:xfrm>
              <a:off x="0" y="0"/>
              <a:ext cx="546072" cy="1752117"/>
            </a:xfrm>
            <a:custGeom>
              <a:avLst/>
              <a:gdLst/>
              <a:ahLst/>
              <a:cxnLst>
                <a:cxn ang="0">
                  <a:pos x="wd2" y="hd2"/>
                </a:cxn>
                <a:cxn ang="5400000">
                  <a:pos x="wd2" y="hd2"/>
                </a:cxn>
                <a:cxn ang="10800000">
                  <a:pos x="wd2" y="hd2"/>
                </a:cxn>
                <a:cxn ang="16200000">
                  <a:pos x="wd2" y="hd2"/>
                </a:cxn>
              </a:cxnLst>
              <a:rect l="0" t="0" r="r" b="b"/>
              <a:pathLst>
                <a:path w="20751" h="21600" fill="norm" stroke="1" extrusionOk="0">
                  <a:moveTo>
                    <a:pt x="12932" y="0"/>
                  </a:moveTo>
                  <a:cubicBezTo>
                    <a:pt x="13255" y="2457"/>
                    <a:pt x="12012" y="4911"/>
                    <a:pt x="9234" y="7307"/>
                  </a:cubicBezTo>
                  <a:cubicBezTo>
                    <a:pt x="6938" y="9287"/>
                    <a:pt x="3599" y="11220"/>
                    <a:pt x="1737" y="13219"/>
                  </a:cubicBezTo>
                  <a:cubicBezTo>
                    <a:pt x="-849" y="15997"/>
                    <a:pt x="-544" y="18846"/>
                    <a:pt x="2634" y="21600"/>
                  </a:cubicBezTo>
                  <a:lnTo>
                    <a:pt x="20751" y="21600"/>
                  </a:lnTo>
                  <a:cubicBezTo>
                    <a:pt x="14754" y="20296"/>
                    <a:pt x="10997" y="18663"/>
                    <a:pt x="10000" y="16927"/>
                  </a:cubicBezTo>
                  <a:cubicBezTo>
                    <a:pt x="8330" y="14020"/>
                    <a:pt x="14479" y="11224"/>
                    <a:pt x="16829" y="8347"/>
                  </a:cubicBezTo>
                  <a:cubicBezTo>
                    <a:pt x="19117" y="5545"/>
                    <a:pt x="17778" y="2677"/>
                    <a:pt x="12932" y="0"/>
                  </a:cubicBezTo>
                  <a:close/>
                </a:path>
              </a:pathLst>
            </a:cu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703" name=""/>
            <p:cNvSpPr txBox="1"/>
            <p:nvPr/>
          </p:nvSpPr>
          <p:spPr>
            <a:xfrm rot="937286">
              <a:off x="215565" y="478798"/>
              <a:ext cx="842939" cy="794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635F"/>
                  </a:solidFill>
                  <a:latin typeface="Helvetica"/>
                  <a:ea typeface="Helvetica"/>
                  <a:cs typeface="Helvetica"/>
                  <a:sym typeface="Helvetica"/>
                </a:defRPr>
              </a:lvl1pPr>
            </a:lstStyle>
            <a:p>
              <a:pPr/>
              <a:r>
                <a:t></a:t>
              </a:r>
            </a:p>
          </p:txBody>
        </p:sp>
      </p:grpSp>
      <p:sp>
        <p:nvSpPr>
          <p:cNvPr id="705" name="线条"/>
          <p:cNvSpPr/>
          <p:nvPr/>
        </p:nvSpPr>
        <p:spPr>
          <a:xfrm>
            <a:off x="2716513" y="9168702"/>
            <a:ext cx="18950974" cy="41467"/>
          </a:xfrm>
          <a:prstGeom prst="line">
            <a:avLst/>
          </a:prstGeom>
          <a:ln w="63500" cap="rnd">
            <a:solidFill>
              <a:srgbClr val="85888D"/>
            </a:solidFill>
            <a:custDash>
              <a:ds d="100000" sp="200000"/>
            </a:custDash>
          </a:ln>
        </p:spPr>
        <p:txBody>
          <a:bodyPr lIns="50800" tIns="50800" rIns="50800" bIns="50800" anchor="ctr"/>
          <a:lstStyle/>
          <a:p>
            <a:pPr>
              <a:defRPr sz="3200"/>
            </a:pPr>
          </a:p>
        </p:txBody>
      </p:sp>
      <p:grpSp>
        <p:nvGrpSpPr>
          <p:cNvPr id="710" name="成组"/>
          <p:cNvGrpSpPr/>
          <p:nvPr/>
        </p:nvGrpSpPr>
        <p:grpSpPr>
          <a:xfrm>
            <a:off x="8621990" y="6068661"/>
            <a:ext cx="2588860" cy="3028444"/>
            <a:chOff x="-34057" y="-33504"/>
            <a:chExt cx="2588858" cy="3028443"/>
          </a:xfrm>
        </p:grpSpPr>
        <p:sp>
          <p:nvSpPr>
            <p:cNvPr id="706" name="形状"/>
            <p:cNvSpPr/>
            <p:nvPr/>
          </p:nvSpPr>
          <p:spPr>
            <a:xfrm>
              <a:off x="506338" y="256043"/>
              <a:ext cx="811361" cy="2738897"/>
            </a:xfrm>
            <a:custGeom>
              <a:avLst/>
              <a:gdLst/>
              <a:ahLst/>
              <a:cxnLst>
                <a:cxn ang="0">
                  <a:pos x="wd2" y="hd2"/>
                </a:cxn>
                <a:cxn ang="5400000">
                  <a:pos x="wd2" y="hd2"/>
                </a:cxn>
                <a:cxn ang="10800000">
                  <a:pos x="wd2" y="hd2"/>
                </a:cxn>
                <a:cxn ang="16200000">
                  <a:pos x="wd2" y="hd2"/>
                </a:cxn>
              </a:cxnLst>
              <a:rect l="0" t="0" r="r" b="b"/>
              <a:pathLst>
                <a:path w="21487" h="21600" fill="norm" stroke="1" extrusionOk="0">
                  <a:moveTo>
                    <a:pt x="13389" y="0"/>
                  </a:moveTo>
                  <a:cubicBezTo>
                    <a:pt x="13728" y="2457"/>
                    <a:pt x="12441" y="4911"/>
                    <a:pt x="9558" y="7307"/>
                  </a:cubicBezTo>
                  <a:cubicBezTo>
                    <a:pt x="7176" y="9286"/>
                    <a:pt x="3711" y="11219"/>
                    <a:pt x="1793" y="13219"/>
                  </a:cubicBezTo>
                  <a:cubicBezTo>
                    <a:pt x="462" y="14608"/>
                    <a:pt x="-113" y="16015"/>
                    <a:pt x="19" y="17418"/>
                  </a:cubicBezTo>
                  <a:lnTo>
                    <a:pt x="2722" y="21600"/>
                  </a:lnTo>
                  <a:lnTo>
                    <a:pt x="21487" y="21600"/>
                  </a:lnTo>
                  <a:cubicBezTo>
                    <a:pt x="15275" y="20296"/>
                    <a:pt x="11384" y="18663"/>
                    <a:pt x="10351" y="16927"/>
                  </a:cubicBezTo>
                  <a:cubicBezTo>
                    <a:pt x="8622" y="14020"/>
                    <a:pt x="14991" y="11224"/>
                    <a:pt x="17424" y="8347"/>
                  </a:cubicBezTo>
                  <a:cubicBezTo>
                    <a:pt x="19794" y="5545"/>
                    <a:pt x="18407" y="2677"/>
                    <a:pt x="13389" y="0"/>
                  </a:cubicBezTo>
                  <a:close/>
                </a:path>
              </a:pathLst>
            </a:cu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707" name=""/>
            <p:cNvSpPr txBox="1"/>
            <p:nvPr/>
          </p:nvSpPr>
          <p:spPr>
            <a:xfrm rot="21232317">
              <a:off x="801528" y="1620912"/>
              <a:ext cx="954696" cy="1033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6700">
                  <a:solidFill>
                    <a:srgbClr val="F1C05F"/>
                  </a:solidFill>
                  <a:latin typeface="Helvetica"/>
                  <a:ea typeface="Helvetica"/>
                  <a:cs typeface="Helvetica"/>
                  <a:sym typeface="Helvetica"/>
                </a:defRPr>
              </a:lvl1pPr>
            </a:lstStyle>
            <a:p>
              <a:pPr/>
              <a:r>
                <a:t></a:t>
              </a:r>
            </a:p>
          </p:txBody>
        </p:sp>
        <p:sp>
          <p:nvSpPr>
            <p:cNvPr id="708" name=""/>
            <p:cNvSpPr txBox="1"/>
            <p:nvPr/>
          </p:nvSpPr>
          <p:spPr>
            <a:xfrm rot="303322">
              <a:off x="813797" y="38644"/>
              <a:ext cx="1690970" cy="12102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8000">
                  <a:solidFill>
                    <a:srgbClr val="F1C05F"/>
                  </a:solidFill>
                  <a:latin typeface="Helvetica"/>
                  <a:ea typeface="Helvetica"/>
                  <a:cs typeface="Helvetica"/>
                  <a:sym typeface="Helvetica"/>
                </a:defRPr>
              </a:lvl1pPr>
            </a:lstStyle>
            <a:p>
              <a:pPr/>
              <a:r>
                <a:t></a:t>
              </a:r>
            </a:p>
          </p:txBody>
        </p:sp>
        <p:sp>
          <p:nvSpPr>
            <p:cNvPr id="709" name=""/>
            <p:cNvSpPr txBox="1"/>
            <p:nvPr/>
          </p:nvSpPr>
          <p:spPr>
            <a:xfrm rot="16563875">
              <a:off x="-169974" y="469278"/>
              <a:ext cx="1481527" cy="1059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6900">
                  <a:solidFill>
                    <a:srgbClr val="F1C05F"/>
                  </a:solidFill>
                  <a:latin typeface="Helvetica"/>
                  <a:ea typeface="Helvetica"/>
                  <a:cs typeface="Helvetica"/>
                  <a:sym typeface="Helvetica"/>
                </a:defRPr>
              </a:lvl1pPr>
            </a:lstStyle>
            <a:p>
              <a:pPr/>
              <a:r>
                <a:t></a:t>
              </a:r>
            </a:p>
          </p:txBody>
        </p:sp>
      </p:grpSp>
      <p:grpSp>
        <p:nvGrpSpPr>
          <p:cNvPr id="716" name="成组"/>
          <p:cNvGrpSpPr/>
          <p:nvPr/>
        </p:nvGrpSpPr>
        <p:grpSpPr>
          <a:xfrm>
            <a:off x="12285151" y="4829209"/>
            <a:ext cx="3062539" cy="4294593"/>
            <a:chOff x="-32212" y="-39495"/>
            <a:chExt cx="3062538" cy="4294591"/>
          </a:xfrm>
        </p:grpSpPr>
        <p:sp>
          <p:nvSpPr>
            <p:cNvPr id="711" name="形状"/>
            <p:cNvSpPr/>
            <p:nvPr/>
          </p:nvSpPr>
          <p:spPr>
            <a:xfrm>
              <a:off x="688278" y="39568"/>
              <a:ext cx="1097022" cy="4215528"/>
            </a:xfrm>
            <a:custGeom>
              <a:avLst/>
              <a:gdLst/>
              <a:ahLst/>
              <a:cxnLst>
                <a:cxn ang="0">
                  <a:pos x="wd2" y="hd2"/>
                </a:cxn>
                <a:cxn ang="5400000">
                  <a:pos x="wd2" y="hd2"/>
                </a:cxn>
                <a:cxn ang="10800000">
                  <a:pos x="wd2" y="hd2"/>
                </a:cxn>
                <a:cxn ang="16200000">
                  <a:pos x="wd2" y="hd2"/>
                </a:cxn>
              </a:cxnLst>
              <a:rect l="0" t="0" r="r" b="b"/>
              <a:pathLst>
                <a:path w="20751" h="21600" fill="norm" stroke="1" extrusionOk="0">
                  <a:moveTo>
                    <a:pt x="12932" y="0"/>
                  </a:moveTo>
                  <a:cubicBezTo>
                    <a:pt x="13255" y="2457"/>
                    <a:pt x="12012" y="4911"/>
                    <a:pt x="9234" y="7307"/>
                  </a:cubicBezTo>
                  <a:cubicBezTo>
                    <a:pt x="6938" y="9287"/>
                    <a:pt x="3599" y="11220"/>
                    <a:pt x="1737" y="13219"/>
                  </a:cubicBezTo>
                  <a:cubicBezTo>
                    <a:pt x="-849" y="15997"/>
                    <a:pt x="-544" y="18846"/>
                    <a:pt x="2634" y="21600"/>
                  </a:cubicBezTo>
                  <a:lnTo>
                    <a:pt x="20751" y="21600"/>
                  </a:lnTo>
                  <a:cubicBezTo>
                    <a:pt x="14754" y="20296"/>
                    <a:pt x="10997" y="18663"/>
                    <a:pt x="10000" y="16927"/>
                  </a:cubicBezTo>
                  <a:cubicBezTo>
                    <a:pt x="8330" y="14020"/>
                    <a:pt x="14479" y="11224"/>
                    <a:pt x="16829" y="8347"/>
                  </a:cubicBezTo>
                  <a:cubicBezTo>
                    <a:pt x="19117" y="5545"/>
                    <a:pt x="17778" y="2677"/>
                    <a:pt x="12932" y="0"/>
                  </a:cubicBezTo>
                  <a:close/>
                </a:path>
              </a:pathLst>
            </a:cu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712" name=""/>
            <p:cNvSpPr txBox="1"/>
            <p:nvPr/>
          </p:nvSpPr>
          <p:spPr>
            <a:xfrm rot="1443940">
              <a:off x="1135260" y="1466610"/>
              <a:ext cx="1690970" cy="1361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9100">
                  <a:solidFill>
                    <a:srgbClr val="3FA086"/>
                  </a:solidFill>
                  <a:latin typeface="Helvetica"/>
                  <a:ea typeface="Helvetica"/>
                  <a:cs typeface="Helvetica"/>
                  <a:sym typeface="Helvetica"/>
                </a:defRPr>
              </a:lvl1pPr>
            </a:lstStyle>
            <a:p>
              <a:pPr/>
              <a:r>
                <a:t></a:t>
              </a:r>
            </a:p>
          </p:txBody>
        </p:sp>
        <p:sp>
          <p:nvSpPr>
            <p:cNvPr id="713" name=""/>
            <p:cNvSpPr txBox="1"/>
            <p:nvPr/>
          </p:nvSpPr>
          <p:spPr>
            <a:xfrm rot="21092813">
              <a:off x="1198760" y="78148"/>
              <a:ext cx="1690970" cy="12228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8100">
                  <a:solidFill>
                    <a:srgbClr val="3FA086"/>
                  </a:solidFill>
                  <a:latin typeface="Helvetica"/>
                  <a:ea typeface="Helvetica"/>
                  <a:cs typeface="Helvetica"/>
                  <a:sym typeface="Helvetica"/>
                </a:defRPr>
              </a:lvl1pPr>
            </a:lstStyle>
            <a:p>
              <a:pPr/>
              <a:r>
                <a:t></a:t>
              </a:r>
            </a:p>
          </p:txBody>
        </p:sp>
        <p:sp>
          <p:nvSpPr>
            <p:cNvPr id="714" name=""/>
            <p:cNvSpPr txBox="1"/>
            <p:nvPr/>
          </p:nvSpPr>
          <p:spPr>
            <a:xfrm rot="20869378">
              <a:off x="736205" y="2876584"/>
              <a:ext cx="1583353" cy="8195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5300">
                  <a:solidFill>
                    <a:srgbClr val="3FA086"/>
                  </a:solidFill>
                  <a:latin typeface="Helvetica"/>
                  <a:ea typeface="Helvetica"/>
                  <a:cs typeface="Helvetica"/>
                  <a:sym typeface="Helvetica"/>
                </a:defRPr>
              </a:lvl1pPr>
            </a:lstStyle>
            <a:p>
              <a:pPr/>
              <a:r>
                <a:t></a:t>
              </a:r>
            </a:p>
          </p:txBody>
        </p:sp>
        <p:sp>
          <p:nvSpPr>
            <p:cNvPr id="715" name=""/>
            <p:cNvSpPr txBox="1"/>
            <p:nvPr/>
          </p:nvSpPr>
          <p:spPr>
            <a:xfrm rot="15123565">
              <a:off x="-71545" y="434833"/>
              <a:ext cx="1690971" cy="11472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7600">
                  <a:solidFill>
                    <a:srgbClr val="3FA086"/>
                  </a:solidFill>
                  <a:latin typeface="Helvetica"/>
                  <a:ea typeface="Helvetica"/>
                  <a:cs typeface="Helvetica"/>
                  <a:sym typeface="Helvetica"/>
                </a:defRPr>
              </a:lvl1pPr>
            </a:lstStyle>
            <a:p>
              <a:pPr/>
              <a:r>
                <a:t></a:t>
              </a:r>
            </a:p>
          </p:txBody>
        </p:sp>
      </p:grpSp>
      <p:grpSp>
        <p:nvGrpSpPr>
          <p:cNvPr id="722" name="成组"/>
          <p:cNvGrpSpPr/>
          <p:nvPr/>
        </p:nvGrpSpPr>
        <p:grpSpPr>
          <a:xfrm>
            <a:off x="16062233" y="3753167"/>
            <a:ext cx="3473537" cy="5396034"/>
            <a:chOff x="-39186" y="0"/>
            <a:chExt cx="3473535" cy="5396033"/>
          </a:xfrm>
        </p:grpSpPr>
        <p:sp>
          <p:nvSpPr>
            <p:cNvPr id="717" name="形状"/>
            <p:cNvSpPr/>
            <p:nvPr/>
          </p:nvSpPr>
          <p:spPr>
            <a:xfrm>
              <a:off x="749700" y="0"/>
              <a:ext cx="1097022" cy="5396034"/>
            </a:xfrm>
            <a:custGeom>
              <a:avLst/>
              <a:gdLst/>
              <a:ahLst/>
              <a:cxnLst>
                <a:cxn ang="0">
                  <a:pos x="wd2" y="hd2"/>
                </a:cxn>
                <a:cxn ang="5400000">
                  <a:pos x="wd2" y="hd2"/>
                </a:cxn>
                <a:cxn ang="10800000">
                  <a:pos x="wd2" y="hd2"/>
                </a:cxn>
                <a:cxn ang="16200000">
                  <a:pos x="wd2" y="hd2"/>
                </a:cxn>
              </a:cxnLst>
              <a:rect l="0" t="0" r="r" b="b"/>
              <a:pathLst>
                <a:path w="20751" h="21600" fill="norm" stroke="1" extrusionOk="0">
                  <a:moveTo>
                    <a:pt x="12932" y="0"/>
                  </a:moveTo>
                  <a:cubicBezTo>
                    <a:pt x="13255" y="2457"/>
                    <a:pt x="12012" y="4911"/>
                    <a:pt x="9234" y="7307"/>
                  </a:cubicBezTo>
                  <a:cubicBezTo>
                    <a:pt x="6938" y="9287"/>
                    <a:pt x="3599" y="11220"/>
                    <a:pt x="1737" y="13219"/>
                  </a:cubicBezTo>
                  <a:cubicBezTo>
                    <a:pt x="-849" y="15997"/>
                    <a:pt x="-544" y="18846"/>
                    <a:pt x="2634" y="21600"/>
                  </a:cubicBezTo>
                  <a:lnTo>
                    <a:pt x="20751" y="21600"/>
                  </a:lnTo>
                  <a:cubicBezTo>
                    <a:pt x="14754" y="20296"/>
                    <a:pt x="10997" y="18663"/>
                    <a:pt x="10000" y="16927"/>
                  </a:cubicBezTo>
                  <a:cubicBezTo>
                    <a:pt x="8330" y="14020"/>
                    <a:pt x="14479" y="11224"/>
                    <a:pt x="16829" y="8347"/>
                  </a:cubicBezTo>
                  <a:cubicBezTo>
                    <a:pt x="19117" y="5545"/>
                    <a:pt x="17778" y="2677"/>
                    <a:pt x="12932" y="0"/>
                  </a:cubicBezTo>
                  <a:close/>
                </a:path>
              </a:pathLst>
            </a:custGeom>
            <a:solidFill>
              <a:srgbClr val="2A7864"/>
            </a:solidFill>
            <a:ln w="12700" cap="flat">
              <a:noFill/>
              <a:miter lim="400000"/>
            </a:ln>
            <a:effectLst/>
          </p:spPr>
          <p:txBody>
            <a:bodyPr wrap="square" lIns="50800" tIns="50800" rIns="50800" bIns="50800" numCol="1" anchor="ctr">
              <a:noAutofit/>
            </a:bodyPr>
            <a:lstStyle/>
            <a:p>
              <a:pPr>
                <a:defRPr sz="3200"/>
              </a:pPr>
            </a:p>
          </p:txBody>
        </p:sp>
        <p:sp>
          <p:nvSpPr>
            <p:cNvPr id="718" name=""/>
            <p:cNvSpPr txBox="1"/>
            <p:nvPr/>
          </p:nvSpPr>
          <p:spPr>
            <a:xfrm rot="574979">
              <a:off x="1018556" y="2762429"/>
              <a:ext cx="1795421" cy="15126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0200">
                  <a:solidFill>
                    <a:srgbClr val="2A7864"/>
                  </a:solidFill>
                  <a:latin typeface="Helvetica"/>
                  <a:ea typeface="Helvetica"/>
                  <a:cs typeface="Helvetica"/>
                  <a:sym typeface="Helvetica"/>
                </a:defRPr>
              </a:lvl1pPr>
            </a:lstStyle>
            <a:p>
              <a:pPr/>
              <a:r>
                <a:t></a:t>
              </a:r>
            </a:p>
          </p:txBody>
        </p:sp>
        <p:sp>
          <p:nvSpPr>
            <p:cNvPr id="719" name=""/>
            <p:cNvSpPr txBox="1"/>
            <p:nvPr/>
          </p:nvSpPr>
          <p:spPr>
            <a:xfrm rot="574979">
              <a:off x="1510870" y="277450"/>
              <a:ext cx="1795421" cy="1688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1500">
                  <a:solidFill>
                    <a:srgbClr val="2A7864"/>
                  </a:solidFill>
                  <a:latin typeface="Helvetica"/>
                  <a:ea typeface="Helvetica"/>
                  <a:cs typeface="Helvetica"/>
                  <a:sym typeface="Helvetica"/>
                </a:defRPr>
              </a:lvl1pPr>
            </a:lstStyle>
            <a:p>
              <a:pPr/>
              <a:r>
                <a:t></a:t>
              </a:r>
            </a:p>
          </p:txBody>
        </p:sp>
        <p:sp>
          <p:nvSpPr>
            <p:cNvPr id="720" name=""/>
            <p:cNvSpPr txBox="1"/>
            <p:nvPr/>
          </p:nvSpPr>
          <p:spPr>
            <a:xfrm rot="3153261">
              <a:off x="1188090" y="1739587"/>
              <a:ext cx="1583353" cy="8195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5300">
                  <a:solidFill>
                    <a:srgbClr val="2A7864"/>
                  </a:solidFill>
                  <a:latin typeface="Helvetica"/>
                  <a:ea typeface="Helvetica"/>
                  <a:cs typeface="Helvetica"/>
                  <a:sym typeface="Helvetica"/>
                </a:defRPr>
              </a:lvl1pPr>
            </a:lstStyle>
            <a:p>
              <a:pPr/>
              <a:r>
                <a:t></a:t>
              </a:r>
            </a:p>
          </p:txBody>
        </p:sp>
        <p:sp>
          <p:nvSpPr>
            <p:cNvPr id="721" name=""/>
            <p:cNvSpPr txBox="1"/>
            <p:nvPr/>
          </p:nvSpPr>
          <p:spPr>
            <a:xfrm rot="15706089">
              <a:off x="-159573" y="1202238"/>
              <a:ext cx="1795420" cy="13110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8700">
                  <a:solidFill>
                    <a:srgbClr val="2A7864"/>
                  </a:solidFill>
                  <a:latin typeface="Helvetica"/>
                  <a:ea typeface="Helvetica"/>
                  <a:cs typeface="Helvetica"/>
                  <a:sym typeface="Helvetica"/>
                </a:defRPr>
              </a:lvl1pPr>
            </a:lstStyle>
            <a:p>
              <a:pPr/>
              <a:r>
                <a:t></a:t>
              </a:r>
            </a:p>
          </p:txBody>
        </p:sp>
      </p:grpSp>
      <p:sp>
        <p:nvSpPr>
          <p:cNvPr id="723" name="线条"/>
          <p:cNvSpPr/>
          <p:nvPr/>
        </p:nvSpPr>
        <p:spPr>
          <a:xfrm>
            <a:off x="5420043" y="6456152"/>
            <a:ext cx="978019" cy="610809"/>
          </a:xfrm>
          <a:custGeom>
            <a:avLst/>
            <a:gdLst/>
            <a:ahLst/>
            <a:cxnLst>
              <a:cxn ang="0">
                <a:pos x="wd2" y="hd2"/>
              </a:cxn>
              <a:cxn ang="5400000">
                <a:pos x="wd2" y="hd2"/>
              </a:cxn>
              <a:cxn ang="10800000">
                <a:pos x="wd2" y="hd2"/>
              </a:cxn>
              <a:cxn ang="16200000">
                <a:pos x="wd2" y="hd2"/>
              </a:cxn>
            </a:cxnLst>
            <a:rect l="0" t="0" r="r" b="b"/>
            <a:pathLst>
              <a:path w="21600" h="19876" fill="norm" stroke="1" extrusionOk="0">
                <a:moveTo>
                  <a:pt x="21600" y="19876"/>
                </a:moveTo>
                <a:cubicBezTo>
                  <a:pt x="21331" y="14356"/>
                  <a:pt x="19608" y="9209"/>
                  <a:pt x="16798" y="5536"/>
                </a:cubicBezTo>
                <a:cubicBezTo>
                  <a:pt x="12169" y="-513"/>
                  <a:pt x="5486" y="-1724"/>
                  <a:pt x="0" y="2492"/>
                </a:cubicBezTo>
              </a:path>
            </a:pathLst>
          </a:custGeom>
          <a:ln w="25400">
            <a:solidFill>
              <a:srgbClr val="85888D"/>
            </a:solidFill>
            <a:miter lim="400000"/>
            <a:tailEnd type="arrow"/>
          </a:ln>
        </p:spPr>
        <p:txBody>
          <a:bodyPr lIns="50800" tIns="50800" rIns="50800" bIns="50800" anchor="ctr"/>
          <a:lstStyle/>
          <a:p>
            <a:pPr>
              <a:defRPr sz="3200"/>
            </a:pPr>
          </a:p>
        </p:txBody>
      </p:sp>
      <p:sp>
        <p:nvSpPr>
          <p:cNvPr id="724" name="Lorem ipsum dolor sit amet, consectetur adipiscing elit. Phasellus tincidunt rhoncus augue eu rutrum. Vivamus"/>
          <p:cNvSpPr txBox="1"/>
          <p:nvPr/>
        </p:nvSpPr>
        <p:spPr>
          <a:xfrm>
            <a:off x="4760372" y="9571766"/>
            <a:ext cx="301415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725" name="Lorem ipsum dolor sit amet, consectetur adipiscing elit. Phasellus tincidunt rhoncus augue eu rutrum. Vivamus"/>
          <p:cNvSpPr txBox="1"/>
          <p:nvPr/>
        </p:nvSpPr>
        <p:spPr>
          <a:xfrm>
            <a:off x="8403725" y="9571766"/>
            <a:ext cx="301415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726" name="Lorem ipsum dolor sit amet, consectetur adipiscing elit. Phasellus tincidunt rhoncus augue eu rutrum. Vivamus"/>
          <p:cNvSpPr txBox="1"/>
          <p:nvPr/>
        </p:nvSpPr>
        <p:spPr>
          <a:xfrm>
            <a:off x="12047076" y="9635394"/>
            <a:ext cx="301415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727" name="Lorem ipsum dolor sit amet, consectetur adipiscing elit. Phasellus tincidunt rhoncus augue eu rutrum. Vivamus"/>
          <p:cNvSpPr txBox="1"/>
          <p:nvPr/>
        </p:nvSpPr>
        <p:spPr>
          <a:xfrm>
            <a:off x="15690428" y="9635394"/>
            <a:ext cx="301415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nvGrpSpPr>
          <p:cNvPr id="730" name="成组"/>
          <p:cNvGrpSpPr/>
          <p:nvPr/>
        </p:nvGrpSpPr>
        <p:grpSpPr>
          <a:xfrm>
            <a:off x="4193453" y="6314144"/>
            <a:ext cx="977762" cy="989772"/>
            <a:chOff x="0" y="-12010"/>
            <a:chExt cx="977760" cy="989770"/>
          </a:xfrm>
        </p:grpSpPr>
        <p:sp>
          <p:nvSpPr>
            <p:cNvPr id="728" name="圆形"/>
            <p:cNvSpPr/>
            <p:nvPr/>
          </p:nvSpPr>
          <p:spPr>
            <a:xfrm>
              <a:off x="0" y="0"/>
              <a:ext cx="977761" cy="977761"/>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729" name="è"/>
            <p:cNvSpPr txBox="1"/>
            <p:nvPr/>
          </p:nvSpPr>
          <p:spPr>
            <a:xfrm>
              <a:off x="255151" y="-12011"/>
              <a:ext cx="46745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635F"/>
                  </a:solidFill>
                  <a:latin typeface="Helvetica"/>
                  <a:ea typeface="Helvetica"/>
                  <a:cs typeface="Helvetica"/>
                  <a:sym typeface="Helvetica"/>
                </a:defRPr>
              </a:lvl1pPr>
            </a:lstStyle>
            <a:p>
              <a:pPr/>
              <a:r>
                <a:t>è</a:t>
              </a:r>
            </a:p>
          </p:txBody>
        </p:sp>
      </p:grpSp>
      <p:sp>
        <p:nvSpPr>
          <p:cNvPr id="731" name="线条"/>
          <p:cNvSpPr/>
          <p:nvPr/>
        </p:nvSpPr>
        <p:spPr>
          <a:xfrm>
            <a:off x="9073239" y="5192726"/>
            <a:ext cx="976714" cy="989811"/>
          </a:xfrm>
          <a:custGeom>
            <a:avLst/>
            <a:gdLst/>
            <a:ahLst/>
            <a:cxnLst>
              <a:cxn ang="0">
                <a:pos x="wd2" y="hd2"/>
              </a:cxn>
              <a:cxn ang="5400000">
                <a:pos x="wd2" y="hd2"/>
              </a:cxn>
              <a:cxn ang="10800000">
                <a:pos x="wd2" y="hd2"/>
              </a:cxn>
              <a:cxn ang="16200000">
                <a:pos x="wd2" y="hd2"/>
              </a:cxn>
            </a:cxnLst>
            <a:rect l="0" t="0" r="r" b="b"/>
            <a:pathLst>
              <a:path w="21600" h="19876" fill="norm" stroke="1" extrusionOk="0">
                <a:moveTo>
                  <a:pt x="21600" y="19876"/>
                </a:moveTo>
                <a:cubicBezTo>
                  <a:pt x="21331" y="14356"/>
                  <a:pt x="19608" y="9209"/>
                  <a:pt x="16798" y="5536"/>
                </a:cubicBezTo>
                <a:cubicBezTo>
                  <a:pt x="12169" y="-513"/>
                  <a:pt x="5486" y="-1724"/>
                  <a:pt x="0" y="2492"/>
                </a:cubicBezTo>
              </a:path>
            </a:pathLst>
          </a:custGeom>
          <a:ln w="25400">
            <a:solidFill>
              <a:srgbClr val="85888D"/>
            </a:solidFill>
            <a:miter lim="400000"/>
            <a:tailEnd type="arrow"/>
          </a:ln>
        </p:spPr>
        <p:txBody>
          <a:bodyPr lIns="50800" tIns="50800" rIns="50800" bIns="50800" anchor="ctr"/>
          <a:lstStyle/>
          <a:p>
            <a:pPr>
              <a:defRPr sz="3200"/>
            </a:pPr>
          </a:p>
        </p:txBody>
      </p:sp>
      <p:grpSp>
        <p:nvGrpSpPr>
          <p:cNvPr id="734" name="成组"/>
          <p:cNvGrpSpPr/>
          <p:nvPr/>
        </p:nvGrpSpPr>
        <p:grpSpPr>
          <a:xfrm>
            <a:off x="7899835" y="4921168"/>
            <a:ext cx="977762" cy="977762"/>
            <a:chOff x="0" y="0"/>
            <a:chExt cx="977760" cy="977760"/>
          </a:xfrm>
        </p:grpSpPr>
        <p:sp>
          <p:nvSpPr>
            <p:cNvPr id="732" name="圆形"/>
            <p:cNvSpPr/>
            <p:nvPr/>
          </p:nvSpPr>
          <p:spPr>
            <a:xfrm>
              <a:off x="0" y="0"/>
              <a:ext cx="977761" cy="977761"/>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733" name="02"/>
            <p:cNvSpPr txBox="1"/>
            <p:nvPr/>
          </p:nvSpPr>
          <p:spPr>
            <a:xfrm>
              <a:off x="117207" y="145980"/>
              <a:ext cx="65109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D2D2D2"/>
                  </a:solidFill>
                  <a:latin typeface="Helvetica"/>
                  <a:ea typeface="Helvetica"/>
                  <a:cs typeface="Helvetica"/>
                  <a:sym typeface="Helvetica"/>
                </a:defRPr>
              </a:lvl1pPr>
            </a:lstStyle>
            <a:p>
              <a:pPr/>
              <a:r>
                <a:t>02</a:t>
              </a:r>
            </a:p>
          </p:txBody>
        </p:sp>
      </p:grpSp>
      <p:sp>
        <p:nvSpPr>
          <p:cNvPr id="735" name="线条"/>
          <p:cNvSpPr/>
          <p:nvPr/>
        </p:nvSpPr>
        <p:spPr>
          <a:xfrm>
            <a:off x="18980380" y="6083240"/>
            <a:ext cx="1015341" cy="1"/>
          </a:xfrm>
          <a:prstGeom prst="line">
            <a:avLst/>
          </a:prstGeom>
          <a:ln w="25400" cap="rnd">
            <a:solidFill>
              <a:srgbClr val="D3D1D5"/>
            </a:solidFill>
            <a:custDash>
              <a:ds d="100000" sp="200000"/>
            </a:custDash>
            <a:tailEnd type="arrow"/>
          </a:ln>
        </p:spPr>
        <p:txBody>
          <a:bodyPr lIns="50800" tIns="50800" rIns="50800" bIns="50800" anchor="ctr"/>
          <a:lstStyle/>
          <a:p>
            <a:pPr>
              <a:defRPr sz="3200"/>
            </a:pPr>
          </a:p>
        </p:txBody>
      </p:sp>
      <p:grpSp>
        <p:nvGrpSpPr>
          <p:cNvPr id="738" name="成组"/>
          <p:cNvGrpSpPr/>
          <p:nvPr/>
        </p:nvGrpSpPr>
        <p:grpSpPr>
          <a:xfrm>
            <a:off x="20111147" y="5594360"/>
            <a:ext cx="977762" cy="977761"/>
            <a:chOff x="0" y="0"/>
            <a:chExt cx="977760" cy="977760"/>
          </a:xfrm>
        </p:grpSpPr>
        <p:sp>
          <p:nvSpPr>
            <p:cNvPr id="736" name="圆形"/>
            <p:cNvSpPr/>
            <p:nvPr/>
          </p:nvSpPr>
          <p:spPr>
            <a:xfrm>
              <a:off x="0" y="0"/>
              <a:ext cx="977761" cy="977761"/>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737" name="04"/>
            <p:cNvSpPr txBox="1"/>
            <p:nvPr/>
          </p:nvSpPr>
          <p:spPr>
            <a:xfrm>
              <a:off x="117208" y="145980"/>
              <a:ext cx="65109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D2D2D2"/>
                  </a:solidFill>
                  <a:latin typeface="Helvetica"/>
                  <a:ea typeface="Helvetica"/>
                  <a:cs typeface="Helvetica"/>
                  <a:sym typeface="Helvetica"/>
                </a:defRPr>
              </a:lvl1pPr>
            </a:lstStyle>
            <a:p>
              <a:pPr/>
              <a:r>
                <a:t>04</a:t>
              </a:r>
            </a:p>
          </p:txBody>
        </p:sp>
      </p:grpSp>
      <p:sp>
        <p:nvSpPr>
          <p:cNvPr id="739" name="线条"/>
          <p:cNvSpPr/>
          <p:nvPr/>
        </p:nvSpPr>
        <p:spPr>
          <a:xfrm flipV="1">
            <a:off x="13192544" y="4535592"/>
            <a:ext cx="1" cy="669048"/>
          </a:xfrm>
          <a:prstGeom prst="line">
            <a:avLst/>
          </a:prstGeom>
          <a:ln w="25400" cap="rnd">
            <a:solidFill>
              <a:srgbClr val="D3D1D5"/>
            </a:solidFill>
            <a:custDash>
              <a:ds d="100000" sp="200000"/>
            </a:custDash>
            <a:tailEnd type="arrow"/>
          </a:ln>
        </p:spPr>
        <p:txBody>
          <a:bodyPr lIns="50800" tIns="50800" rIns="50800" bIns="50800" anchor="ctr"/>
          <a:lstStyle/>
          <a:p>
            <a:pPr>
              <a:defRPr sz="3200"/>
            </a:pPr>
          </a:p>
        </p:txBody>
      </p:sp>
      <p:sp>
        <p:nvSpPr>
          <p:cNvPr id="740" name="["/>
          <p:cNvSpPr txBox="1"/>
          <p:nvPr/>
        </p:nvSpPr>
        <p:spPr>
          <a:xfrm>
            <a:off x="13029539" y="3418779"/>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3FA086"/>
                </a:solidFill>
                <a:latin typeface="Helvetica"/>
                <a:ea typeface="Helvetica"/>
                <a:cs typeface="Helvetica"/>
                <a:sym typeface="Helvetica"/>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705"/>
                                        </p:tgtEl>
                                        <p:attrNameLst>
                                          <p:attrName>style.visibility</p:attrName>
                                        </p:attrNameLst>
                                      </p:cBhvr>
                                      <p:to>
                                        <p:strVal val="visible"/>
                                      </p:to>
                                    </p:set>
                                    <p:animEffect filter="wipe(left)" transition="in">
                                      <p:cBhvr>
                                        <p:cTn id="7" dur="1000"/>
                                        <p:tgtEl>
                                          <p:spTgt spid="70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704"/>
                                        </p:tgtEl>
                                        <p:attrNameLst>
                                          <p:attrName>style.visibility</p:attrName>
                                        </p:attrNameLst>
                                      </p:cBhvr>
                                      <p:to>
                                        <p:strVal val="visible"/>
                                      </p:to>
                                    </p:set>
                                    <p:animEffect filter="wipe(down)" transition="in">
                                      <p:cBhvr>
                                        <p:cTn id="12" dur="1000"/>
                                        <p:tgtEl>
                                          <p:spTgt spid="704"/>
                                        </p:tgtEl>
                                      </p:cBhvr>
                                    </p:animEffect>
                                  </p:childTnLst>
                                </p:cTn>
                              </p:par>
                            </p:childTnLst>
                          </p:cTn>
                        </p:par>
                        <p:par>
                          <p:cTn id="13" fill="hold">
                            <p:stCondLst>
                              <p:cond delay="1000"/>
                            </p:stCondLst>
                            <p:childTnLst>
                              <p:par>
                                <p:cTn id="14" presetClass="entr" nodeType="afterEffect" presetSubtype="9" presetID="18" grpId="3" fill="hold">
                                  <p:stCondLst>
                                    <p:cond delay="700"/>
                                  </p:stCondLst>
                                  <p:iterate type="el" backwards="0">
                                    <p:tmAbs val="0"/>
                                  </p:iterate>
                                  <p:childTnLst>
                                    <p:set>
                                      <p:cBhvr>
                                        <p:cTn id="15" fill="hold"/>
                                        <p:tgtEl>
                                          <p:spTgt spid="723"/>
                                        </p:tgtEl>
                                        <p:attrNameLst>
                                          <p:attrName>style.visibility</p:attrName>
                                        </p:attrNameLst>
                                      </p:cBhvr>
                                      <p:to>
                                        <p:strVal val="visible"/>
                                      </p:to>
                                    </p:set>
                                    <p:animEffect filter="strips(upLeft)" transition="in">
                                      <p:cBhvr>
                                        <p:cTn id="16" dur="600"/>
                                        <p:tgtEl>
                                          <p:spTgt spid="723"/>
                                        </p:tgtEl>
                                      </p:cBhvr>
                                    </p:animEffect>
                                  </p:childTnLst>
                                </p:cTn>
                              </p:par>
                            </p:childTnLst>
                          </p:cTn>
                        </p:par>
                        <p:par>
                          <p:cTn id="17" fill="hold">
                            <p:stCondLst>
                              <p:cond delay="2300"/>
                            </p:stCondLst>
                            <p:childTnLst>
                              <p:par>
                                <p:cTn id="18" presetClass="entr" nodeType="afterEffect" presetSubtype="16" presetID="23" grpId="4" fill="hold">
                                  <p:stCondLst>
                                    <p:cond delay="400"/>
                                  </p:stCondLst>
                                  <p:iterate type="el" backwards="0">
                                    <p:tmAbs val="0"/>
                                  </p:iterate>
                                  <p:childTnLst>
                                    <p:set>
                                      <p:cBhvr>
                                        <p:cTn id="19" fill="hold"/>
                                        <p:tgtEl>
                                          <p:spTgt spid="730"/>
                                        </p:tgtEl>
                                        <p:attrNameLst>
                                          <p:attrName>style.visibility</p:attrName>
                                        </p:attrNameLst>
                                      </p:cBhvr>
                                      <p:to>
                                        <p:strVal val="visible"/>
                                      </p:to>
                                    </p:set>
                                    <p:anim calcmode="lin" valueType="num">
                                      <p:cBhvr>
                                        <p:cTn id="20" dur="650" fill="hold"/>
                                        <p:tgtEl>
                                          <p:spTgt spid="730"/>
                                        </p:tgtEl>
                                        <p:attrNameLst>
                                          <p:attrName>ppt_w</p:attrName>
                                        </p:attrNameLst>
                                      </p:cBhvr>
                                      <p:tavLst>
                                        <p:tav tm="0">
                                          <p:val>
                                            <p:fltVal val="0"/>
                                          </p:val>
                                        </p:tav>
                                        <p:tav tm="100000">
                                          <p:val>
                                            <p:strVal val="#ppt_w"/>
                                          </p:val>
                                        </p:tav>
                                      </p:tavLst>
                                    </p:anim>
                                    <p:anim calcmode="lin" valueType="num">
                                      <p:cBhvr>
                                        <p:cTn id="21" dur="650" fill="hold"/>
                                        <p:tgtEl>
                                          <p:spTgt spid="730"/>
                                        </p:tgtEl>
                                        <p:attrNameLst>
                                          <p:attrName>ppt_h</p:attrName>
                                        </p:attrNameLst>
                                      </p:cBhvr>
                                      <p:tavLst>
                                        <p:tav tm="0">
                                          <p:val>
                                            <p:fltVal val="0"/>
                                          </p:val>
                                        </p:tav>
                                        <p:tav tm="100000">
                                          <p:val>
                                            <p:strVal val="#ppt_h"/>
                                          </p:val>
                                        </p:tav>
                                      </p:tavLst>
                                    </p:anim>
                                  </p:childTnLst>
                                </p:cTn>
                              </p:par>
                            </p:childTnLst>
                          </p:cTn>
                        </p:par>
                        <p:par>
                          <p:cTn id="22" fill="hold">
                            <p:stCondLst>
                              <p:cond delay="3350"/>
                            </p:stCondLst>
                            <p:childTnLst>
                              <p:par>
                                <p:cTn id="23" presetClass="entr" nodeType="afterEffect" presetID="9" grpId="5" fill="hold">
                                  <p:stCondLst>
                                    <p:cond delay="600"/>
                                  </p:stCondLst>
                                  <p:iterate type="el" backwards="0">
                                    <p:tmAbs val="0"/>
                                  </p:iterate>
                                  <p:childTnLst>
                                    <p:set>
                                      <p:cBhvr>
                                        <p:cTn id="24" fill="hold"/>
                                        <p:tgtEl>
                                          <p:spTgt spid="724"/>
                                        </p:tgtEl>
                                        <p:attrNameLst>
                                          <p:attrName>style.visibility</p:attrName>
                                        </p:attrNameLst>
                                      </p:cBhvr>
                                      <p:to>
                                        <p:strVal val="visible"/>
                                      </p:to>
                                    </p:set>
                                    <p:animEffect filter="dissolve" transition="in">
                                      <p:cBhvr>
                                        <p:cTn id="25" dur="1000"/>
                                        <p:tgtEl>
                                          <p:spTgt spid="724"/>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4" presetID="22" grpId="6" fill="hold">
                                  <p:stCondLst>
                                    <p:cond delay="0"/>
                                  </p:stCondLst>
                                  <p:iterate type="el" backwards="0">
                                    <p:tmAbs val="0"/>
                                  </p:iterate>
                                  <p:childTnLst>
                                    <p:set>
                                      <p:cBhvr>
                                        <p:cTn id="29" fill="hold"/>
                                        <p:tgtEl>
                                          <p:spTgt spid="710"/>
                                        </p:tgtEl>
                                        <p:attrNameLst>
                                          <p:attrName>style.visibility</p:attrName>
                                        </p:attrNameLst>
                                      </p:cBhvr>
                                      <p:to>
                                        <p:strVal val="visible"/>
                                      </p:to>
                                    </p:set>
                                    <p:animEffect filter="wipe(down)" transition="in">
                                      <p:cBhvr>
                                        <p:cTn id="30" dur="1000"/>
                                        <p:tgtEl>
                                          <p:spTgt spid="710"/>
                                        </p:tgtEl>
                                      </p:cBhvr>
                                    </p:animEffect>
                                  </p:childTnLst>
                                </p:cTn>
                              </p:par>
                            </p:childTnLst>
                          </p:cTn>
                        </p:par>
                        <p:par>
                          <p:cTn id="31" fill="hold">
                            <p:stCondLst>
                              <p:cond delay="1000"/>
                            </p:stCondLst>
                            <p:childTnLst>
                              <p:par>
                                <p:cTn id="32" presetClass="entr" nodeType="afterEffect" presetSubtype="9" presetID="18" grpId="7" fill="hold">
                                  <p:stCondLst>
                                    <p:cond delay="700"/>
                                  </p:stCondLst>
                                  <p:iterate type="el" backwards="0">
                                    <p:tmAbs val="0"/>
                                  </p:iterate>
                                  <p:childTnLst>
                                    <p:set>
                                      <p:cBhvr>
                                        <p:cTn id="33" fill="hold"/>
                                        <p:tgtEl>
                                          <p:spTgt spid="731"/>
                                        </p:tgtEl>
                                        <p:attrNameLst>
                                          <p:attrName>style.visibility</p:attrName>
                                        </p:attrNameLst>
                                      </p:cBhvr>
                                      <p:to>
                                        <p:strVal val="visible"/>
                                      </p:to>
                                    </p:set>
                                    <p:animEffect filter="strips(upLeft)" transition="in">
                                      <p:cBhvr>
                                        <p:cTn id="34" dur="600"/>
                                        <p:tgtEl>
                                          <p:spTgt spid="731"/>
                                        </p:tgtEl>
                                      </p:cBhvr>
                                    </p:animEffect>
                                  </p:childTnLst>
                                </p:cTn>
                              </p:par>
                            </p:childTnLst>
                          </p:cTn>
                        </p:par>
                        <p:par>
                          <p:cTn id="35" fill="hold">
                            <p:stCondLst>
                              <p:cond delay="2300"/>
                            </p:stCondLst>
                            <p:childTnLst>
                              <p:par>
                                <p:cTn id="36" presetClass="entr" nodeType="afterEffect" presetSubtype="16" presetID="23" grpId="8" fill="hold">
                                  <p:stCondLst>
                                    <p:cond delay="400"/>
                                  </p:stCondLst>
                                  <p:iterate type="el" backwards="0">
                                    <p:tmAbs val="0"/>
                                  </p:iterate>
                                  <p:childTnLst>
                                    <p:set>
                                      <p:cBhvr>
                                        <p:cTn id="37" fill="hold"/>
                                        <p:tgtEl>
                                          <p:spTgt spid="734"/>
                                        </p:tgtEl>
                                        <p:attrNameLst>
                                          <p:attrName>style.visibility</p:attrName>
                                        </p:attrNameLst>
                                      </p:cBhvr>
                                      <p:to>
                                        <p:strVal val="visible"/>
                                      </p:to>
                                    </p:set>
                                    <p:anim calcmode="lin" valueType="num">
                                      <p:cBhvr>
                                        <p:cTn id="38" dur="650" fill="hold"/>
                                        <p:tgtEl>
                                          <p:spTgt spid="734"/>
                                        </p:tgtEl>
                                        <p:attrNameLst>
                                          <p:attrName>ppt_w</p:attrName>
                                        </p:attrNameLst>
                                      </p:cBhvr>
                                      <p:tavLst>
                                        <p:tav tm="0">
                                          <p:val>
                                            <p:fltVal val="0"/>
                                          </p:val>
                                        </p:tav>
                                        <p:tav tm="100000">
                                          <p:val>
                                            <p:strVal val="#ppt_w"/>
                                          </p:val>
                                        </p:tav>
                                      </p:tavLst>
                                    </p:anim>
                                    <p:anim calcmode="lin" valueType="num">
                                      <p:cBhvr>
                                        <p:cTn id="39" dur="650" fill="hold"/>
                                        <p:tgtEl>
                                          <p:spTgt spid="734"/>
                                        </p:tgtEl>
                                        <p:attrNameLst>
                                          <p:attrName>ppt_h</p:attrName>
                                        </p:attrNameLst>
                                      </p:cBhvr>
                                      <p:tavLst>
                                        <p:tav tm="0">
                                          <p:val>
                                            <p:fltVal val="0"/>
                                          </p:val>
                                        </p:tav>
                                        <p:tav tm="100000">
                                          <p:val>
                                            <p:strVal val="#ppt_h"/>
                                          </p:val>
                                        </p:tav>
                                      </p:tavLst>
                                    </p:anim>
                                  </p:childTnLst>
                                </p:cTn>
                              </p:par>
                            </p:childTnLst>
                          </p:cTn>
                        </p:par>
                        <p:par>
                          <p:cTn id="40" fill="hold">
                            <p:stCondLst>
                              <p:cond delay="3350"/>
                            </p:stCondLst>
                            <p:childTnLst>
                              <p:par>
                                <p:cTn id="41" presetClass="entr" nodeType="afterEffect" presetID="9" grpId="9" fill="hold">
                                  <p:stCondLst>
                                    <p:cond delay="600"/>
                                  </p:stCondLst>
                                  <p:iterate type="el" backwards="0">
                                    <p:tmAbs val="0"/>
                                  </p:iterate>
                                  <p:childTnLst>
                                    <p:set>
                                      <p:cBhvr>
                                        <p:cTn id="42" fill="hold"/>
                                        <p:tgtEl>
                                          <p:spTgt spid="725"/>
                                        </p:tgtEl>
                                        <p:attrNameLst>
                                          <p:attrName>style.visibility</p:attrName>
                                        </p:attrNameLst>
                                      </p:cBhvr>
                                      <p:to>
                                        <p:strVal val="visible"/>
                                      </p:to>
                                    </p:set>
                                    <p:animEffect filter="dissolve" transition="in">
                                      <p:cBhvr>
                                        <p:cTn id="43" dur="1000"/>
                                        <p:tgtEl>
                                          <p:spTgt spid="725"/>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4" presetID="22" grpId="10" fill="hold">
                                  <p:stCondLst>
                                    <p:cond delay="0"/>
                                  </p:stCondLst>
                                  <p:iterate type="el" backwards="0">
                                    <p:tmAbs val="0"/>
                                  </p:iterate>
                                  <p:childTnLst>
                                    <p:set>
                                      <p:cBhvr>
                                        <p:cTn id="47" fill="hold"/>
                                        <p:tgtEl>
                                          <p:spTgt spid="716"/>
                                        </p:tgtEl>
                                        <p:attrNameLst>
                                          <p:attrName>style.visibility</p:attrName>
                                        </p:attrNameLst>
                                      </p:cBhvr>
                                      <p:to>
                                        <p:strVal val="visible"/>
                                      </p:to>
                                    </p:set>
                                    <p:animEffect filter="wipe(down)" transition="in">
                                      <p:cBhvr>
                                        <p:cTn id="48" dur="1000"/>
                                        <p:tgtEl>
                                          <p:spTgt spid="716"/>
                                        </p:tgtEl>
                                      </p:cBhvr>
                                    </p:animEffect>
                                  </p:childTnLst>
                                </p:cTn>
                              </p:par>
                            </p:childTnLst>
                          </p:cTn>
                        </p:par>
                        <p:par>
                          <p:cTn id="49" fill="hold">
                            <p:stCondLst>
                              <p:cond delay="1000"/>
                            </p:stCondLst>
                            <p:childTnLst>
                              <p:par>
                                <p:cTn id="50" presetClass="entr" nodeType="afterEffect" presetSubtype="4" presetID="22" grpId="11" fill="hold">
                                  <p:stCondLst>
                                    <p:cond delay="700"/>
                                  </p:stCondLst>
                                  <p:iterate type="el" backwards="0">
                                    <p:tmAbs val="0"/>
                                  </p:iterate>
                                  <p:childTnLst>
                                    <p:set>
                                      <p:cBhvr>
                                        <p:cTn id="51" fill="hold"/>
                                        <p:tgtEl>
                                          <p:spTgt spid="739"/>
                                        </p:tgtEl>
                                        <p:attrNameLst>
                                          <p:attrName>style.visibility</p:attrName>
                                        </p:attrNameLst>
                                      </p:cBhvr>
                                      <p:to>
                                        <p:strVal val="visible"/>
                                      </p:to>
                                    </p:set>
                                    <p:animEffect filter="wipe(down)" transition="in">
                                      <p:cBhvr>
                                        <p:cTn id="52" dur="600"/>
                                        <p:tgtEl>
                                          <p:spTgt spid="739"/>
                                        </p:tgtEl>
                                      </p:cBhvr>
                                    </p:animEffect>
                                  </p:childTnLst>
                                </p:cTn>
                              </p:par>
                            </p:childTnLst>
                          </p:cTn>
                        </p:par>
                        <p:par>
                          <p:cTn id="53" fill="hold">
                            <p:stCondLst>
                              <p:cond delay="2300"/>
                            </p:stCondLst>
                            <p:childTnLst>
                              <p:par>
                                <p:cTn id="54" presetClass="entr" nodeType="afterEffect" presetSubtype="16" presetID="23" grpId="12" fill="hold">
                                  <p:stCondLst>
                                    <p:cond delay="400"/>
                                  </p:stCondLst>
                                  <p:iterate type="el" backwards="0">
                                    <p:tmAbs val="0"/>
                                  </p:iterate>
                                  <p:childTnLst>
                                    <p:set>
                                      <p:cBhvr>
                                        <p:cTn id="55" fill="hold"/>
                                        <p:tgtEl>
                                          <p:spTgt spid="740"/>
                                        </p:tgtEl>
                                        <p:attrNameLst>
                                          <p:attrName>style.visibility</p:attrName>
                                        </p:attrNameLst>
                                      </p:cBhvr>
                                      <p:to>
                                        <p:strVal val="visible"/>
                                      </p:to>
                                    </p:set>
                                    <p:anim calcmode="lin" valueType="num">
                                      <p:cBhvr>
                                        <p:cTn id="56" dur="650" fill="hold"/>
                                        <p:tgtEl>
                                          <p:spTgt spid="740"/>
                                        </p:tgtEl>
                                        <p:attrNameLst>
                                          <p:attrName>ppt_w</p:attrName>
                                        </p:attrNameLst>
                                      </p:cBhvr>
                                      <p:tavLst>
                                        <p:tav tm="0">
                                          <p:val>
                                            <p:fltVal val="0"/>
                                          </p:val>
                                        </p:tav>
                                        <p:tav tm="100000">
                                          <p:val>
                                            <p:strVal val="#ppt_w"/>
                                          </p:val>
                                        </p:tav>
                                      </p:tavLst>
                                    </p:anim>
                                    <p:anim calcmode="lin" valueType="num">
                                      <p:cBhvr>
                                        <p:cTn id="57" dur="650" fill="hold"/>
                                        <p:tgtEl>
                                          <p:spTgt spid="740"/>
                                        </p:tgtEl>
                                        <p:attrNameLst>
                                          <p:attrName>ppt_h</p:attrName>
                                        </p:attrNameLst>
                                      </p:cBhvr>
                                      <p:tavLst>
                                        <p:tav tm="0">
                                          <p:val>
                                            <p:fltVal val="0"/>
                                          </p:val>
                                        </p:tav>
                                        <p:tav tm="100000">
                                          <p:val>
                                            <p:strVal val="#ppt_h"/>
                                          </p:val>
                                        </p:tav>
                                      </p:tavLst>
                                    </p:anim>
                                  </p:childTnLst>
                                </p:cTn>
                              </p:par>
                            </p:childTnLst>
                          </p:cTn>
                        </p:par>
                        <p:par>
                          <p:cTn id="58" fill="hold">
                            <p:stCondLst>
                              <p:cond delay="3350"/>
                            </p:stCondLst>
                            <p:childTnLst>
                              <p:par>
                                <p:cTn id="59" presetClass="entr" nodeType="afterEffect" presetID="9" grpId="13" fill="hold">
                                  <p:stCondLst>
                                    <p:cond delay="600"/>
                                  </p:stCondLst>
                                  <p:iterate type="el" backwards="0">
                                    <p:tmAbs val="0"/>
                                  </p:iterate>
                                  <p:childTnLst>
                                    <p:set>
                                      <p:cBhvr>
                                        <p:cTn id="60" fill="hold"/>
                                        <p:tgtEl>
                                          <p:spTgt spid="726"/>
                                        </p:tgtEl>
                                        <p:attrNameLst>
                                          <p:attrName>style.visibility</p:attrName>
                                        </p:attrNameLst>
                                      </p:cBhvr>
                                      <p:to>
                                        <p:strVal val="visible"/>
                                      </p:to>
                                    </p:set>
                                    <p:animEffect filter="dissolve" transition="in">
                                      <p:cBhvr>
                                        <p:cTn id="61" dur="1000"/>
                                        <p:tgtEl>
                                          <p:spTgt spid="726"/>
                                        </p:tgtEl>
                                      </p:cBhvr>
                                    </p:animEffect>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4" presetID="22" grpId="14" fill="hold">
                                  <p:stCondLst>
                                    <p:cond delay="0"/>
                                  </p:stCondLst>
                                  <p:iterate type="el" backwards="0">
                                    <p:tmAbs val="0"/>
                                  </p:iterate>
                                  <p:childTnLst>
                                    <p:set>
                                      <p:cBhvr>
                                        <p:cTn id="65" fill="hold"/>
                                        <p:tgtEl>
                                          <p:spTgt spid="722"/>
                                        </p:tgtEl>
                                        <p:attrNameLst>
                                          <p:attrName>style.visibility</p:attrName>
                                        </p:attrNameLst>
                                      </p:cBhvr>
                                      <p:to>
                                        <p:strVal val="visible"/>
                                      </p:to>
                                    </p:set>
                                    <p:animEffect filter="wipe(down)" transition="in">
                                      <p:cBhvr>
                                        <p:cTn id="66" dur="1000"/>
                                        <p:tgtEl>
                                          <p:spTgt spid="722"/>
                                        </p:tgtEl>
                                      </p:cBhvr>
                                    </p:animEffect>
                                  </p:childTnLst>
                                </p:cTn>
                              </p:par>
                            </p:childTnLst>
                          </p:cTn>
                        </p:par>
                        <p:par>
                          <p:cTn id="67" fill="hold">
                            <p:stCondLst>
                              <p:cond delay="1000"/>
                            </p:stCondLst>
                            <p:childTnLst>
                              <p:par>
                                <p:cTn id="68" presetClass="entr" nodeType="afterEffect" presetSubtype="8" presetID="22" grpId="15" fill="hold">
                                  <p:stCondLst>
                                    <p:cond delay="700"/>
                                  </p:stCondLst>
                                  <p:iterate type="el" backwards="0">
                                    <p:tmAbs val="0"/>
                                  </p:iterate>
                                  <p:childTnLst>
                                    <p:set>
                                      <p:cBhvr>
                                        <p:cTn id="69" fill="hold"/>
                                        <p:tgtEl>
                                          <p:spTgt spid="735"/>
                                        </p:tgtEl>
                                        <p:attrNameLst>
                                          <p:attrName>style.visibility</p:attrName>
                                        </p:attrNameLst>
                                      </p:cBhvr>
                                      <p:to>
                                        <p:strVal val="visible"/>
                                      </p:to>
                                    </p:set>
                                    <p:animEffect filter="wipe(left)" transition="in">
                                      <p:cBhvr>
                                        <p:cTn id="70" dur="600"/>
                                        <p:tgtEl>
                                          <p:spTgt spid="735"/>
                                        </p:tgtEl>
                                      </p:cBhvr>
                                    </p:animEffect>
                                  </p:childTnLst>
                                </p:cTn>
                              </p:par>
                            </p:childTnLst>
                          </p:cTn>
                        </p:par>
                        <p:par>
                          <p:cTn id="71" fill="hold">
                            <p:stCondLst>
                              <p:cond delay="2300"/>
                            </p:stCondLst>
                            <p:childTnLst>
                              <p:par>
                                <p:cTn id="72" presetClass="entr" nodeType="afterEffect" presetSubtype="16" presetID="23" grpId="16" fill="hold">
                                  <p:stCondLst>
                                    <p:cond delay="400"/>
                                  </p:stCondLst>
                                  <p:iterate type="el" backwards="0">
                                    <p:tmAbs val="0"/>
                                  </p:iterate>
                                  <p:childTnLst>
                                    <p:set>
                                      <p:cBhvr>
                                        <p:cTn id="73" fill="hold"/>
                                        <p:tgtEl>
                                          <p:spTgt spid="738"/>
                                        </p:tgtEl>
                                        <p:attrNameLst>
                                          <p:attrName>style.visibility</p:attrName>
                                        </p:attrNameLst>
                                      </p:cBhvr>
                                      <p:to>
                                        <p:strVal val="visible"/>
                                      </p:to>
                                    </p:set>
                                    <p:anim calcmode="lin" valueType="num">
                                      <p:cBhvr>
                                        <p:cTn id="74" dur="650" fill="hold"/>
                                        <p:tgtEl>
                                          <p:spTgt spid="738"/>
                                        </p:tgtEl>
                                        <p:attrNameLst>
                                          <p:attrName>ppt_w</p:attrName>
                                        </p:attrNameLst>
                                      </p:cBhvr>
                                      <p:tavLst>
                                        <p:tav tm="0">
                                          <p:val>
                                            <p:fltVal val="0"/>
                                          </p:val>
                                        </p:tav>
                                        <p:tav tm="100000">
                                          <p:val>
                                            <p:strVal val="#ppt_w"/>
                                          </p:val>
                                        </p:tav>
                                      </p:tavLst>
                                    </p:anim>
                                    <p:anim calcmode="lin" valueType="num">
                                      <p:cBhvr>
                                        <p:cTn id="75" dur="650" fill="hold"/>
                                        <p:tgtEl>
                                          <p:spTgt spid="738"/>
                                        </p:tgtEl>
                                        <p:attrNameLst>
                                          <p:attrName>ppt_h</p:attrName>
                                        </p:attrNameLst>
                                      </p:cBhvr>
                                      <p:tavLst>
                                        <p:tav tm="0">
                                          <p:val>
                                            <p:fltVal val="0"/>
                                          </p:val>
                                        </p:tav>
                                        <p:tav tm="100000">
                                          <p:val>
                                            <p:strVal val="#ppt_h"/>
                                          </p:val>
                                        </p:tav>
                                      </p:tavLst>
                                    </p:anim>
                                  </p:childTnLst>
                                </p:cTn>
                              </p:par>
                            </p:childTnLst>
                          </p:cTn>
                        </p:par>
                        <p:par>
                          <p:cTn id="76" fill="hold">
                            <p:stCondLst>
                              <p:cond delay="3350"/>
                            </p:stCondLst>
                            <p:childTnLst>
                              <p:par>
                                <p:cTn id="77" presetClass="entr" nodeType="afterEffect" presetID="9" grpId="17" fill="hold">
                                  <p:stCondLst>
                                    <p:cond delay="600"/>
                                  </p:stCondLst>
                                  <p:iterate type="el" backwards="0">
                                    <p:tmAbs val="0"/>
                                  </p:iterate>
                                  <p:childTnLst>
                                    <p:set>
                                      <p:cBhvr>
                                        <p:cTn id="78" fill="hold"/>
                                        <p:tgtEl>
                                          <p:spTgt spid="727"/>
                                        </p:tgtEl>
                                        <p:attrNameLst>
                                          <p:attrName>style.visibility</p:attrName>
                                        </p:attrNameLst>
                                      </p:cBhvr>
                                      <p:to>
                                        <p:strVal val="visible"/>
                                      </p:to>
                                    </p:set>
                                    <p:animEffect filter="dissolve" transition="in">
                                      <p:cBhvr>
                                        <p:cTn id="79" dur="1000"/>
                                        <p:tgtEl>
                                          <p:spTgt spid="7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4" grpId="8"/>
      <p:bldP build="whole" bldLvl="1" animBg="1" rev="0" advAuto="0" spid="704" grpId="2"/>
      <p:bldP build="whole" bldLvl="1" animBg="1" rev="0" advAuto="0" spid="722" grpId="14"/>
      <p:bldP build="whole" bldLvl="1" animBg="1" rev="0" advAuto="0" spid="725" grpId="9"/>
      <p:bldP build="whole" bldLvl="1" animBg="1" rev="0" advAuto="0" spid="738" grpId="16"/>
      <p:bldP build="whole" bldLvl="1" animBg="1" rev="0" advAuto="0" spid="705" grpId="1"/>
      <p:bldP build="whole" bldLvl="1" animBg="1" rev="0" advAuto="0" spid="724" grpId="5"/>
      <p:bldP build="whole" bldLvl="1" animBg="1" rev="0" advAuto="0" spid="731" grpId="7"/>
      <p:bldP build="whole" bldLvl="1" animBg="1" rev="0" advAuto="0" spid="739" grpId="11"/>
      <p:bldP build="whole" bldLvl="1" animBg="1" rev="0" advAuto="0" spid="710" grpId="6"/>
      <p:bldP build="whole" bldLvl="1" animBg="1" rev="0" advAuto="0" spid="723" grpId="3"/>
      <p:bldP build="whole" bldLvl="1" animBg="1" rev="0" advAuto="0" spid="716" grpId="10"/>
      <p:bldP build="whole" bldLvl="1" animBg="1" rev="0" advAuto="0" spid="740" grpId="12"/>
      <p:bldP build="whole" bldLvl="1" animBg="1" rev="0" advAuto="0" spid="730" grpId="4"/>
      <p:bldP build="whole" bldLvl="1" animBg="1" rev="0" advAuto="0" spid="726" grpId="13"/>
      <p:bldP build="whole" bldLvl="1" animBg="1" rev="0" advAuto="0" spid="735" grpId="15"/>
      <p:bldP build="whole" bldLvl="1" animBg="1" rev="0" advAuto="0" spid="727" grpId="17"/>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52" name="成组"/>
          <p:cNvGrpSpPr/>
          <p:nvPr/>
        </p:nvGrpSpPr>
        <p:grpSpPr>
          <a:xfrm>
            <a:off x="8728325" y="4612718"/>
            <a:ext cx="7294839" cy="8241665"/>
            <a:chOff x="0" y="0"/>
            <a:chExt cx="7294838" cy="8241663"/>
          </a:xfrm>
        </p:grpSpPr>
        <p:sp>
          <p:nvSpPr>
            <p:cNvPr id="742" name="线条"/>
            <p:cNvSpPr/>
            <p:nvPr/>
          </p:nvSpPr>
          <p:spPr>
            <a:xfrm>
              <a:off x="5053865" y="3889191"/>
              <a:ext cx="2240974" cy="10303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516" y="21600"/>
                  </a:lnTo>
                  <a:lnTo>
                    <a:pt x="21600" y="21600"/>
                  </a:lnTo>
                </a:path>
              </a:pathLst>
            </a:custGeom>
            <a:noFill/>
            <a:ln w="165100" cap="flat">
              <a:solidFill>
                <a:srgbClr val="795411"/>
              </a:solidFill>
              <a:prstDash val="solid"/>
              <a:miter lim="400000"/>
            </a:ln>
            <a:effectLst/>
          </p:spPr>
          <p:txBody>
            <a:bodyPr wrap="square" lIns="50800" tIns="50800" rIns="50800" bIns="50800" numCol="1" anchor="ctr">
              <a:noAutofit/>
            </a:bodyPr>
            <a:lstStyle/>
            <a:p>
              <a:pPr>
                <a:defRPr sz="3200"/>
              </a:pPr>
            </a:p>
          </p:txBody>
        </p:sp>
        <p:sp>
          <p:nvSpPr>
            <p:cNvPr id="743" name="线条"/>
            <p:cNvSpPr/>
            <p:nvPr/>
          </p:nvSpPr>
          <p:spPr>
            <a:xfrm flipV="1">
              <a:off x="1762681" y="0"/>
              <a:ext cx="1491445" cy="673240"/>
            </a:xfrm>
            <a:prstGeom prst="line">
              <a:avLst/>
            </a:prstGeom>
            <a:noFill/>
            <a:ln w="165100" cap="flat">
              <a:solidFill>
                <a:srgbClr val="795411"/>
              </a:solidFill>
              <a:prstDash val="solid"/>
              <a:miter lim="400000"/>
            </a:ln>
            <a:effectLst/>
          </p:spPr>
          <p:txBody>
            <a:bodyPr wrap="square" lIns="50800" tIns="50800" rIns="50800" bIns="50800" numCol="1" anchor="ctr">
              <a:noAutofit/>
            </a:bodyPr>
            <a:lstStyle/>
            <a:p>
              <a:pPr>
                <a:defRPr sz="3200"/>
              </a:pPr>
            </a:p>
          </p:txBody>
        </p:sp>
        <p:sp>
          <p:nvSpPr>
            <p:cNvPr id="744" name="线条"/>
            <p:cNvSpPr/>
            <p:nvPr/>
          </p:nvSpPr>
          <p:spPr>
            <a:xfrm>
              <a:off x="1228352" y="201698"/>
              <a:ext cx="2695478" cy="1962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612" y="17990"/>
                  </a:lnTo>
                  <a:lnTo>
                    <a:pt x="0" y="0"/>
                  </a:lnTo>
                </a:path>
              </a:pathLst>
            </a:custGeom>
            <a:noFill/>
            <a:ln w="165100" cap="flat">
              <a:solidFill>
                <a:srgbClr val="805A17"/>
              </a:solidFill>
              <a:prstDash val="solid"/>
              <a:miter lim="400000"/>
            </a:ln>
            <a:effectLst/>
          </p:spPr>
          <p:txBody>
            <a:bodyPr wrap="square" lIns="50800" tIns="50800" rIns="50800" bIns="50800" numCol="1" anchor="ctr">
              <a:noAutofit/>
            </a:bodyPr>
            <a:lstStyle/>
            <a:p>
              <a:pPr>
                <a:defRPr sz="3200"/>
              </a:pPr>
            </a:p>
          </p:txBody>
        </p:sp>
        <p:sp>
          <p:nvSpPr>
            <p:cNvPr id="745" name="线条"/>
            <p:cNvSpPr/>
            <p:nvPr/>
          </p:nvSpPr>
          <p:spPr>
            <a:xfrm flipV="1">
              <a:off x="5519556" y="2440643"/>
              <a:ext cx="1692724" cy="738134"/>
            </a:xfrm>
            <a:prstGeom prst="line">
              <a:avLst/>
            </a:prstGeom>
            <a:noFill/>
            <a:ln w="165100" cap="flat">
              <a:solidFill>
                <a:srgbClr val="795411"/>
              </a:solidFill>
              <a:prstDash val="solid"/>
              <a:miter lim="400000"/>
            </a:ln>
            <a:effectLst/>
          </p:spPr>
          <p:txBody>
            <a:bodyPr wrap="square" lIns="50800" tIns="50800" rIns="50800" bIns="50800" numCol="1" anchor="ctr">
              <a:noAutofit/>
            </a:bodyPr>
            <a:lstStyle/>
            <a:p>
              <a:pPr>
                <a:defRPr sz="3200"/>
              </a:pPr>
            </a:p>
          </p:txBody>
        </p:sp>
        <p:sp>
          <p:nvSpPr>
            <p:cNvPr id="746" name="线条"/>
            <p:cNvSpPr/>
            <p:nvPr/>
          </p:nvSpPr>
          <p:spPr>
            <a:xfrm flipH="1" flipV="1">
              <a:off x="5083123" y="1927767"/>
              <a:ext cx="19579" cy="1371227"/>
            </a:xfrm>
            <a:prstGeom prst="line">
              <a:avLst/>
            </a:prstGeom>
            <a:noFill/>
            <a:ln w="165100" cap="flat">
              <a:solidFill>
                <a:srgbClr val="805A17"/>
              </a:solidFill>
              <a:prstDash val="solid"/>
              <a:miter lim="400000"/>
            </a:ln>
            <a:effectLst/>
          </p:spPr>
          <p:txBody>
            <a:bodyPr wrap="square" lIns="50800" tIns="50800" rIns="50800" bIns="50800" numCol="1" anchor="ctr">
              <a:noAutofit/>
            </a:bodyPr>
            <a:lstStyle/>
            <a:p>
              <a:pPr>
                <a:defRPr sz="3200"/>
              </a:pPr>
            </a:p>
          </p:txBody>
        </p:sp>
        <p:sp>
          <p:nvSpPr>
            <p:cNvPr id="747" name="线条"/>
            <p:cNvSpPr/>
            <p:nvPr/>
          </p:nvSpPr>
          <p:spPr>
            <a:xfrm>
              <a:off x="775200" y="1822351"/>
              <a:ext cx="1503767" cy="22448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97" y="21600"/>
                  </a:moveTo>
                  <a:lnTo>
                    <a:pt x="21600" y="11311"/>
                  </a:lnTo>
                  <a:lnTo>
                    <a:pt x="0" y="0"/>
                  </a:lnTo>
                </a:path>
              </a:pathLst>
            </a:custGeom>
            <a:noFill/>
            <a:ln w="165100" cap="flat">
              <a:solidFill>
                <a:srgbClr val="795411"/>
              </a:solidFill>
              <a:prstDash val="solid"/>
              <a:miter lim="400000"/>
            </a:ln>
            <a:effectLst/>
          </p:spPr>
          <p:txBody>
            <a:bodyPr wrap="square" lIns="50800" tIns="50800" rIns="50800" bIns="50800" numCol="1" anchor="ctr">
              <a:noAutofit/>
            </a:bodyPr>
            <a:lstStyle/>
            <a:p>
              <a:pPr>
                <a:defRPr sz="3200"/>
              </a:pPr>
            </a:p>
          </p:txBody>
        </p:sp>
        <p:sp>
          <p:nvSpPr>
            <p:cNvPr id="748" name="线条"/>
            <p:cNvSpPr/>
            <p:nvPr/>
          </p:nvSpPr>
          <p:spPr>
            <a:xfrm>
              <a:off x="3428786" y="1918893"/>
              <a:ext cx="896832" cy="1235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50" y="21600"/>
                  </a:moveTo>
                  <a:lnTo>
                    <a:pt x="0" y="9069"/>
                  </a:lnTo>
                  <a:lnTo>
                    <a:pt x="21600" y="0"/>
                  </a:lnTo>
                </a:path>
              </a:pathLst>
            </a:custGeom>
            <a:noFill/>
            <a:ln w="165100" cap="flat">
              <a:solidFill>
                <a:srgbClr val="795411"/>
              </a:solidFill>
              <a:prstDash val="solid"/>
              <a:miter lim="400000"/>
            </a:ln>
            <a:effectLst/>
          </p:spPr>
          <p:txBody>
            <a:bodyPr wrap="square" lIns="50800" tIns="50800" rIns="50800" bIns="50800" numCol="1" anchor="ctr">
              <a:noAutofit/>
            </a:bodyPr>
            <a:lstStyle/>
            <a:p>
              <a:pPr>
                <a:defRPr sz="3200"/>
              </a:pPr>
            </a:p>
          </p:txBody>
        </p:sp>
        <p:sp>
          <p:nvSpPr>
            <p:cNvPr id="749" name="形状"/>
            <p:cNvSpPr/>
            <p:nvPr/>
          </p:nvSpPr>
          <p:spPr>
            <a:xfrm>
              <a:off x="1615919" y="2867957"/>
              <a:ext cx="4124422" cy="5373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27" y="194"/>
                  </a:moveTo>
                  <a:lnTo>
                    <a:pt x="13391" y="194"/>
                  </a:lnTo>
                  <a:lnTo>
                    <a:pt x="13391" y="3478"/>
                  </a:lnTo>
                  <a:lnTo>
                    <a:pt x="20331" y="0"/>
                  </a:lnTo>
                  <a:lnTo>
                    <a:pt x="21600" y="2017"/>
                  </a:lnTo>
                  <a:lnTo>
                    <a:pt x="18209" y="4034"/>
                  </a:lnTo>
                  <a:lnTo>
                    <a:pt x="14819" y="6050"/>
                  </a:lnTo>
                  <a:cubicBezTo>
                    <a:pt x="14243" y="7303"/>
                    <a:pt x="13932" y="8587"/>
                    <a:pt x="13893" y="9877"/>
                  </a:cubicBezTo>
                  <a:cubicBezTo>
                    <a:pt x="13855" y="11159"/>
                    <a:pt x="14084" y="12438"/>
                    <a:pt x="14339" y="13714"/>
                  </a:cubicBezTo>
                  <a:cubicBezTo>
                    <a:pt x="14866" y="16350"/>
                    <a:pt x="15502" y="18979"/>
                    <a:pt x="16246" y="21600"/>
                  </a:cubicBezTo>
                  <a:lnTo>
                    <a:pt x="6271" y="21600"/>
                  </a:lnTo>
                  <a:cubicBezTo>
                    <a:pt x="8180" y="18670"/>
                    <a:pt x="8778" y="15533"/>
                    <a:pt x="8016" y="12451"/>
                  </a:cubicBezTo>
                  <a:cubicBezTo>
                    <a:pt x="7883" y="11913"/>
                    <a:pt x="7709" y="11380"/>
                    <a:pt x="7494" y="10850"/>
                  </a:cubicBezTo>
                  <a:lnTo>
                    <a:pt x="0" y="5728"/>
                  </a:lnTo>
                  <a:lnTo>
                    <a:pt x="1859" y="4143"/>
                  </a:lnTo>
                  <a:lnTo>
                    <a:pt x="8612" y="7836"/>
                  </a:lnTo>
                  <a:lnTo>
                    <a:pt x="9427" y="194"/>
                  </a:lnTo>
                  <a:close/>
                </a:path>
              </a:pathLst>
            </a:custGeom>
            <a:solidFill>
              <a:srgbClr val="795411"/>
            </a:solidFill>
            <a:ln w="12700" cap="flat">
              <a:noFill/>
              <a:miter lim="400000"/>
            </a:ln>
            <a:effectLst/>
          </p:spPr>
          <p:txBody>
            <a:bodyPr wrap="square" lIns="50800" tIns="50800" rIns="50800" bIns="50800" numCol="1" anchor="ctr">
              <a:noAutofit/>
            </a:bodyPr>
            <a:lstStyle/>
            <a:p>
              <a:pPr>
                <a:defRPr sz="3200"/>
              </a:pPr>
            </a:p>
          </p:txBody>
        </p:sp>
        <p:sp>
          <p:nvSpPr>
            <p:cNvPr id="750" name="线条"/>
            <p:cNvSpPr/>
            <p:nvPr/>
          </p:nvSpPr>
          <p:spPr>
            <a:xfrm>
              <a:off x="0" y="4369780"/>
              <a:ext cx="1978809" cy="524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33"/>
                  </a:moveTo>
                  <a:lnTo>
                    <a:pt x="11699" y="21600"/>
                  </a:lnTo>
                  <a:lnTo>
                    <a:pt x="0" y="0"/>
                  </a:lnTo>
                </a:path>
              </a:pathLst>
            </a:custGeom>
            <a:noFill/>
            <a:ln w="165100" cap="flat">
              <a:solidFill>
                <a:srgbClr val="795411"/>
              </a:solidFill>
              <a:prstDash val="solid"/>
              <a:miter lim="400000"/>
            </a:ln>
            <a:effectLst/>
          </p:spPr>
          <p:txBody>
            <a:bodyPr wrap="square" lIns="50800" tIns="50800" rIns="50800" bIns="50800" numCol="1" anchor="ctr">
              <a:noAutofit/>
            </a:bodyPr>
            <a:lstStyle/>
            <a:p>
              <a:pPr>
                <a:defRPr sz="3200"/>
              </a:pPr>
            </a:p>
          </p:txBody>
        </p:sp>
        <p:sp>
          <p:nvSpPr>
            <p:cNvPr id="751" name="线条"/>
            <p:cNvSpPr/>
            <p:nvPr/>
          </p:nvSpPr>
          <p:spPr>
            <a:xfrm>
              <a:off x="6366486" y="2795957"/>
              <a:ext cx="116919" cy="660262"/>
            </a:xfrm>
            <a:prstGeom prst="line">
              <a:avLst/>
            </a:prstGeom>
            <a:noFill/>
            <a:ln w="101600" cap="flat">
              <a:solidFill>
                <a:srgbClr val="795411"/>
              </a:solidFill>
              <a:prstDash val="solid"/>
              <a:miter lim="400000"/>
            </a:ln>
            <a:effectLst/>
          </p:spPr>
          <p:txBody>
            <a:bodyPr wrap="square" lIns="50800" tIns="50800" rIns="50800" bIns="50800" numCol="1" anchor="ctr">
              <a:noAutofit/>
            </a:bodyPr>
            <a:lstStyle/>
            <a:p>
              <a:pPr>
                <a:defRPr sz="3200"/>
              </a:pPr>
            </a:p>
          </p:txBody>
        </p:sp>
      </p:grpSp>
      <p:sp>
        <p:nvSpPr>
          <p:cNvPr id="753" name="圆形"/>
          <p:cNvSpPr/>
          <p:nvPr/>
        </p:nvSpPr>
        <p:spPr>
          <a:xfrm>
            <a:off x="8353711" y="5401670"/>
            <a:ext cx="1405287" cy="1405287"/>
          </a:xfrm>
          <a:prstGeom prst="ellipse">
            <a:avLst/>
          </a:prstGeom>
          <a:solidFill>
            <a:srgbClr val="F1C05F"/>
          </a:solidFill>
          <a:ln w="12700">
            <a:miter lim="400000"/>
          </a:ln>
        </p:spPr>
        <p:txBody>
          <a:bodyPr lIns="50800" tIns="50800" rIns="50800" bIns="50800" anchor="ctr"/>
          <a:lstStyle/>
          <a:p>
            <a:pPr>
              <a:defRPr sz="3200"/>
            </a:pPr>
          </a:p>
        </p:txBody>
      </p:sp>
      <p:sp>
        <p:nvSpPr>
          <p:cNvPr id="75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5" name="Tree Diagram"/>
          <p:cNvSpPr txBox="1"/>
          <p:nvPr/>
        </p:nvSpPr>
        <p:spPr>
          <a:xfrm>
            <a:off x="1707674" y="996924"/>
            <a:ext cx="304666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Tree Diagram</a:t>
            </a:r>
          </a:p>
        </p:txBody>
      </p:sp>
      <p:sp>
        <p:nvSpPr>
          <p:cNvPr id="756"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759" name="成组"/>
          <p:cNvGrpSpPr/>
          <p:nvPr/>
        </p:nvGrpSpPr>
        <p:grpSpPr>
          <a:xfrm>
            <a:off x="12304074" y="4126610"/>
            <a:ext cx="2738897" cy="2738897"/>
            <a:chOff x="0" y="0"/>
            <a:chExt cx="2738895" cy="2738895"/>
          </a:xfrm>
        </p:grpSpPr>
        <p:sp>
          <p:nvSpPr>
            <p:cNvPr id="757" name="圆形"/>
            <p:cNvSpPr/>
            <p:nvPr/>
          </p:nvSpPr>
          <p:spPr>
            <a:xfrm>
              <a:off x="0" y="0"/>
              <a:ext cx="2738896" cy="2738896"/>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758" name="l"/>
            <p:cNvSpPr txBox="1"/>
            <p:nvPr/>
          </p:nvSpPr>
          <p:spPr>
            <a:xfrm>
              <a:off x="1202257" y="721747"/>
              <a:ext cx="334381" cy="1295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800">
                  <a:solidFill>
                    <a:srgbClr val="FFFFFF"/>
                  </a:solidFill>
                  <a:latin typeface="Helvetica"/>
                  <a:ea typeface="Helvetica"/>
                  <a:cs typeface="Helvetica"/>
                  <a:sym typeface="Helvetica"/>
                </a:defRPr>
              </a:lvl1pPr>
            </a:lstStyle>
            <a:p>
              <a:pPr/>
              <a:r>
                <a:t>l</a:t>
              </a:r>
            </a:p>
          </p:txBody>
        </p:sp>
      </p:grpSp>
      <p:sp>
        <p:nvSpPr>
          <p:cNvPr id="760" name="圆形"/>
          <p:cNvSpPr/>
          <p:nvPr/>
        </p:nvSpPr>
        <p:spPr>
          <a:xfrm>
            <a:off x="14941281" y="7941250"/>
            <a:ext cx="677978" cy="677978"/>
          </a:xfrm>
          <a:prstGeom prst="ellipse">
            <a:avLst/>
          </a:prstGeom>
          <a:solidFill>
            <a:srgbClr val="FF635F"/>
          </a:solidFill>
          <a:ln w="12700">
            <a:miter lim="400000"/>
          </a:ln>
        </p:spPr>
        <p:txBody>
          <a:bodyPr lIns="50800" tIns="50800" rIns="50800" bIns="50800" anchor="ctr"/>
          <a:lstStyle/>
          <a:p>
            <a:pPr>
              <a:defRPr sz="3200"/>
            </a:pPr>
          </a:p>
        </p:txBody>
      </p:sp>
      <p:grpSp>
        <p:nvGrpSpPr>
          <p:cNvPr id="763" name="成组"/>
          <p:cNvGrpSpPr/>
          <p:nvPr/>
        </p:nvGrpSpPr>
        <p:grpSpPr>
          <a:xfrm>
            <a:off x="11741912" y="3845626"/>
            <a:ext cx="1405287" cy="1405287"/>
            <a:chOff x="0" y="0"/>
            <a:chExt cx="1405285" cy="1405285"/>
          </a:xfrm>
        </p:grpSpPr>
        <p:sp>
          <p:nvSpPr>
            <p:cNvPr id="761" name="圆形"/>
            <p:cNvSpPr/>
            <p:nvPr/>
          </p:nvSpPr>
          <p:spPr>
            <a:xfrm>
              <a:off x="0" y="0"/>
              <a:ext cx="1405286" cy="1405286"/>
            </a:xfrm>
            <a:prstGeom prst="ellipse">
              <a:avLst/>
            </a:prstGeom>
            <a:solidFill>
              <a:srgbClr val="4F5560"/>
            </a:solidFill>
            <a:ln w="12700" cap="flat">
              <a:noFill/>
              <a:miter lim="400000"/>
            </a:ln>
            <a:effectLst/>
          </p:spPr>
          <p:txBody>
            <a:bodyPr wrap="square" lIns="50800" tIns="50800" rIns="50800" bIns="50800" numCol="1" anchor="ctr">
              <a:noAutofit/>
            </a:bodyPr>
            <a:lstStyle/>
            <a:p>
              <a:pPr>
                <a:defRPr sz="3200"/>
              </a:pPr>
            </a:p>
          </p:txBody>
        </p:sp>
        <p:sp>
          <p:nvSpPr>
            <p:cNvPr id="762" name="0"/>
            <p:cNvSpPr txBox="1"/>
            <p:nvPr/>
          </p:nvSpPr>
          <p:spPr>
            <a:xfrm>
              <a:off x="433598" y="195470"/>
              <a:ext cx="53808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FFFFFF"/>
                  </a:solidFill>
                  <a:latin typeface="Helvetica"/>
                  <a:ea typeface="Helvetica"/>
                  <a:cs typeface="Helvetica"/>
                  <a:sym typeface="Helvetica"/>
                </a:defRPr>
              </a:lvl1pPr>
            </a:lstStyle>
            <a:p>
              <a:pPr/>
              <a:r>
                <a:t>0</a:t>
              </a:r>
            </a:p>
          </p:txBody>
        </p:sp>
      </p:grpSp>
      <p:grpSp>
        <p:nvGrpSpPr>
          <p:cNvPr id="766" name="成组"/>
          <p:cNvGrpSpPr/>
          <p:nvPr/>
        </p:nvGrpSpPr>
        <p:grpSpPr>
          <a:xfrm>
            <a:off x="14430610" y="3394527"/>
            <a:ext cx="1949730" cy="1949730"/>
            <a:chOff x="0" y="0"/>
            <a:chExt cx="1949728" cy="1949728"/>
          </a:xfrm>
        </p:grpSpPr>
        <p:sp>
          <p:nvSpPr>
            <p:cNvPr id="764" name="圆形"/>
            <p:cNvSpPr/>
            <p:nvPr/>
          </p:nvSpPr>
          <p:spPr>
            <a:xfrm>
              <a:off x="0" y="0"/>
              <a:ext cx="1949729" cy="1949729"/>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765" name="7"/>
            <p:cNvSpPr txBox="1"/>
            <p:nvPr/>
          </p:nvSpPr>
          <p:spPr>
            <a:xfrm>
              <a:off x="677566" y="403364"/>
              <a:ext cx="594594"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800">
                  <a:solidFill>
                    <a:srgbClr val="E3E1E4"/>
                  </a:solidFill>
                  <a:latin typeface="Helvetica"/>
                  <a:ea typeface="Helvetica"/>
                  <a:cs typeface="Helvetica"/>
                  <a:sym typeface="Helvetica"/>
                </a:defRPr>
              </a:lvl1pPr>
            </a:lstStyle>
            <a:p>
              <a:pPr/>
              <a:r>
                <a:t>7</a:t>
              </a:r>
            </a:p>
          </p:txBody>
        </p:sp>
      </p:grpSp>
      <p:grpSp>
        <p:nvGrpSpPr>
          <p:cNvPr id="769" name="成组"/>
          <p:cNvGrpSpPr/>
          <p:nvPr/>
        </p:nvGrpSpPr>
        <p:grpSpPr>
          <a:xfrm>
            <a:off x="10626438" y="5548834"/>
            <a:ext cx="1110958" cy="1110958"/>
            <a:chOff x="0" y="0"/>
            <a:chExt cx="1110956" cy="1110956"/>
          </a:xfrm>
        </p:grpSpPr>
        <p:sp>
          <p:nvSpPr>
            <p:cNvPr id="767" name="圆形"/>
            <p:cNvSpPr/>
            <p:nvPr/>
          </p:nvSpPr>
          <p:spPr>
            <a:xfrm>
              <a:off x="0" y="0"/>
              <a:ext cx="1110957" cy="1110957"/>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768" name="&gt;"/>
            <p:cNvSpPr txBox="1"/>
            <p:nvPr/>
          </p:nvSpPr>
          <p:spPr>
            <a:xfrm>
              <a:off x="312913" y="123678"/>
              <a:ext cx="485131"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FFFF"/>
                  </a:solidFill>
                  <a:latin typeface="Helvetica"/>
                  <a:ea typeface="Helvetica"/>
                  <a:cs typeface="Helvetica"/>
                  <a:sym typeface="Helvetica"/>
                </a:defRPr>
              </a:lvl1pPr>
            </a:lstStyle>
            <a:p>
              <a:pPr/>
              <a:r>
                <a:t>&gt;</a:t>
              </a:r>
            </a:p>
          </p:txBody>
        </p:sp>
      </p:grpSp>
      <p:grpSp>
        <p:nvGrpSpPr>
          <p:cNvPr id="772" name="成组"/>
          <p:cNvGrpSpPr/>
          <p:nvPr/>
        </p:nvGrpSpPr>
        <p:grpSpPr>
          <a:xfrm>
            <a:off x="15837875" y="8603581"/>
            <a:ext cx="1405286" cy="1405286"/>
            <a:chOff x="0" y="0"/>
            <a:chExt cx="1405285" cy="1405285"/>
          </a:xfrm>
        </p:grpSpPr>
        <p:sp>
          <p:nvSpPr>
            <p:cNvPr id="770" name="圆形"/>
            <p:cNvSpPr/>
            <p:nvPr/>
          </p:nvSpPr>
          <p:spPr>
            <a:xfrm>
              <a:off x="0" y="0"/>
              <a:ext cx="1405286" cy="1405286"/>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771" name="L"/>
            <p:cNvSpPr txBox="1"/>
            <p:nvPr/>
          </p:nvSpPr>
          <p:spPr>
            <a:xfrm>
              <a:off x="435533" y="142847"/>
              <a:ext cx="53808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FFFFFF"/>
                  </a:solidFill>
                  <a:latin typeface="Helvetica"/>
                  <a:ea typeface="Helvetica"/>
                  <a:cs typeface="Helvetica"/>
                  <a:sym typeface="Helvetica"/>
                </a:defRPr>
              </a:lvl1pPr>
            </a:lstStyle>
            <a:p>
              <a:pPr/>
              <a:r>
                <a:t>L</a:t>
              </a:r>
            </a:p>
          </p:txBody>
        </p:sp>
      </p:grpSp>
      <p:grpSp>
        <p:nvGrpSpPr>
          <p:cNvPr id="775" name="成组"/>
          <p:cNvGrpSpPr/>
          <p:nvPr/>
        </p:nvGrpSpPr>
        <p:grpSpPr>
          <a:xfrm>
            <a:off x="7848259" y="3161297"/>
            <a:ext cx="2416191" cy="2416190"/>
            <a:chOff x="0" y="0"/>
            <a:chExt cx="2416189" cy="2416189"/>
          </a:xfrm>
        </p:grpSpPr>
        <p:sp>
          <p:nvSpPr>
            <p:cNvPr id="773" name="圆形"/>
            <p:cNvSpPr/>
            <p:nvPr/>
          </p:nvSpPr>
          <p:spPr>
            <a:xfrm>
              <a:off x="0" y="0"/>
              <a:ext cx="2416190" cy="241619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774" name="Z"/>
            <p:cNvSpPr txBox="1"/>
            <p:nvPr/>
          </p:nvSpPr>
          <p:spPr>
            <a:xfrm>
              <a:off x="899807" y="636594"/>
              <a:ext cx="641823"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800">
                  <a:solidFill>
                    <a:srgbClr val="FFFFFF"/>
                  </a:solidFill>
                  <a:latin typeface="Helvetica"/>
                  <a:ea typeface="Helvetica"/>
                  <a:cs typeface="Helvetica"/>
                  <a:sym typeface="Helvetica"/>
                </a:defRPr>
              </a:lvl1pPr>
            </a:lstStyle>
            <a:p>
              <a:pPr/>
              <a:r>
                <a:t>Z</a:t>
              </a:r>
            </a:p>
          </p:txBody>
        </p:sp>
      </p:grpSp>
      <p:grpSp>
        <p:nvGrpSpPr>
          <p:cNvPr id="778" name="成组"/>
          <p:cNvGrpSpPr/>
          <p:nvPr/>
        </p:nvGrpSpPr>
        <p:grpSpPr>
          <a:xfrm>
            <a:off x="15837875" y="5832091"/>
            <a:ext cx="1949729" cy="1949730"/>
            <a:chOff x="0" y="0"/>
            <a:chExt cx="1949728" cy="1949728"/>
          </a:xfrm>
        </p:grpSpPr>
        <p:sp>
          <p:nvSpPr>
            <p:cNvPr id="776" name="圆形"/>
            <p:cNvSpPr/>
            <p:nvPr/>
          </p:nvSpPr>
          <p:spPr>
            <a:xfrm>
              <a:off x="0" y="0"/>
              <a:ext cx="1949729" cy="1949729"/>
            </a:xfrm>
            <a:prstGeom prst="ellipse">
              <a:avLst/>
            </a:prstGeom>
            <a:solidFill>
              <a:srgbClr val="4F5560"/>
            </a:solidFill>
            <a:ln w="12700" cap="flat">
              <a:noFill/>
              <a:miter lim="400000"/>
            </a:ln>
            <a:effectLst/>
          </p:spPr>
          <p:txBody>
            <a:bodyPr wrap="square" lIns="50800" tIns="50800" rIns="50800" bIns="50800" numCol="1" anchor="ctr">
              <a:noAutofit/>
            </a:bodyPr>
            <a:lstStyle/>
            <a:p>
              <a:pPr>
                <a:defRPr sz="3200"/>
              </a:pPr>
            </a:p>
          </p:txBody>
        </p:sp>
        <p:sp>
          <p:nvSpPr>
            <p:cNvPr id="777" name="ä"/>
            <p:cNvSpPr txBox="1"/>
            <p:nvPr/>
          </p:nvSpPr>
          <p:spPr>
            <a:xfrm>
              <a:off x="678899" y="422414"/>
              <a:ext cx="580468"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FFFFFF"/>
                  </a:solidFill>
                  <a:latin typeface="Helvetica"/>
                  <a:ea typeface="Helvetica"/>
                  <a:cs typeface="Helvetica"/>
                  <a:sym typeface="Helvetica"/>
                </a:defRPr>
              </a:lvl1pPr>
            </a:lstStyle>
            <a:p>
              <a:pPr/>
              <a:r>
                <a:t>ä</a:t>
              </a:r>
            </a:p>
          </p:txBody>
        </p:sp>
      </p:grpSp>
      <p:grpSp>
        <p:nvGrpSpPr>
          <p:cNvPr id="781" name="成组"/>
          <p:cNvGrpSpPr/>
          <p:nvPr/>
        </p:nvGrpSpPr>
        <p:grpSpPr>
          <a:xfrm>
            <a:off x="7025307" y="7674398"/>
            <a:ext cx="1949730" cy="1949729"/>
            <a:chOff x="0" y="0"/>
            <a:chExt cx="1949728" cy="1949728"/>
          </a:xfrm>
        </p:grpSpPr>
        <p:sp>
          <p:nvSpPr>
            <p:cNvPr id="779" name="圆形"/>
            <p:cNvSpPr/>
            <p:nvPr/>
          </p:nvSpPr>
          <p:spPr>
            <a:xfrm>
              <a:off x="0" y="0"/>
              <a:ext cx="1949729" cy="1949729"/>
            </a:xfrm>
            <a:prstGeom prst="ellipse">
              <a:avLst/>
            </a:prstGeom>
            <a:solidFill>
              <a:srgbClr val="4F5560"/>
            </a:solidFill>
            <a:ln w="12700" cap="flat">
              <a:noFill/>
              <a:miter lim="400000"/>
            </a:ln>
            <a:effectLst/>
          </p:spPr>
          <p:txBody>
            <a:bodyPr wrap="square" lIns="50800" tIns="50800" rIns="50800" bIns="50800" numCol="1" anchor="ctr">
              <a:noAutofit/>
            </a:bodyPr>
            <a:lstStyle/>
            <a:p>
              <a:pPr>
                <a:defRPr sz="3200"/>
              </a:pPr>
            </a:p>
          </p:txBody>
        </p:sp>
        <p:sp>
          <p:nvSpPr>
            <p:cNvPr id="780" name="è"/>
            <p:cNvSpPr txBox="1"/>
            <p:nvPr/>
          </p:nvSpPr>
          <p:spPr>
            <a:xfrm>
              <a:off x="667342" y="390664"/>
              <a:ext cx="608721"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E1E5E5"/>
                  </a:solidFill>
                  <a:latin typeface="Helvetica"/>
                  <a:ea typeface="Helvetica"/>
                  <a:cs typeface="Helvetica"/>
                  <a:sym typeface="Helvetica"/>
                </a:defRPr>
              </a:lvl1pPr>
            </a:lstStyle>
            <a:p>
              <a:pPr/>
              <a:r>
                <a:t>è</a:t>
              </a:r>
            </a:p>
          </p:txBody>
        </p:sp>
      </p:grpSp>
      <p:sp>
        <p:nvSpPr>
          <p:cNvPr id="782" name="圆形"/>
          <p:cNvSpPr/>
          <p:nvPr/>
        </p:nvSpPr>
        <p:spPr>
          <a:xfrm>
            <a:off x="10008805" y="9695853"/>
            <a:ext cx="800101" cy="800101"/>
          </a:xfrm>
          <a:prstGeom prst="ellipse">
            <a:avLst/>
          </a:prstGeom>
          <a:solidFill>
            <a:srgbClr val="FF635F">
              <a:alpha val="61617"/>
            </a:srgbClr>
          </a:solidFill>
          <a:ln w="12700">
            <a:miter lim="400000"/>
          </a:ln>
        </p:spPr>
        <p:txBody>
          <a:bodyPr lIns="50800" tIns="50800" rIns="50800" bIns="50800" anchor="ctr"/>
          <a:lstStyle/>
          <a:p>
            <a:pPr>
              <a:defRPr sz="3200"/>
            </a:pPr>
          </a:p>
        </p:txBody>
      </p:sp>
      <p:sp>
        <p:nvSpPr>
          <p:cNvPr id="783" name="圆形"/>
          <p:cNvSpPr/>
          <p:nvPr/>
        </p:nvSpPr>
        <p:spPr>
          <a:xfrm>
            <a:off x="6666993" y="6372037"/>
            <a:ext cx="469901" cy="469901"/>
          </a:xfrm>
          <a:prstGeom prst="ellipse">
            <a:avLst/>
          </a:prstGeom>
          <a:solidFill>
            <a:srgbClr val="F1C05F">
              <a:alpha val="61617"/>
            </a:srgbClr>
          </a:solidFill>
          <a:ln w="12700">
            <a:miter lim="400000"/>
          </a:ln>
        </p:spPr>
        <p:txBody>
          <a:bodyPr lIns="50800" tIns="50800" rIns="50800" bIns="50800" anchor="ctr"/>
          <a:lstStyle/>
          <a:p>
            <a:pPr>
              <a:defRPr sz="3200"/>
            </a:pPr>
          </a:p>
        </p:txBody>
      </p:sp>
      <p:sp>
        <p:nvSpPr>
          <p:cNvPr id="784" name="圆形"/>
          <p:cNvSpPr/>
          <p:nvPr/>
        </p:nvSpPr>
        <p:spPr>
          <a:xfrm>
            <a:off x="10911664" y="3080353"/>
            <a:ext cx="800101" cy="800101"/>
          </a:xfrm>
          <a:prstGeom prst="ellipse">
            <a:avLst/>
          </a:prstGeom>
          <a:solidFill>
            <a:srgbClr val="FF635F">
              <a:alpha val="61617"/>
            </a:srgbClr>
          </a:solidFill>
          <a:ln w="12700">
            <a:miter lim="400000"/>
          </a:ln>
        </p:spPr>
        <p:txBody>
          <a:bodyPr lIns="50800" tIns="50800" rIns="50800" bIns="50800" anchor="ctr"/>
          <a:lstStyle/>
          <a:p>
            <a:pPr>
              <a:defRPr sz="3200"/>
            </a:pPr>
          </a:p>
        </p:txBody>
      </p:sp>
      <p:grpSp>
        <p:nvGrpSpPr>
          <p:cNvPr id="787" name="成组"/>
          <p:cNvGrpSpPr/>
          <p:nvPr/>
        </p:nvGrpSpPr>
        <p:grpSpPr>
          <a:xfrm>
            <a:off x="18625422" y="4896441"/>
            <a:ext cx="4134531" cy="2116239"/>
            <a:chOff x="0" y="0"/>
            <a:chExt cx="4134529" cy="2116237"/>
          </a:xfrm>
        </p:grpSpPr>
        <p:sp>
          <p:nvSpPr>
            <p:cNvPr id="785" name="1."/>
            <p:cNvSpPr txBox="1"/>
            <p:nvPr/>
          </p:nvSpPr>
          <p:spPr>
            <a:xfrm>
              <a:off x="0" y="0"/>
              <a:ext cx="643881" cy="863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a:solidFill>
                    <a:srgbClr val="FF635F"/>
                  </a:solidFill>
                  <a:latin typeface="Helvetica"/>
                  <a:ea typeface="Helvetica"/>
                  <a:cs typeface="Helvetica"/>
                  <a:sym typeface="Helvetica"/>
                </a:defRPr>
              </a:lvl1pPr>
            </a:lstStyle>
            <a:p>
              <a:pPr/>
              <a:r>
                <a:t>1.</a:t>
              </a:r>
            </a:p>
          </p:txBody>
        </p:sp>
        <p:sp>
          <p:nvSpPr>
            <p:cNvPr id="786" name="Lorem ipsum dolor sit amet, consectetur adipiscing elit. Phasellus tincidunt rhoncus augue eu rutrum. Vivamus auctor imperdiet sagittis. Etiam"/>
            <p:cNvSpPr txBox="1"/>
            <p:nvPr/>
          </p:nvSpPr>
          <p:spPr>
            <a:xfrm>
              <a:off x="810645" y="185837"/>
              <a:ext cx="3323885"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a:t>
              </a:r>
            </a:p>
          </p:txBody>
        </p:sp>
      </p:grpSp>
      <p:grpSp>
        <p:nvGrpSpPr>
          <p:cNvPr id="790" name="成组"/>
          <p:cNvGrpSpPr/>
          <p:nvPr/>
        </p:nvGrpSpPr>
        <p:grpSpPr>
          <a:xfrm>
            <a:off x="18664042" y="7399818"/>
            <a:ext cx="4134530" cy="2116239"/>
            <a:chOff x="0" y="0"/>
            <a:chExt cx="4134529" cy="2116237"/>
          </a:xfrm>
        </p:grpSpPr>
        <p:sp>
          <p:nvSpPr>
            <p:cNvPr id="788" name="2."/>
            <p:cNvSpPr txBox="1"/>
            <p:nvPr/>
          </p:nvSpPr>
          <p:spPr>
            <a:xfrm>
              <a:off x="0" y="0"/>
              <a:ext cx="643881" cy="863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a:solidFill>
                    <a:srgbClr val="FF635F"/>
                  </a:solidFill>
                  <a:latin typeface="Helvetica"/>
                  <a:ea typeface="Helvetica"/>
                  <a:cs typeface="Helvetica"/>
                  <a:sym typeface="Helvetica"/>
                </a:defRPr>
              </a:lvl1pPr>
            </a:lstStyle>
            <a:p>
              <a:pPr/>
              <a:r>
                <a:t>2.</a:t>
              </a:r>
            </a:p>
          </p:txBody>
        </p:sp>
        <p:sp>
          <p:nvSpPr>
            <p:cNvPr id="789" name="Lorem ipsum dolor sit amet, consectetur adipiscing elit. Phasellus tincidunt rhoncus augue eu rutrum. Vivamus auctor imperdiet sagittis. Etiam"/>
            <p:cNvSpPr txBox="1"/>
            <p:nvPr/>
          </p:nvSpPr>
          <p:spPr>
            <a:xfrm>
              <a:off x="810645" y="185837"/>
              <a:ext cx="3323885"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a:t>
              </a:r>
            </a:p>
          </p:txBody>
        </p:sp>
      </p:grpSp>
      <p:grpSp>
        <p:nvGrpSpPr>
          <p:cNvPr id="793" name="成组"/>
          <p:cNvGrpSpPr/>
          <p:nvPr/>
        </p:nvGrpSpPr>
        <p:grpSpPr>
          <a:xfrm>
            <a:off x="18611836" y="9914146"/>
            <a:ext cx="4134530" cy="2116239"/>
            <a:chOff x="0" y="0"/>
            <a:chExt cx="4134529" cy="2116237"/>
          </a:xfrm>
        </p:grpSpPr>
        <p:sp>
          <p:nvSpPr>
            <p:cNvPr id="791" name="3."/>
            <p:cNvSpPr txBox="1"/>
            <p:nvPr/>
          </p:nvSpPr>
          <p:spPr>
            <a:xfrm>
              <a:off x="0" y="0"/>
              <a:ext cx="643881" cy="863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a:solidFill>
                    <a:srgbClr val="FF635F"/>
                  </a:solidFill>
                  <a:latin typeface="Helvetica"/>
                  <a:ea typeface="Helvetica"/>
                  <a:cs typeface="Helvetica"/>
                  <a:sym typeface="Helvetica"/>
                </a:defRPr>
              </a:lvl1pPr>
            </a:lstStyle>
            <a:p>
              <a:pPr/>
              <a:r>
                <a:t>3.</a:t>
              </a:r>
            </a:p>
          </p:txBody>
        </p:sp>
        <p:sp>
          <p:nvSpPr>
            <p:cNvPr id="792" name="Lorem ipsum dolor sit amet, consectetur adipiscing elit. Phasellus tincidunt rhoncus augue eu rutrum. Vivamus auctor imperdiet sagittis. Etiam"/>
            <p:cNvSpPr txBox="1"/>
            <p:nvPr/>
          </p:nvSpPr>
          <p:spPr>
            <a:xfrm>
              <a:off x="810645" y="185837"/>
              <a:ext cx="3323885"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a:t>
              </a:r>
            </a:p>
          </p:txBody>
        </p:sp>
      </p:grpSp>
      <p:grpSp>
        <p:nvGrpSpPr>
          <p:cNvPr id="796" name="成组"/>
          <p:cNvGrpSpPr/>
          <p:nvPr/>
        </p:nvGrpSpPr>
        <p:grpSpPr>
          <a:xfrm>
            <a:off x="1585428" y="8610426"/>
            <a:ext cx="4124421" cy="3689061"/>
            <a:chOff x="0" y="0"/>
            <a:chExt cx="4124420" cy="3689060"/>
          </a:xfrm>
        </p:grpSpPr>
        <p:sp>
          <p:nvSpPr>
            <p:cNvPr id="794" name="DATA ANALYSIS"/>
            <p:cNvSpPr txBox="1"/>
            <p:nvPr/>
          </p:nvSpPr>
          <p:spPr>
            <a:xfrm>
              <a:off x="4214" y="0"/>
              <a:ext cx="2592574"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D4D2D6"/>
                  </a:solidFill>
                  <a:latin typeface="Helvetica"/>
                  <a:ea typeface="Helvetica"/>
                  <a:cs typeface="Helvetica"/>
                  <a:sym typeface="Helvetica"/>
                </a:defRPr>
              </a:lvl1pPr>
            </a:lstStyle>
            <a:p>
              <a:pPr/>
              <a:r>
                <a:t>DATA ANALYSIS</a:t>
              </a:r>
            </a:p>
          </p:txBody>
        </p:sp>
        <p:sp>
          <p:nvSpPr>
            <p:cNvPr id="795" name="orem ipsum dolor sit amet, consectetur adipiscing elit. Phasellus tincidunt rhoncus augue eu rutrum. Vivamus auctor imperdiet sagittis. Etiam sed aliquet nunc, eu hendrerit metus. Aliquam accumsan faucibus volutpat. Aenean quis mauris ligula. Done"/>
            <p:cNvSpPr txBox="1"/>
            <p:nvPr/>
          </p:nvSpPr>
          <p:spPr>
            <a:xfrm>
              <a:off x="0" y="615660"/>
              <a:ext cx="4124421" cy="307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orem ipsum dolor sit amet, consectetur adipiscing elit. Phasellus tincidunt rhoncus augue eu rutrum. Vivamus auctor imperdiet sagittis. Etiam sed aliquet nunc, eu hendrerit metus. Aliquam accumsan faucibus volutpat. Aenean quis mauris ligula. Done</a:t>
              </a:r>
            </a:p>
          </p:txBody>
        </p:sp>
      </p:grpSp>
      <p:grpSp>
        <p:nvGrpSpPr>
          <p:cNvPr id="799" name="成组"/>
          <p:cNvGrpSpPr/>
          <p:nvPr/>
        </p:nvGrpSpPr>
        <p:grpSpPr>
          <a:xfrm>
            <a:off x="6771893" y="4359841"/>
            <a:ext cx="1949730" cy="1949729"/>
            <a:chOff x="0" y="0"/>
            <a:chExt cx="1949728" cy="1949728"/>
          </a:xfrm>
        </p:grpSpPr>
        <p:sp>
          <p:nvSpPr>
            <p:cNvPr id="797" name="圆形"/>
            <p:cNvSpPr/>
            <p:nvPr/>
          </p:nvSpPr>
          <p:spPr>
            <a:xfrm>
              <a:off x="0" y="0"/>
              <a:ext cx="1949729" cy="1949729"/>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798" name="1"/>
            <p:cNvSpPr txBox="1"/>
            <p:nvPr/>
          </p:nvSpPr>
          <p:spPr>
            <a:xfrm>
              <a:off x="677567" y="403364"/>
              <a:ext cx="594595"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800">
                  <a:solidFill>
                    <a:srgbClr val="FFFFFF"/>
                  </a:solidFill>
                  <a:latin typeface="Helvetica"/>
                  <a:ea typeface="Helvetica"/>
                  <a:cs typeface="Helvetica"/>
                  <a:sym typeface="Helvetica"/>
                </a:defRPr>
              </a:lvl1pPr>
            </a:lstStyle>
            <a:p>
              <a:pPr/>
              <a:r>
                <a:t>1</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752"/>
                                        </p:tgtEl>
                                        <p:attrNameLst>
                                          <p:attrName>style.visibility</p:attrName>
                                        </p:attrNameLst>
                                      </p:cBhvr>
                                      <p:to>
                                        <p:strVal val="visible"/>
                                      </p:to>
                                    </p:set>
                                    <p:animEffect filter="wipe(down)" transition="in">
                                      <p:cBhvr>
                                        <p:cTn id="7" dur="1750"/>
                                        <p:tgtEl>
                                          <p:spTgt spid="75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23" grpId="2" fill="hold">
                                  <p:stCondLst>
                                    <p:cond delay="0"/>
                                  </p:stCondLst>
                                  <p:iterate type="el" backwards="0">
                                    <p:tmAbs val="0"/>
                                  </p:iterate>
                                  <p:childTnLst>
                                    <p:set>
                                      <p:cBhvr>
                                        <p:cTn id="11" fill="hold"/>
                                        <p:tgtEl>
                                          <p:spTgt spid="759"/>
                                        </p:tgtEl>
                                        <p:attrNameLst>
                                          <p:attrName>style.visibility</p:attrName>
                                        </p:attrNameLst>
                                      </p:cBhvr>
                                      <p:to>
                                        <p:strVal val="visible"/>
                                      </p:to>
                                    </p:set>
                                    <p:anim calcmode="lin" valueType="num">
                                      <p:cBhvr>
                                        <p:cTn id="12" dur="550" fill="hold"/>
                                        <p:tgtEl>
                                          <p:spTgt spid="759"/>
                                        </p:tgtEl>
                                        <p:attrNameLst>
                                          <p:attrName>ppt_w</p:attrName>
                                        </p:attrNameLst>
                                      </p:cBhvr>
                                      <p:tavLst>
                                        <p:tav tm="0">
                                          <p:val>
                                            <p:fltVal val="0"/>
                                          </p:val>
                                        </p:tav>
                                        <p:tav tm="100000">
                                          <p:val>
                                            <p:strVal val="#ppt_w"/>
                                          </p:val>
                                        </p:tav>
                                      </p:tavLst>
                                    </p:anim>
                                    <p:anim calcmode="lin" valueType="num">
                                      <p:cBhvr>
                                        <p:cTn id="13" dur="550" fill="hold"/>
                                        <p:tgtEl>
                                          <p:spTgt spid="759"/>
                                        </p:tgtEl>
                                        <p:attrNameLst>
                                          <p:attrName>ppt_h</p:attrName>
                                        </p:attrNameLst>
                                      </p:cBhvr>
                                      <p:tavLst>
                                        <p:tav tm="0">
                                          <p:val>
                                            <p:fltVal val="0"/>
                                          </p:val>
                                        </p:tav>
                                        <p:tav tm="100000">
                                          <p:val>
                                            <p:strVal val="#ppt_h"/>
                                          </p:val>
                                        </p:tav>
                                      </p:tavLst>
                                    </p:anim>
                                  </p:childTnLst>
                                </p:cTn>
                              </p:par>
                            </p:childTnLst>
                          </p:cTn>
                        </p:par>
                        <p:par>
                          <p:cTn id="14" fill="hold">
                            <p:stCondLst>
                              <p:cond delay="550"/>
                            </p:stCondLst>
                            <p:childTnLst>
                              <p:par>
                                <p:cTn id="15" presetClass="entr" nodeType="afterEffect" presetSubtype="16" presetID="23" grpId="3" fill="hold">
                                  <p:stCondLst>
                                    <p:cond delay="200"/>
                                  </p:stCondLst>
                                  <p:iterate type="el" backwards="0">
                                    <p:tmAbs val="0"/>
                                  </p:iterate>
                                  <p:childTnLst>
                                    <p:set>
                                      <p:cBhvr>
                                        <p:cTn id="16" fill="hold"/>
                                        <p:tgtEl>
                                          <p:spTgt spid="775"/>
                                        </p:tgtEl>
                                        <p:attrNameLst>
                                          <p:attrName>style.visibility</p:attrName>
                                        </p:attrNameLst>
                                      </p:cBhvr>
                                      <p:to>
                                        <p:strVal val="visible"/>
                                      </p:to>
                                    </p:set>
                                    <p:anim calcmode="lin" valueType="num">
                                      <p:cBhvr>
                                        <p:cTn id="17" dur="550" fill="hold"/>
                                        <p:tgtEl>
                                          <p:spTgt spid="775"/>
                                        </p:tgtEl>
                                        <p:attrNameLst>
                                          <p:attrName>ppt_w</p:attrName>
                                        </p:attrNameLst>
                                      </p:cBhvr>
                                      <p:tavLst>
                                        <p:tav tm="0">
                                          <p:val>
                                            <p:fltVal val="0"/>
                                          </p:val>
                                        </p:tav>
                                        <p:tav tm="100000">
                                          <p:val>
                                            <p:strVal val="#ppt_w"/>
                                          </p:val>
                                        </p:tav>
                                      </p:tavLst>
                                    </p:anim>
                                    <p:anim calcmode="lin" valueType="num">
                                      <p:cBhvr>
                                        <p:cTn id="18" dur="550" fill="hold"/>
                                        <p:tgtEl>
                                          <p:spTgt spid="775"/>
                                        </p:tgtEl>
                                        <p:attrNameLst>
                                          <p:attrName>ppt_h</p:attrName>
                                        </p:attrNameLst>
                                      </p:cBhvr>
                                      <p:tavLst>
                                        <p:tav tm="0">
                                          <p:val>
                                            <p:fltVal val="0"/>
                                          </p:val>
                                        </p:tav>
                                        <p:tav tm="100000">
                                          <p:val>
                                            <p:strVal val="#ppt_h"/>
                                          </p:val>
                                        </p:tav>
                                      </p:tavLst>
                                    </p:anim>
                                  </p:childTnLst>
                                </p:cTn>
                              </p:par>
                            </p:childTnLst>
                          </p:cTn>
                        </p:par>
                        <p:par>
                          <p:cTn id="19" fill="hold">
                            <p:stCondLst>
                              <p:cond delay="1300"/>
                            </p:stCondLst>
                            <p:childTnLst>
                              <p:par>
                                <p:cTn id="20" presetClass="entr" nodeType="afterEffect" presetSubtype="16" presetID="23" grpId="4" fill="hold">
                                  <p:stCondLst>
                                    <p:cond delay="200"/>
                                  </p:stCondLst>
                                  <p:iterate type="el" backwards="0">
                                    <p:tmAbs val="0"/>
                                  </p:iterate>
                                  <p:childTnLst>
                                    <p:set>
                                      <p:cBhvr>
                                        <p:cTn id="21" fill="hold"/>
                                        <p:tgtEl>
                                          <p:spTgt spid="799"/>
                                        </p:tgtEl>
                                        <p:attrNameLst>
                                          <p:attrName>style.visibility</p:attrName>
                                        </p:attrNameLst>
                                      </p:cBhvr>
                                      <p:to>
                                        <p:strVal val="visible"/>
                                      </p:to>
                                    </p:set>
                                    <p:anim calcmode="lin" valueType="num">
                                      <p:cBhvr>
                                        <p:cTn id="22" dur="550" fill="hold"/>
                                        <p:tgtEl>
                                          <p:spTgt spid="799"/>
                                        </p:tgtEl>
                                        <p:attrNameLst>
                                          <p:attrName>ppt_w</p:attrName>
                                        </p:attrNameLst>
                                      </p:cBhvr>
                                      <p:tavLst>
                                        <p:tav tm="0">
                                          <p:val>
                                            <p:fltVal val="0"/>
                                          </p:val>
                                        </p:tav>
                                        <p:tav tm="100000">
                                          <p:val>
                                            <p:strVal val="#ppt_w"/>
                                          </p:val>
                                        </p:tav>
                                      </p:tavLst>
                                    </p:anim>
                                    <p:anim calcmode="lin" valueType="num">
                                      <p:cBhvr>
                                        <p:cTn id="23" dur="550" fill="hold"/>
                                        <p:tgtEl>
                                          <p:spTgt spid="799"/>
                                        </p:tgtEl>
                                        <p:attrNameLst>
                                          <p:attrName>ppt_h</p:attrName>
                                        </p:attrNameLst>
                                      </p:cBhvr>
                                      <p:tavLst>
                                        <p:tav tm="0">
                                          <p:val>
                                            <p:fltVal val="0"/>
                                          </p:val>
                                        </p:tav>
                                        <p:tav tm="100000">
                                          <p:val>
                                            <p:strVal val="#ppt_h"/>
                                          </p:val>
                                        </p:tav>
                                      </p:tavLst>
                                    </p:anim>
                                  </p:childTnLst>
                                </p:cTn>
                              </p:par>
                            </p:childTnLst>
                          </p:cTn>
                        </p:par>
                        <p:par>
                          <p:cTn id="24" fill="hold">
                            <p:stCondLst>
                              <p:cond delay="2050"/>
                            </p:stCondLst>
                            <p:childTnLst>
                              <p:par>
                                <p:cTn id="25" presetClass="entr" nodeType="afterEffect" presetSubtype="16" presetID="23" grpId="5" fill="hold">
                                  <p:stCondLst>
                                    <p:cond delay="200"/>
                                  </p:stCondLst>
                                  <p:iterate type="el" backwards="0">
                                    <p:tmAbs val="0"/>
                                  </p:iterate>
                                  <p:childTnLst>
                                    <p:set>
                                      <p:cBhvr>
                                        <p:cTn id="26" fill="hold"/>
                                        <p:tgtEl>
                                          <p:spTgt spid="781"/>
                                        </p:tgtEl>
                                        <p:attrNameLst>
                                          <p:attrName>style.visibility</p:attrName>
                                        </p:attrNameLst>
                                      </p:cBhvr>
                                      <p:to>
                                        <p:strVal val="visible"/>
                                      </p:to>
                                    </p:set>
                                    <p:anim calcmode="lin" valueType="num">
                                      <p:cBhvr>
                                        <p:cTn id="27" dur="550" fill="hold"/>
                                        <p:tgtEl>
                                          <p:spTgt spid="781"/>
                                        </p:tgtEl>
                                        <p:attrNameLst>
                                          <p:attrName>ppt_w</p:attrName>
                                        </p:attrNameLst>
                                      </p:cBhvr>
                                      <p:tavLst>
                                        <p:tav tm="0">
                                          <p:val>
                                            <p:fltVal val="0"/>
                                          </p:val>
                                        </p:tav>
                                        <p:tav tm="100000">
                                          <p:val>
                                            <p:strVal val="#ppt_w"/>
                                          </p:val>
                                        </p:tav>
                                      </p:tavLst>
                                    </p:anim>
                                    <p:anim calcmode="lin" valueType="num">
                                      <p:cBhvr>
                                        <p:cTn id="28" dur="550" fill="hold"/>
                                        <p:tgtEl>
                                          <p:spTgt spid="781"/>
                                        </p:tgtEl>
                                        <p:attrNameLst>
                                          <p:attrName>ppt_h</p:attrName>
                                        </p:attrNameLst>
                                      </p:cBhvr>
                                      <p:tavLst>
                                        <p:tav tm="0">
                                          <p:val>
                                            <p:fltVal val="0"/>
                                          </p:val>
                                        </p:tav>
                                        <p:tav tm="100000">
                                          <p:val>
                                            <p:strVal val="#ppt_h"/>
                                          </p:val>
                                        </p:tav>
                                      </p:tavLst>
                                    </p:anim>
                                  </p:childTnLst>
                                </p:cTn>
                              </p:par>
                            </p:childTnLst>
                          </p:cTn>
                        </p:par>
                        <p:par>
                          <p:cTn id="29" fill="hold">
                            <p:stCondLst>
                              <p:cond delay="2800"/>
                            </p:stCondLst>
                            <p:childTnLst>
                              <p:par>
                                <p:cTn id="30" presetClass="entr" nodeType="afterEffect" presetSubtype="16" presetID="23" grpId="6" fill="hold">
                                  <p:stCondLst>
                                    <p:cond delay="200"/>
                                  </p:stCondLst>
                                  <p:iterate type="el" backwards="0">
                                    <p:tmAbs val="0"/>
                                  </p:iterate>
                                  <p:childTnLst>
                                    <p:set>
                                      <p:cBhvr>
                                        <p:cTn id="31" fill="hold"/>
                                        <p:tgtEl>
                                          <p:spTgt spid="772"/>
                                        </p:tgtEl>
                                        <p:attrNameLst>
                                          <p:attrName>style.visibility</p:attrName>
                                        </p:attrNameLst>
                                      </p:cBhvr>
                                      <p:to>
                                        <p:strVal val="visible"/>
                                      </p:to>
                                    </p:set>
                                    <p:anim calcmode="lin" valueType="num">
                                      <p:cBhvr>
                                        <p:cTn id="32" dur="550" fill="hold"/>
                                        <p:tgtEl>
                                          <p:spTgt spid="772"/>
                                        </p:tgtEl>
                                        <p:attrNameLst>
                                          <p:attrName>ppt_w</p:attrName>
                                        </p:attrNameLst>
                                      </p:cBhvr>
                                      <p:tavLst>
                                        <p:tav tm="0">
                                          <p:val>
                                            <p:fltVal val="0"/>
                                          </p:val>
                                        </p:tav>
                                        <p:tav tm="100000">
                                          <p:val>
                                            <p:strVal val="#ppt_w"/>
                                          </p:val>
                                        </p:tav>
                                      </p:tavLst>
                                    </p:anim>
                                    <p:anim calcmode="lin" valueType="num">
                                      <p:cBhvr>
                                        <p:cTn id="33" dur="550" fill="hold"/>
                                        <p:tgtEl>
                                          <p:spTgt spid="772"/>
                                        </p:tgtEl>
                                        <p:attrNameLst>
                                          <p:attrName>ppt_h</p:attrName>
                                        </p:attrNameLst>
                                      </p:cBhvr>
                                      <p:tavLst>
                                        <p:tav tm="0">
                                          <p:val>
                                            <p:fltVal val="0"/>
                                          </p:val>
                                        </p:tav>
                                        <p:tav tm="100000">
                                          <p:val>
                                            <p:strVal val="#ppt_h"/>
                                          </p:val>
                                        </p:tav>
                                      </p:tavLst>
                                    </p:anim>
                                  </p:childTnLst>
                                </p:cTn>
                              </p:par>
                            </p:childTnLst>
                          </p:cTn>
                        </p:par>
                        <p:par>
                          <p:cTn id="34" fill="hold">
                            <p:stCondLst>
                              <p:cond delay="3550"/>
                            </p:stCondLst>
                            <p:childTnLst>
                              <p:par>
                                <p:cTn id="35" presetClass="entr" nodeType="afterEffect" presetSubtype="16" presetID="23" grpId="7" fill="hold">
                                  <p:stCondLst>
                                    <p:cond delay="200"/>
                                  </p:stCondLst>
                                  <p:iterate type="el" backwards="0">
                                    <p:tmAbs val="0"/>
                                  </p:iterate>
                                  <p:childTnLst>
                                    <p:set>
                                      <p:cBhvr>
                                        <p:cTn id="36" fill="hold"/>
                                        <p:tgtEl>
                                          <p:spTgt spid="778"/>
                                        </p:tgtEl>
                                        <p:attrNameLst>
                                          <p:attrName>style.visibility</p:attrName>
                                        </p:attrNameLst>
                                      </p:cBhvr>
                                      <p:to>
                                        <p:strVal val="visible"/>
                                      </p:to>
                                    </p:set>
                                    <p:anim calcmode="lin" valueType="num">
                                      <p:cBhvr>
                                        <p:cTn id="37" dur="550" fill="hold"/>
                                        <p:tgtEl>
                                          <p:spTgt spid="778"/>
                                        </p:tgtEl>
                                        <p:attrNameLst>
                                          <p:attrName>ppt_w</p:attrName>
                                        </p:attrNameLst>
                                      </p:cBhvr>
                                      <p:tavLst>
                                        <p:tav tm="0">
                                          <p:val>
                                            <p:fltVal val="0"/>
                                          </p:val>
                                        </p:tav>
                                        <p:tav tm="100000">
                                          <p:val>
                                            <p:strVal val="#ppt_w"/>
                                          </p:val>
                                        </p:tav>
                                      </p:tavLst>
                                    </p:anim>
                                    <p:anim calcmode="lin" valueType="num">
                                      <p:cBhvr>
                                        <p:cTn id="38" dur="550" fill="hold"/>
                                        <p:tgtEl>
                                          <p:spTgt spid="778"/>
                                        </p:tgtEl>
                                        <p:attrNameLst>
                                          <p:attrName>ppt_h</p:attrName>
                                        </p:attrNameLst>
                                      </p:cBhvr>
                                      <p:tavLst>
                                        <p:tav tm="0">
                                          <p:val>
                                            <p:fltVal val="0"/>
                                          </p:val>
                                        </p:tav>
                                        <p:tav tm="100000">
                                          <p:val>
                                            <p:strVal val="#ppt_h"/>
                                          </p:val>
                                        </p:tav>
                                      </p:tavLst>
                                    </p:anim>
                                  </p:childTnLst>
                                </p:cTn>
                              </p:par>
                            </p:childTnLst>
                          </p:cTn>
                        </p:par>
                        <p:par>
                          <p:cTn id="39" fill="hold">
                            <p:stCondLst>
                              <p:cond delay="4300"/>
                            </p:stCondLst>
                            <p:childTnLst>
                              <p:par>
                                <p:cTn id="40" presetClass="entr" nodeType="afterEffect" presetSubtype="16" presetID="23" grpId="8" fill="hold">
                                  <p:stCondLst>
                                    <p:cond delay="200"/>
                                  </p:stCondLst>
                                  <p:iterate type="el" backwards="0">
                                    <p:tmAbs val="0"/>
                                  </p:iterate>
                                  <p:childTnLst>
                                    <p:set>
                                      <p:cBhvr>
                                        <p:cTn id="41" fill="hold"/>
                                        <p:tgtEl>
                                          <p:spTgt spid="766"/>
                                        </p:tgtEl>
                                        <p:attrNameLst>
                                          <p:attrName>style.visibility</p:attrName>
                                        </p:attrNameLst>
                                      </p:cBhvr>
                                      <p:to>
                                        <p:strVal val="visible"/>
                                      </p:to>
                                    </p:set>
                                    <p:anim calcmode="lin" valueType="num">
                                      <p:cBhvr>
                                        <p:cTn id="42" dur="550" fill="hold"/>
                                        <p:tgtEl>
                                          <p:spTgt spid="766"/>
                                        </p:tgtEl>
                                        <p:attrNameLst>
                                          <p:attrName>ppt_w</p:attrName>
                                        </p:attrNameLst>
                                      </p:cBhvr>
                                      <p:tavLst>
                                        <p:tav tm="0">
                                          <p:val>
                                            <p:fltVal val="0"/>
                                          </p:val>
                                        </p:tav>
                                        <p:tav tm="100000">
                                          <p:val>
                                            <p:strVal val="#ppt_w"/>
                                          </p:val>
                                        </p:tav>
                                      </p:tavLst>
                                    </p:anim>
                                    <p:anim calcmode="lin" valueType="num">
                                      <p:cBhvr>
                                        <p:cTn id="43" dur="550" fill="hold"/>
                                        <p:tgtEl>
                                          <p:spTgt spid="766"/>
                                        </p:tgtEl>
                                        <p:attrNameLst>
                                          <p:attrName>ppt_h</p:attrName>
                                        </p:attrNameLst>
                                      </p:cBhvr>
                                      <p:tavLst>
                                        <p:tav tm="0">
                                          <p:val>
                                            <p:fltVal val="0"/>
                                          </p:val>
                                        </p:tav>
                                        <p:tav tm="100000">
                                          <p:val>
                                            <p:strVal val="#ppt_h"/>
                                          </p:val>
                                        </p:tav>
                                      </p:tavLst>
                                    </p:anim>
                                  </p:childTnLst>
                                </p:cTn>
                              </p:par>
                            </p:childTnLst>
                          </p:cTn>
                        </p:par>
                        <p:par>
                          <p:cTn id="44" fill="hold">
                            <p:stCondLst>
                              <p:cond delay="5050"/>
                            </p:stCondLst>
                            <p:childTnLst>
                              <p:par>
                                <p:cTn id="45" presetClass="entr" nodeType="afterEffect" presetSubtype="16" presetID="23" grpId="9" fill="hold">
                                  <p:stCondLst>
                                    <p:cond delay="200"/>
                                  </p:stCondLst>
                                  <p:iterate type="el" backwards="0">
                                    <p:tmAbs val="0"/>
                                  </p:iterate>
                                  <p:childTnLst>
                                    <p:set>
                                      <p:cBhvr>
                                        <p:cTn id="46" fill="hold"/>
                                        <p:tgtEl>
                                          <p:spTgt spid="769"/>
                                        </p:tgtEl>
                                        <p:attrNameLst>
                                          <p:attrName>style.visibility</p:attrName>
                                        </p:attrNameLst>
                                      </p:cBhvr>
                                      <p:to>
                                        <p:strVal val="visible"/>
                                      </p:to>
                                    </p:set>
                                    <p:anim calcmode="lin" valueType="num">
                                      <p:cBhvr>
                                        <p:cTn id="47" dur="550" fill="hold"/>
                                        <p:tgtEl>
                                          <p:spTgt spid="769"/>
                                        </p:tgtEl>
                                        <p:attrNameLst>
                                          <p:attrName>ppt_w</p:attrName>
                                        </p:attrNameLst>
                                      </p:cBhvr>
                                      <p:tavLst>
                                        <p:tav tm="0">
                                          <p:val>
                                            <p:fltVal val="0"/>
                                          </p:val>
                                        </p:tav>
                                        <p:tav tm="100000">
                                          <p:val>
                                            <p:strVal val="#ppt_w"/>
                                          </p:val>
                                        </p:tav>
                                      </p:tavLst>
                                    </p:anim>
                                    <p:anim calcmode="lin" valueType="num">
                                      <p:cBhvr>
                                        <p:cTn id="48" dur="550" fill="hold"/>
                                        <p:tgtEl>
                                          <p:spTgt spid="769"/>
                                        </p:tgtEl>
                                        <p:attrNameLst>
                                          <p:attrName>ppt_h</p:attrName>
                                        </p:attrNameLst>
                                      </p:cBhvr>
                                      <p:tavLst>
                                        <p:tav tm="0">
                                          <p:val>
                                            <p:fltVal val="0"/>
                                          </p:val>
                                        </p:tav>
                                        <p:tav tm="100000">
                                          <p:val>
                                            <p:strVal val="#ppt_h"/>
                                          </p:val>
                                        </p:tav>
                                      </p:tavLst>
                                    </p:anim>
                                  </p:childTnLst>
                                </p:cTn>
                              </p:par>
                            </p:childTnLst>
                          </p:cTn>
                        </p:par>
                        <p:par>
                          <p:cTn id="49" fill="hold">
                            <p:stCondLst>
                              <p:cond delay="5800"/>
                            </p:stCondLst>
                            <p:childTnLst>
                              <p:par>
                                <p:cTn id="50" presetClass="entr" nodeType="afterEffect" presetSubtype="16" presetID="23" grpId="10" fill="hold">
                                  <p:stCondLst>
                                    <p:cond delay="200"/>
                                  </p:stCondLst>
                                  <p:iterate type="el" backwards="0">
                                    <p:tmAbs val="0"/>
                                  </p:iterate>
                                  <p:childTnLst>
                                    <p:set>
                                      <p:cBhvr>
                                        <p:cTn id="51" fill="hold"/>
                                        <p:tgtEl>
                                          <p:spTgt spid="763"/>
                                        </p:tgtEl>
                                        <p:attrNameLst>
                                          <p:attrName>style.visibility</p:attrName>
                                        </p:attrNameLst>
                                      </p:cBhvr>
                                      <p:to>
                                        <p:strVal val="visible"/>
                                      </p:to>
                                    </p:set>
                                    <p:anim calcmode="lin" valueType="num">
                                      <p:cBhvr>
                                        <p:cTn id="52" dur="550" fill="hold"/>
                                        <p:tgtEl>
                                          <p:spTgt spid="763"/>
                                        </p:tgtEl>
                                        <p:attrNameLst>
                                          <p:attrName>ppt_w</p:attrName>
                                        </p:attrNameLst>
                                      </p:cBhvr>
                                      <p:tavLst>
                                        <p:tav tm="0">
                                          <p:val>
                                            <p:fltVal val="0"/>
                                          </p:val>
                                        </p:tav>
                                        <p:tav tm="100000">
                                          <p:val>
                                            <p:strVal val="#ppt_w"/>
                                          </p:val>
                                        </p:tav>
                                      </p:tavLst>
                                    </p:anim>
                                    <p:anim calcmode="lin" valueType="num">
                                      <p:cBhvr>
                                        <p:cTn id="53" dur="550" fill="hold"/>
                                        <p:tgtEl>
                                          <p:spTgt spid="763"/>
                                        </p:tgtEl>
                                        <p:attrNameLst>
                                          <p:attrName>ppt_h</p:attrName>
                                        </p:attrNameLst>
                                      </p:cBhvr>
                                      <p:tavLst>
                                        <p:tav tm="0">
                                          <p:val>
                                            <p:fltVal val="0"/>
                                          </p:val>
                                        </p:tav>
                                        <p:tav tm="100000">
                                          <p:val>
                                            <p:strVal val="#ppt_h"/>
                                          </p:val>
                                        </p:tav>
                                      </p:tavLst>
                                    </p:anim>
                                  </p:childTnLst>
                                </p:cTn>
                              </p:par>
                            </p:childTnLst>
                          </p:cTn>
                        </p:par>
                        <p:par>
                          <p:cTn id="54" fill="hold">
                            <p:stCondLst>
                              <p:cond delay="6550"/>
                            </p:stCondLst>
                            <p:childTnLst>
                              <p:par>
                                <p:cTn id="55" presetClass="entr" nodeType="afterEffect" presetSubtype="16" presetID="23" grpId="11" fill="hold">
                                  <p:stCondLst>
                                    <p:cond delay="200"/>
                                  </p:stCondLst>
                                  <p:iterate type="el" backwards="0">
                                    <p:tmAbs val="0"/>
                                  </p:iterate>
                                  <p:childTnLst>
                                    <p:set>
                                      <p:cBhvr>
                                        <p:cTn id="56" fill="hold"/>
                                        <p:tgtEl>
                                          <p:spTgt spid="782"/>
                                        </p:tgtEl>
                                        <p:attrNameLst>
                                          <p:attrName>style.visibility</p:attrName>
                                        </p:attrNameLst>
                                      </p:cBhvr>
                                      <p:to>
                                        <p:strVal val="visible"/>
                                      </p:to>
                                    </p:set>
                                    <p:anim calcmode="lin" valueType="num">
                                      <p:cBhvr>
                                        <p:cTn id="57" dur="550" fill="hold"/>
                                        <p:tgtEl>
                                          <p:spTgt spid="782"/>
                                        </p:tgtEl>
                                        <p:attrNameLst>
                                          <p:attrName>ppt_w</p:attrName>
                                        </p:attrNameLst>
                                      </p:cBhvr>
                                      <p:tavLst>
                                        <p:tav tm="0">
                                          <p:val>
                                            <p:fltVal val="0"/>
                                          </p:val>
                                        </p:tav>
                                        <p:tav tm="100000">
                                          <p:val>
                                            <p:strVal val="#ppt_w"/>
                                          </p:val>
                                        </p:tav>
                                      </p:tavLst>
                                    </p:anim>
                                    <p:anim calcmode="lin" valueType="num">
                                      <p:cBhvr>
                                        <p:cTn id="58" dur="550" fill="hold"/>
                                        <p:tgtEl>
                                          <p:spTgt spid="782"/>
                                        </p:tgtEl>
                                        <p:attrNameLst>
                                          <p:attrName>ppt_h</p:attrName>
                                        </p:attrNameLst>
                                      </p:cBhvr>
                                      <p:tavLst>
                                        <p:tav tm="0">
                                          <p:val>
                                            <p:fltVal val="0"/>
                                          </p:val>
                                        </p:tav>
                                        <p:tav tm="100000">
                                          <p:val>
                                            <p:strVal val="#ppt_h"/>
                                          </p:val>
                                        </p:tav>
                                      </p:tavLst>
                                    </p:anim>
                                  </p:childTnLst>
                                </p:cTn>
                              </p:par>
                            </p:childTnLst>
                          </p:cTn>
                        </p:par>
                        <p:par>
                          <p:cTn id="59" fill="hold">
                            <p:stCondLst>
                              <p:cond delay="7300"/>
                            </p:stCondLst>
                            <p:childTnLst>
                              <p:par>
                                <p:cTn id="60" presetClass="entr" nodeType="afterEffect" presetSubtype="16" presetID="23" grpId="12" fill="hold">
                                  <p:stCondLst>
                                    <p:cond delay="200"/>
                                  </p:stCondLst>
                                  <p:iterate type="el" backwards="0">
                                    <p:tmAbs val="0"/>
                                  </p:iterate>
                                  <p:childTnLst>
                                    <p:set>
                                      <p:cBhvr>
                                        <p:cTn id="61" fill="hold"/>
                                        <p:tgtEl>
                                          <p:spTgt spid="783"/>
                                        </p:tgtEl>
                                        <p:attrNameLst>
                                          <p:attrName>style.visibility</p:attrName>
                                        </p:attrNameLst>
                                      </p:cBhvr>
                                      <p:to>
                                        <p:strVal val="visible"/>
                                      </p:to>
                                    </p:set>
                                    <p:anim calcmode="lin" valueType="num">
                                      <p:cBhvr>
                                        <p:cTn id="62" dur="550" fill="hold"/>
                                        <p:tgtEl>
                                          <p:spTgt spid="783"/>
                                        </p:tgtEl>
                                        <p:attrNameLst>
                                          <p:attrName>ppt_w</p:attrName>
                                        </p:attrNameLst>
                                      </p:cBhvr>
                                      <p:tavLst>
                                        <p:tav tm="0">
                                          <p:val>
                                            <p:fltVal val="0"/>
                                          </p:val>
                                        </p:tav>
                                        <p:tav tm="100000">
                                          <p:val>
                                            <p:strVal val="#ppt_w"/>
                                          </p:val>
                                        </p:tav>
                                      </p:tavLst>
                                    </p:anim>
                                    <p:anim calcmode="lin" valueType="num">
                                      <p:cBhvr>
                                        <p:cTn id="63" dur="550" fill="hold"/>
                                        <p:tgtEl>
                                          <p:spTgt spid="783"/>
                                        </p:tgtEl>
                                        <p:attrNameLst>
                                          <p:attrName>ppt_h</p:attrName>
                                        </p:attrNameLst>
                                      </p:cBhvr>
                                      <p:tavLst>
                                        <p:tav tm="0">
                                          <p:val>
                                            <p:fltVal val="0"/>
                                          </p:val>
                                        </p:tav>
                                        <p:tav tm="100000">
                                          <p:val>
                                            <p:strVal val="#ppt_h"/>
                                          </p:val>
                                        </p:tav>
                                      </p:tavLst>
                                    </p:anim>
                                  </p:childTnLst>
                                </p:cTn>
                              </p:par>
                            </p:childTnLst>
                          </p:cTn>
                        </p:par>
                        <p:par>
                          <p:cTn id="64" fill="hold">
                            <p:stCondLst>
                              <p:cond delay="8050"/>
                            </p:stCondLst>
                            <p:childTnLst>
                              <p:par>
                                <p:cTn id="65" presetClass="entr" nodeType="afterEffect" presetSubtype="16" presetID="23" grpId="13" fill="hold">
                                  <p:stCondLst>
                                    <p:cond delay="200"/>
                                  </p:stCondLst>
                                  <p:iterate type="el" backwards="0">
                                    <p:tmAbs val="0"/>
                                  </p:iterate>
                                  <p:childTnLst>
                                    <p:set>
                                      <p:cBhvr>
                                        <p:cTn id="66" fill="hold"/>
                                        <p:tgtEl>
                                          <p:spTgt spid="753"/>
                                        </p:tgtEl>
                                        <p:attrNameLst>
                                          <p:attrName>style.visibility</p:attrName>
                                        </p:attrNameLst>
                                      </p:cBhvr>
                                      <p:to>
                                        <p:strVal val="visible"/>
                                      </p:to>
                                    </p:set>
                                    <p:anim calcmode="lin" valueType="num">
                                      <p:cBhvr>
                                        <p:cTn id="67" dur="550" fill="hold"/>
                                        <p:tgtEl>
                                          <p:spTgt spid="753"/>
                                        </p:tgtEl>
                                        <p:attrNameLst>
                                          <p:attrName>ppt_w</p:attrName>
                                        </p:attrNameLst>
                                      </p:cBhvr>
                                      <p:tavLst>
                                        <p:tav tm="0">
                                          <p:val>
                                            <p:fltVal val="0"/>
                                          </p:val>
                                        </p:tav>
                                        <p:tav tm="100000">
                                          <p:val>
                                            <p:strVal val="#ppt_w"/>
                                          </p:val>
                                        </p:tav>
                                      </p:tavLst>
                                    </p:anim>
                                    <p:anim calcmode="lin" valueType="num">
                                      <p:cBhvr>
                                        <p:cTn id="68" dur="550" fill="hold"/>
                                        <p:tgtEl>
                                          <p:spTgt spid="753"/>
                                        </p:tgtEl>
                                        <p:attrNameLst>
                                          <p:attrName>ppt_h</p:attrName>
                                        </p:attrNameLst>
                                      </p:cBhvr>
                                      <p:tavLst>
                                        <p:tav tm="0">
                                          <p:val>
                                            <p:fltVal val="0"/>
                                          </p:val>
                                        </p:tav>
                                        <p:tav tm="100000">
                                          <p:val>
                                            <p:strVal val="#ppt_h"/>
                                          </p:val>
                                        </p:tav>
                                      </p:tavLst>
                                    </p:anim>
                                  </p:childTnLst>
                                </p:cTn>
                              </p:par>
                            </p:childTnLst>
                          </p:cTn>
                        </p:par>
                        <p:par>
                          <p:cTn id="69" fill="hold">
                            <p:stCondLst>
                              <p:cond delay="8800"/>
                            </p:stCondLst>
                            <p:childTnLst>
                              <p:par>
                                <p:cTn id="70" presetClass="entr" nodeType="afterEffect" presetSubtype="16" presetID="23" grpId="14" fill="hold">
                                  <p:stCondLst>
                                    <p:cond delay="200"/>
                                  </p:stCondLst>
                                  <p:iterate type="el" backwards="0">
                                    <p:tmAbs val="0"/>
                                  </p:iterate>
                                  <p:childTnLst>
                                    <p:set>
                                      <p:cBhvr>
                                        <p:cTn id="71" fill="hold"/>
                                        <p:tgtEl>
                                          <p:spTgt spid="784"/>
                                        </p:tgtEl>
                                        <p:attrNameLst>
                                          <p:attrName>style.visibility</p:attrName>
                                        </p:attrNameLst>
                                      </p:cBhvr>
                                      <p:to>
                                        <p:strVal val="visible"/>
                                      </p:to>
                                    </p:set>
                                    <p:anim calcmode="lin" valueType="num">
                                      <p:cBhvr>
                                        <p:cTn id="72" dur="550" fill="hold"/>
                                        <p:tgtEl>
                                          <p:spTgt spid="784"/>
                                        </p:tgtEl>
                                        <p:attrNameLst>
                                          <p:attrName>ppt_w</p:attrName>
                                        </p:attrNameLst>
                                      </p:cBhvr>
                                      <p:tavLst>
                                        <p:tav tm="0">
                                          <p:val>
                                            <p:fltVal val="0"/>
                                          </p:val>
                                        </p:tav>
                                        <p:tav tm="100000">
                                          <p:val>
                                            <p:strVal val="#ppt_w"/>
                                          </p:val>
                                        </p:tav>
                                      </p:tavLst>
                                    </p:anim>
                                    <p:anim calcmode="lin" valueType="num">
                                      <p:cBhvr>
                                        <p:cTn id="73" dur="550" fill="hold"/>
                                        <p:tgtEl>
                                          <p:spTgt spid="784"/>
                                        </p:tgtEl>
                                        <p:attrNameLst>
                                          <p:attrName>ppt_h</p:attrName>
                                        </p:attrNameLst>
                                      </p:cBhvr>
                                      <p:tavLst>
                                        <p:tav tm="0">
                                          <p:val>
                                            <p:fltVal val="0"/>
                                          </p:val>
                                        </p:tav>
                                        <p:tav tm="100000">
                                          <p:val>
                                            <p:strVal val="#ppt_h"/>
                                          </p:val>
                                        </p:tav>
                                      </p:tavLst>
                                    </p:anim>
                                  </p:childTnLst>
                                </p:cTn>
                              </p:par>
                            </p:childTnLst>
                          </p:cTn>
                        </p:par>
                        <p:par>
                          <p:cTn id="74" fill="hold">
                            <p:stCondLst>
                              <p:cond delay="9550"/>
                            </p:stCondLst>
                            <p:childTnLst>
                              <p:par>
                                <p:cTn id="75" presetClass="entr" nodeType="afterEffect" presetSubtype="16" presetID="23" grpId="15" fill="hold">
                                  <p:stCondLst>
                                    <p:cond delay="200"/>
                                  </p:stCondLst>
                                  <p:iterate type="el" backwards="0">
                                    <p:tmAbs val="0"/>
                                  </p:iterate>
                                  <p:childTnLst>
                                    <p:set>
                                      <p:cBhvr>
                                        <p:cTn id="76" fill="hold"/>
                                        <p:tgtEl>
                                          <p:spTgt spid="760"/>
                                        </p:tgtEl>
                                        <p:attrNameLst>
                                          <p:attrName>style.visibility</p:attrName>
                                        </p:attrNameLst>
                                      </p:cBhvr>
                                      <p:to>
                                        <p:strVal val="visible"/>
                                      </p:to>
                                    </p:set>
                                    <p:anim calcmode="lin" valueType="num">
                                      <p:cBhvr>
                                        <p:cTn id="77" dur="550" fill="hold"/>
                                        <p:tgtEl>
                                          <p:spTgt spid="760"/>
                                        </p:tgtEl>
                                        <p:attrNameLst>
                                          <p:attrName>ppt_w</p:attrName>
                                        </p:attrNameLst>
                                      </p:cBhvr>
                                      <p:tavLst>
                                        <p:tav tm="0">
                                          <p:val>
                                            <p:fltVal val="0"/>
                                          </p:val>
                                        </p:tav>
                                        <p:tav tm="100000">
                                          <p:val>
                                            <p:strVal val="#ppt_w"/>
                                          </p:val>
                                        </p:tav>
                                      </p:tavLst>
                                    </p:anim>
                                    <p:anim calcmode="lin" valueType="num">
                                      <p:cBhvr>
                                        <p:cTn id="78" dur="550" fill="hold"/>
                                        <p:tgtEl>
                                          <p:spTgt spid="760"/>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Class="entr" nodeType="clickEffect" presetID="9" grpId="16" fill="hold">
                                  <p:stCondLst>
                                    <p:cond delay="0"/>
                                  </p:stCondLst>
                                  <p:iterate type="el" backwards="0">
                                    <p:tmAbs val="0"/>
                                  </p:iterate>
                                  <p:childTnLst>
                                    <p:set>
                                      <p:cBhvr>
                                        <p:cTn id="82" fill="hold"/>
                                        <p:tgtEl>
                                          <p:spTgt spid="796"/>
                                        </p:tgtEl>
                                        <p:attrNameLst>
                                          <p:attrName>style.visibility</p:attrName>
                                        </p:attrNameLst>
                                      </p:cBhvr>
                                      <p:to>
                                        <p:strVal val="visible"/>
                                      </p:to>
                                    </p:set>
                                    <p:animEffect filter="dissolve" transition="in">
                                      <p:cBhvr>
                                        <p:cTn id="83" dur="1000"/>
                                        <p:tgtEl>
                                          <p:spTgt spid="796"/>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Subtype="2" presetID="2" grpId="17" fill="hold">
                                  <p:stCondLst>
                                    <p:cond delay="0"/>
                                  </p:stCondLst>
                                  <p:iterate type="el" backwards="0">
                                    <p:tmAbs val="0"/>
                                  </p:iterate>
                                  <p:childTnLst>
                                    <p:set>
                                      <p:cBhvr>
                                        <p:cTn id="87" fill="hold"/>
                                        <p:tgtEl>
                                          <p:spTgt spid="787"/>
                                        </p:tgtEl>
                                        <p:attrNameLst>
                                          <p:attrName>style.visibility</p:attrName>
                                        </p:attrNameLst>
                                      </p:cBhvr>
                                      <p:to>
                                        <p:strVal val="visible"/>
                                      </p:to>
                                    </p:set>
                                    <p:anim calcmode="lin" valueType="num">
                                      <p:cBhvr>
                                        <p:cTn id="88" dur="800" fill="hold"/>
                                        <p:tgtEl>
                                          <p:spTgt spid="787"/>
                                        </p:tgtEl>
                                        <p:attrNameLst>
                                          <p:attrName>ppt_x</p:attrName>
                                        </p:attrNameLst>
                                      </p:cBhvr>
                                      <p:tavLst>
                                        <p:tav tm="0">
                                          <p:val>
                                            <p:strVal val="1+#ppt_w/2"/>
                                          </p:val>
                                        </p:tav>
                                        <p:tav tm="100000">
                                          <p:val>
                                            <p:strVal val="#ppt_x"/>
                                          </p:val>
                                        </p:tav>
                                      </p:tavLst>
                                    </p:anim>
                                    <p:anim calcmode="lin" valueType="num">
                                      <p:cBhvr>
                                        <p:cTn id="89" dur="800" fill="hold"/>
                                        <p:tgtEl>
                                          <p:spTgt spid="787"/>
                                        </p:tgtEl>
                                        <p:attrNameLst>
                                          <p:attrName>ppt_y</p:attrName>
                                        </p:attrNameLst>
                                      </p:cBhvr>
                                      <p:tavLst>
                                        <p:tav tm="0">
                                          <p:val>
                                            <p:strVal val="#ppt_y"/>
                                          </p:val>
                                        </p:tav>
                                        <p:tav tm="100000">
                                          <p:val>
                                            <p:strVal val="#ppt_y"/>
                                          </p:val>
                                        </p:tav>
                                      </p:tavLst>
                                    </p:anim>
                                  </p:childTnLst>
                                </p:cTn>
                              </p:par>
                            </p:childTnLst>
                          </p:cTn>
                        </p:par>
                        <p:par>
                          <p:cTn id="90" fill="hold">
                            <p:stCondLst>
                              <p:cond delay="800"/>
                            </p:stCondLst>
                            <p:childTnLst>
                              <p:par>
                                <p:cTn id="91" presetClass="entr" nodeType="afterEffect" presetSubtype="2" presetID="2" grpId="18" fill="hold">
                                  <p:stCondLst>
                                    <p:cond delay="400"/>
                                  </p:stCondLst>
                                  <p:iterate type="el" backwards="0">
                                    <p:tmAbs val="0"/>
                                  </p:iterate>
                                  <p:childTnLst>
                                    <p:set>
                                      <p:cBhvr>
                                        <p:cTn id="92" fill="hold"/>
                                        <p:tgtEl>
                                          <p:spTgt spid="790"/>
                                        </p:tgtEl>
                                        <p:attrNameLst>
                                          <p:attrName>style.visibility</p:attrName>
                                        </p:attrNameLst>
                                      </p:cBhvr>
                                      <p:to>
                                        <p:strVal val="visible"/>
                                      </p:to>
                                    </p:set>
                                    <p:anim calcmode="lin" valueType="num">
                                      <p:cBhvr>
                                        <p:cTn id="93" dur="800" fill="hold"/>
                                        <p:tgtEl>
                                          <p:spTgt spid="790"/>
                                        </p:tgtEl>
                                        <p:attrNameLst>
                                          <p:attrName>ppt_x</p:attrName>
                                        </p:attrNameLst>
                                      </p:cBhvr>
                                      <p:tavLst>
                                        <p:tav tm="0">
                                          <p:val>
                                            <p:strVal val="1+#ppt_w/2"/>
                                          </p:val>
                                        </p:tav>
                                        <p:tav tm="100000">
                                          <p:val>
                                            <p:strVal val="#ppt_x"/>
                                          </p:val>
                                        </p:tav>
                                      </p:tavLst>
                                    </p:anim>
                                    <p:anim calcmode="lin" valueType="num">
                                      <p:cBhvr>
                                        <p:cTn id="94" dur="800" fill="hold"/>
                                        <p:tgtEl>
                                          <p:spTgt spid="790"/>
                                        </p:tgtEl>
                                        <p:attrNameLst>
                                          <p:attrName>ppt_y</p:attrName>
                                        </p:attrNameLst>
                                      </p:cBhvr>
                                      <p:tavLst>
                                        <p:tav tm="0">
                                          <p:val>
                                            <p:strVal val="#ppt_y"/>
                                          </p:val>
                                        </p:tav>
                                        <p:tav tm="100000">
                                          <p:val>
                                            <p:strVal val="#ppt_y"/>
                                          </p:val>
                                        </p:tav>
                                      </p:tavLst>
                                    </p:anim>
                                  </p:childTnLst>
                                </p:cTn>
                              </p:par>
                            </p:childTnLst>
                          </p:cTn>
                        </p:par>
                        <p:par>
                          <p:cTn id="95" fill="hold">
                            <p:stCondLst>
                              <p:cond delay="2000"/>
                            </p:stCondLst>
                            <p:childTnLst>
                              <p:par>
                                <p:cTn id="96" presetClass="entr" nodeType="afterEffect" presetSubtype="2" presetID="2" grpId="19" fill="hold">
                                  <p:stCondLst>
                                    <p:cond delay="400"/>
                                  </p:stCondLst>
                                  <p:iterate type="el" backwards="0">
                                    <p:tmAbs val="0"/>
                                  </p:iterate>
                                  <p:childTnLst>
                                    <p:set>
                                      <p:cBhvr>
                                        <p:cTn id="97" fill="hold"/>
                                        <p:tgtEl>
                                          <p:spTgt spid="793"/>
                                        </p:tgtEl>
                                        <p:attrNameLst>
                                          <p:attrName>style.visibility</p:attrName>
                                        </p:attrNameLst>
                                      </p:cBhvr>
                                      <p:to>
                                        <p:strVal val="visible"/>
                                      </p:to>
                                    </p:set>
                                    <p:anim calcmode="lin" valueType="num">
                                      <p:cBhvr>
                                        <p:cTn id="98" dur="800" fill="hold"/>
                                        <p:tgtEl>
                                          <p:spTgt spid="793"/>
                                        </p:tgtEl>
                                        <p:attrNameLst>
                                          <p:attrName>ppt_x</p:attrName>
                                        </p:attrNameLst>
                                      </p:cBhvr>
                                      <p:tavLst>
                                        <p:tav tm="0">
                                          <p:val>
                                            <p:strVal val="1+#ppt_w/2"/>
                                          </p:val>
                                        </p:tav>
                                        <p:tav tm="100000">
                                          <p:val>
                                            <p:strVal val="#ppt_x"/>
                                          </p:val>
                                        </p:tav>
                                      </p:tavLst>
                                    </p:anim>
                                    <p:anim calcmode="lin" valueType="num">
                                      <p:cBhvr>
                                        <p:cTn id="99" dur="800" fill="hold"/>
                                        <p:tgtEl>
                                          <p:spTgt spid="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2" grpId="6"/>
      <p:bldP build="whole" bldLvl="1" animBg="1" rev="0" advAuto="0" spid="796" grpId="16"/>
      <p:bldP build="whole" bldLvl="1" animBg="1" rev="0" advAuto="0" spid="752" grpId="1"/>
      <p:bldP build="whole" bldLvl="1" animBg="1" rev="0" advAuto="0" spid="775" grpId="3"/>
      <p:bldP build="whole" bldLvl="1" animBg="1" rev="0" advAuto="0" spid="759" grpId="2"/>
      <p:bldP build="whole" bldLvl="1" animBg="1" rev="0" advAuto="0" spid="763" grpId="10"/>
      <p:bldP build="whole" bldLvl="1" animBg="1" rev="0" advAuto="0" spid="790" grpId="18"/>
      <p:bldP build="whole" bldLvl="1" animBg="1" rev="0" advAuto="0" spid="787" grpId="17"/>
      <p:bldP build="whole" bldLvl="1" animBg="1" rev="0" advAuto="0" spid="766" grpId="8"/>
      <p:bldP build="whole" bldLvl="1" animBg="1" rev="0" advAuto="0" spid="784" grpId="14"/>
      <p:bldP build="whole" bldLvl="1" animBg="1" rev="0" advAuto="0" spid="778" grpId="7"/>
      <p:bldP build="whole" bldLvl="1" animBg="1" rev="0" advAuto="0" spid="799" grpId="4"/>
      <p:bldP build="whole" bldLvl="1" animBg="1" rev="0" advAuto="0" spid="781" grpId="5"/>
      <p:bldP build="whole" bldLvl="1" animBg="1" rev="0" advAuto="0" spid="769" grpId="9"/>
      <p:bldP build="whole" bldLvl="1" animBg="1" rev="0" advAuto="0" spid="782" grpId="11"/>
      <p:bldP build="whole" bldLvl="1" animBg="1" rev="0" advAuto="0" spid="783" grpId="12"/>
      <p:bldP build="whole" bldLvl="1" animBg="1" rev="0" advAuto="0" spid="753" grpId="13"/>
      <p:bldP build="whole" bldLvl="1" animBg="1" rev="0" advAuto="0" spid="760" grpId="15"/>
      <p:bldP build="whole" bldLvl="1" animBg="1" rev="0" advAuto="0" spid="793" grpId="19"/>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1" name="形状"/>
          <p:cNvSpPr/>
          <p:nvPr/>
        </p:nvSpPr>
        <p:spPr>
          <a:xfrm>
            <a:off x="-128940" y="2833522"/>
            <a:ext cx="24505241" cy="10882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 y="13795"/>
                </a:moveTo>
                <a:lnTo>
                  <a:pt x="21600" y="0"/>
                </a:lnTo>
                <a:lnTo>
                  <a:pt x="21600" y="21600"/>
                </a:lnTo>
                <a:lnTo>
                  <a:pt x="0" y="21600"/>
                </a:lnTo>
                <a:lnTo>
                  <a:pt x="43" y="13795"/>
                </a:lnTo>
                <a:close/>
              </a:path>
            </a:pathLst>
          </a:custGeom>
          <a:solidFill>
            <a:srgbClr val="B9B9B9">
              <a:alpha val="7323"/>
            </a:srgbClr>
          </a:solidFill>
          <a:ln w="12700">
            <a:miter lim="400000"/>
          </a:ln>
        </p:spPr>
        <p:txBody>
          <a:bodyPr lIns="50800" tIns="50800" rIns="50800" bIns="50800" anchor="ctr"/>
          <a:lstStyle/>
          <a:p>
            <a:pPr>
              <a:defRPr sz="3200"/>
            </a:pPr>
          </a:p>
        </p:txBody>
      </p:sp>
      <p:sp>
        <p:nvSpPr>
          <p:cNvPr id="80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3" name="Step Diagram"/>
          <p:cNvSpPr txBox="1"/>
          <p:nvPr/>
        </p:nvSpPr>
        <p:spPr>
          <a:xfrm>
            <a:off x="1707674" y="996924"/>
            <a:ext cx="306480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Step Diagram</a:t>
            </a:r>
          </a:p>
        </p:txBody>
      </p:sp>
      <p:sp>
        <p:nvSpPr>
          <p:cNvPr id="80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810" name="成组"/>
          <p:cNvGrpSpPr/>
          <p:nvPr/>
        </p:nvGrpSpPr>
        <p:grpSpPr>
          <a:xfrm>
            <a:off x="2654806" y="8936070"/>
            <a:ext cx="3741333" cy="3509893"/>
            <a:chOff x="0" y="0"/>
            <a:chExt cx="3741331" cy="3509891"/>
          </a:xfrm>
        </p:grpSpPr>
        <p:sp>
          <p:nvSpPr>
            <p:cNvPr id="805" name="圆形"/>
            <p:cNvSpPr/>
            <p:nvPr/>
          </p:nvSpPr>
          <p:spPr>
            <a:xfrm>
              <a:off x="1301054" y="0"/>
              <a:ext cx="1139224" cy="1139224"/>
            </a:xfrm>
            <a:prstGeom prst="ellipse">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solidFill>
                    <a:srgbClr val="FFFFFF"/>
                  </a:solidFill>
                </a:defRPr>
              </a:pPr>
            </a:p>
          </p:txBody>
        </p:sp>
        <p:sp>
          <p:nvSpPr>
            <p:cNvPr id="806" name="线条"/>
            <p:cNvSpPr/>
            <p:nvPr/>
          </p:nvSpPr>
          <p:spPr>
            <a:xfrm flipV="1">
              <a:off x="1870665" y="1290012"/>
              <a:ext cx="1" cy="819985"/>
            </a:xfrm>
            <a:prstGeom prst="line">
              <a:avLst/>
            </a:prstGeom>
            <a:noFill/>
            <a:ln w="254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807" name="Step 1"/>
            <p:cNvSpPr txBox="1"/>
            <p:nvPr/>
          </p:nvSpPr>
          <p:spPr>
            <a:xfrm>
              <a:off x="1115890" y="2079693"/>
              <a:ext cx="15095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Step 1</a:t>
              </a:r>
            </a:p>
          </p:txBody>
        </p:sp>
        <p:sp>
          <p:nvSpPr>
            <p:cNvPr id="808" name="Lorem ipsum dolor sit amet, consectetur adipiscing elit."/>
            <p:cNvSpPr txBox="1"/>
            <p:nvPr/>
          </p:nvSpPr>
          <p:spPr>
            <a:xfrm>
              <a:off x="0" y="2798691"/>
              <a:ext cx="3741332"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a:t>
              </a:r>
            </a:p>
          </p:txBody>
        </p:sp>
        <p:sp>
          <p:nvSpPr>
            <p:cNvPr id="809" name="„"/>
            <p:cNvSpPr txBox="1"/>
            <p:nvPr/>
          </p:nvSpPr>
          <p:spPr>
            <a:xfrm>
              <a:off x="1686639" y="61612"/>
              <a:ext cx="3680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a:t>
              </a:r>
            </a:p>
          </p:txBody>
        </p:sp>
      </p:grpSp>
      <p:grpSp>
        <p:nvGrpSpPr>
          <p:cNvPr id="816" name="成组"/>
          <p:cNvGrpSpPr/>
          <p:nvPr/>
        </p:nvGrpSpPr>
        <p:grpSpPr>
          <a:xfrm>
            <a:off x="6639321" y="7707994"/>
            <a:ext cx="3741333" cy="3508552"/>
            <a:chOff x="0" y="0"/>
            <a:chExt cx="3741331" cy="3508550"/>
          </a:xfrm>
        </p:grpSpPr>
        <p:sp>
          <p:nvSpPr>
            <p:cNvPr id="811" name="圆形"/>
            <p:cNvSpPr/>
            <p:nvPr/>
          </p:nvSpPr>
          <p:spPr>
            <a:xfrm>
              <a:off x="1301053" y="0"/>
              <a:ext cx="1139225" cy="1139224"/>
            </a:xfrm>
            <a:prstGeom prst="ellipse">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solidFill>
                    <a:srgbClr val="FFFFFF"/>
                  </a:solidFill>
                </a:defRPr>
              </a:pPr>
            </a:p>
          </p:txBody>
        </p:sp>
        <p:sp>
          <p:nvSpPr>
            <p:cNvPr id="812" name="线条"/>
            <p:cNvSpPr/>
            <p:nvPr/>
          </p:nvSpPr>
          <p:spPr>
            <a:xfrm flipV="1">
              <a:off x="1870665" y="1301372"/>
              <a:ext cx="1" cy="819985"/>
            </a:xfrm>
            <a:prstGeom prst="line">
              <a:avLst/>
            </a:prstGeom>
            <a:noFill/>
            <a:ln w="254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813" name="Step 2"/>
            <p:cNvSpPr txBox="1"/>
            <p:nvPr/>
          </p:nvSpPr>
          <p:spPr>
            <a:xfrm>
              <a:off x="1115890" y="2078353"/>
              <a:ext cx="15095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Step 2</a:t>
              </a:r>
            </a:p>
          </p:txBody>
        </p:sp>
        <p:sp>
          <p:nvSpPr>
            <p:cNvPr id="814" name="Lorem ipsum dolor sit amet, consectetur adipiscing elit."/>
            <p:cNvSpPr txBox="1"/>
            <p:nvPr/>
          </p:nvSpPr>
          <p:spPr>
            <a:xfrm>
              <a:off x="0" y="2797350"/>
              <a:ext cx="3741332"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a:t>
              </a:r>
            </a:p>
          </p:txBody>
        </p:sp>
        <p:sp>
          <p:nvSpPr>
            <p:cNvPr id="815" name="ĥ"/>
            <p:cNvSpPr txBox="1"/>
            <p:nvPr/>
          </p:nvSpPr>
          <p:spPr>
            <a:xfrm>
              <a:off x="1601621" y="61612"/>
              <a:ext cx="53808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ĥ</a:t>
              </a:r>
            </a:p>
          </p:txBody>
        </p:sp>
      </p:grpSp>
      <p:grpSp>
        <p:nvGrpSpPr>
          <p:cNvPr id="822" name="成组"/>
          <p:cNvGrpSpPr/>
          <p:nvPr/>
        </p:nvGrpSpPr>
        <p:grpSpPr>
          <a:xfrm>
            <a:off x="14280100" y="5391931"/>
            <a:ext cx="3741333" cy="3464302"/>
            <a:chOff x="0" y="0"/>
            <a:chExt cx="3741331" cy="3464300"/>
          </a:xfrm>
        </p:grpSpPr>
        <p:sp>
          <p:nvSpPr>
            <p:cNvPr id="817" name="圆形"/>
            <p:cNvSpPr/>
            <p:nvPr/>
          </p:nvSpPr>
          <p:spPr>
            <a:xfrm>
              <a:off x="1301053" y="0"/>
              <a:ext cx="1139225" cy="1139224"/>
            </a:xfrm>
            <a:prstGeom prst="ellipse">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solidFill>
                    <a:srgbClr val="FFFFFF"/>
                  </a:solidFill>
                </a:defRPr>
              </a:pPr>
            </a:p>
          </p:txBody>
        </p:sp>
        <p:sp>
          <p:nvSpPr>
            <p:cNvPr id="818" name="线条"/>
            <p:cNvSpPr/>
            <p:nvPr/>
          </p:nvSpPr>
          <p:spPr>
            <a:xfrm flipV="1">
              <a:off x="1870666" y="1244422"/>
              <a:ext cx="1" cy="819985"/>
            </a:xfrm>
            <a:prstGeom prst="line">
              <a:avLst/>
            </a:prstGeom>
            <a:noFill/>
            <a:ln w="254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819" name="Step 4"/>
            <p:cNvSpPr txBox="1"/>
            <p:nvPr/>
          </p:nvSpPr>
          <p:spPr>
            <a:xfrm>
              <a:off x="1115890" y="2034103"/>
              <a:ext cx="15095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Step 4</a:t>
              </a:r>
            </a:p>
          </p:txBody>
        </p:sp>
        <p:sp>
          <p:nvSpPr>
            <p:cNvPr id="820" name="Lorem ipsum dolor sit amet, consectetur adipiscing elit."/>
            <p:cNvSpPr txBox="1"/>
            <p:nvPr/>
          </p:nvSpPr>
          <p:spPr>
            <a:xfrm>
              <a:off x="0" y="2753100"/>
              <a:ext cx="3741332"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a:t>
              </a:r>
            </a:p>
          </p:txBody>
        </p:sp>
        <p:sp>
          <p:nvSpPr>
            <p:cNvPr id="821" name="ê"/>
            <p:cNvSpPr txBox="1"/>
            <p:nvPr/>
          </p:nvSpPr>
          <p:spPr>
            <a:xfrm>
              <a:off x="1629874" y="125112"/>
              <a:ext cx="481584" cy="889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200">
                  <a:solidFill>
                    <a:srgbClr val="B9B9B9"/>
                  </a:solidFill>
                  <a:latin typeface="Helvetica"/>
                  <a:ea typeface="Helvetica"/>
                  <a:cs typeface="Helvetica"/>
                  <a:sym typeface="Helvetica"/>
                </a:defRPr>
              </a:lvl1pPr>
            </a:lstStyle>
            <a:p>
              <a:pPr/>
              <a:r>
                <a:t>ê</a:t>
              </a:r>
            </a:p>
          </p:txBody>
        </p:sp>
      </p:grpSp>
      <p:grpSp>
        <p:nvGrpSpPr>
          <p:cNvPr id="828" name="成组"/>
          <p:cNvGrpSpPr/>
          <p:nvPr/>
        </p:nvGrpSpPr>
        <p:grpSpPr>
          <a:xfrm>
            <a:off x="10505219" y="6536302"/>
            <a:ext cx="3741332" cy="3474370"/>
            <a:chOff x="0" y="0"/>
            <a:chExt cx="3741331" cy="3474368"/>
          </a:xfrm>
        </p:grpSpPr>
        <p:sp>
          <p:nvSpPr>
            <p:cNvPr id="823" name="圆形"/>
            <p:cNvSpPr/>
            <p:nvPr/>
          </p:nvSpPr>
          <p:spPr>
            <a:xfrm>
              <a:off x="1301053" y="0"/>
              <a:ext cx="1139225" cy="1139224"/>
            </a:xfrm>
            <a:prstGeom prst="ellipse">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solidFill>
                    <a:srgbClr val="FFFFFF"/>
                  </a:solidFill>
                </a:defRPr>
              </a:pPr>
            </a:p>
          </p:txBody>
        </p:sp>
        <p:sp>
          <p:nvSpPr>
            <p:cNvPr id="824" name="线条"/>
            <p:cNvSpPr/>
            <p:nvPr/>
          </p:nvSpPr>
          <p:spPr>
            <a:xfrm flipV="1">
              <a:off x="1870665" y="1300124"/>
              <a:ext cx="1" cy="819985"/>
            </a:xfrm>
            <a:prstGeom prst="line">
              <a:avLst/>
            </a:prstGeom>
            <a:noFill/>
            <a:ln w="254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825" name="Step 3"/>
            <p:cNvSpPr txBox="1"/>
            <p:nvPr/>
          </p:nvSpPr>
          <p:spPr>
            <a:xfrm>
              <a:off x="1115890" y="2044171"/>
              <a:ext cx="15095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Step 3</a:t>
              </a:r>
            </a:p>
          </p:txBody>
        </p:sp>
        <p:sp>
          <p:nvSpPr>
            <p:cNvPr id="826" name="Lorem ipsum dolor sit amet, consectetur adipiscing elit."/>
            <p:cNvSpPr txBox="1"/>
            <p:nvPr/>
          </p:nvSpPr>
          <p:spPr>
            <a:xfrm>
              <a:off x="0" y="2763168"/>
              <a:ext cx="3741332"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a:t>
              </a:r>
            </a:p>
          </p:txBody>
        </p:sp>
        <p:sp>
          <p:nvSpPr>
            <p:cNvPr id="827" name="Ĥ"/>
            <p:cNvSpPr txBox="1"/>
            <p:nvPr/>
          </p:nvSpPr>
          <p:spPr>
            <a:xfrm>
              <a:off x="1538369" y="61611"/>
              <a:ext cx="66459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Ĥ</a:t>
              </a:r>
            </a:p>
          </p:txBody>
        </p:sp>
      </p:grpSp>
      <p:grpSp>
        <p:nvGrpSpPr>
          <p:cNvPr id="833" name="成组"/>
          <p:cNvGrpSpPr/>
          <p:nvPr/>
        </p:nvGrpSpPr>
        <p:grpSpPr>
          <a:xfrm>
            <a:off x="17987861" y="3944131"/>
            <a:ext cx="3741333" cy="3884663"/>
            <a:chOff x="0" y="-63500"/>
            <a:chExt cx="3741331" cy="3884662"/>
          </a:xfrm>
        </p:grpSpPr>
        <p:sp>
          <p:nvSpPr>
            <p:cNvPr id="829" name="线条"/>
            <p:cNvSpPr/>
            <p:nvPr/>
          </p:nvSpPr>
          <p:spPr>
            <a:xfrm flipV="1">
              <a:off x="1870666" y="1499683"/>
              <a:ext cx="1" cy="819985"/>
            </a:xfrm>
            <a:prstGeom prst="line">
              <a:avLst/>
            </a:prstGeom>
            <a:noFill/>
            <a:ln w="254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830" name="FINAL"/>
            <p:cNvSpPr txBox="1"/>
            <p:nvPr/>
          </p:nvSpPr>
          <p:spPr>
            <a:xfrm>
              <a:off x="1129675" y="2390964"/>
              <a:ext cx="148198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3FA086"/>
                  </a:solidFill>
                  <a:latin typeface="Helvetica"/>
                  <a:ea typeface="Helvetica"/>
                  <a:cs typeface="Helvetica"/>
                  <a:sym typeface="Helvetica"/>
                </a:defRPr>
              </a:lvl1pPr>
            </a:lstStyle>
            <a:p>
              <a:pPr/>
              <a:r>
                <a:t>FINAL</a:t>
              </a:r>
            </a:p>
          </p:txBody>
        </p:sp>
        <p:sp>
          <p:nvSpPr>
            <p:cNvPr id="831" name="Lorem ipsum dolor sit amet, consectetur adipiscing elit."/>
            <p:cNvSpPr txBox="1"/>
            <p:nvPr/>
          </p:nvSpPr>
          <p:spPr>
            <a:xfrm>
              <a:off x="0" y="3109962"/>
              <a:ext cx="3741332"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a:t>
              </a:r>
            </a:p>
          </p:txBody>
        </p:sp>
        <p:sp>
          <p:nvSpPr>
            <p:cNvPr id="832" name="á"/>
            <p:cNvSpPr txBox="1"/>
            <p:nvPr/>
          </p:nvSpPr>
          <p:spPr>
            <a:xfrm>
              <a:off x="1460358" y="-63501"/>
              <a:ext cx="820615"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000">
                  <a:solidFill>
                    <a:srgbClr val="3FA086"/>
                  </a:solidFill>
                  <a:latin typeface="Helvetica"/>
                  <a:ea typeface="Helvetica"/>
                  <a:cs typeface="Helvetica"/>
                  <a:sym typeface="Helvetica"/>
                </a:defRPr>
              </a:lvl1pPr>
            </a:lstStyle>
            <a:p>
              <a:pPr/>
              <a:r>
                <a:t>á</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801"/>
                                        </p:tgtEl>
                                        <p:attrNameLst>
                                          <p:attrName>style.visibility</p:attrName>
                                        </p:attrNameLst>
                                      </p:cBhvr>
                                      <p:to>
                                        <p:strVal val="visible"/>
                                      </p:to>
                                    </p:set>
                                    <p:animEffect filter="wipe(left)" transition="in">
                                      <p:cBhvr>
                                        <p:cTn id="7" dur="1000"/>
                                        <p:tgtEl>
                                          <p:spTgt spid="80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810"/>
                                        </p:tgtEl>
                                        <p:attrNameLst>
                                          <p:attrName>style.visibility</p:attrName>
                                        </p:attrNameLst>
                                      </p:cBhvr>
                                      <p:to>
                                        <p:strVal val="visible"/>
                                      </p:to>
                                    </p:set>
                                    <p:anim calcmode="lin" valueType="num">
                                      <p:cBhvr>
                                        <p:cTn id="12" dur="900" fill="hold"/>
                                        <p:tgtEl>
                                          <p:spTgt spid="810"/>
                                        </p:tgtEl>
                                        <p:attrNameLst>
                                          <p:attrName>ppt_x</p:attrName>
                                        </p:attrNameLst>
                                      </p:cBhvr>
                                      <p:tavLst>
                                        <p:tav tm="0">
                                          <p:val>
                                            <p:strVal val="0-#ppt_w/2"/>
                                          </p:val>
                                        </p:tav>
                                        <p:tav tm="100000">
                                          <p:val>
                                            <p:strVal val="#ppt_x"/>
                                          </p:val>
                                        </p:tav>
                                      </p:tavLst>
                                    </p:anim>
                                    <p:anim calcmode="lin" valueType="num">
                                      <p:cBhvr>
                                        <p:cTn id="13" dur="900" fill="hold"/>
                                        <p:tgtEl>
                                          <p:spTgt spid="8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 grpId="3" fill="hold">
                                  <p:stCondLst>
                                    <p:cond delay="0"/>
                                  </p:stCondLst>
                                  <p:iterate type="el" backwards="0">
                                    <p:tmAbs val="0"/>
                                  </p:iterate>
                                  <p:childTnLst>
                                    <p:set>
                                      <p:cBhvr>
                                        <p:cTn id="17" fill="hold"/>
                                        <p:tgtEl>
                                          <p:spTgt spid="816"/>
                                        </p:tgtEl>
                                        <p:attrNameLst>
                                          <p:attrName>style.visibility</p:attrName>
                                        </p:attrNameLst>
                                      </p:cBhvr>
                                      <p:to>
                                        <p:strVal val="visible"/>
                                      </p:to>
                                    </p:set>
                                    <p:anim calcmode="lin" valueType="num">
                                      <p:cBhvr>
                                        <p:cTn id="18" dur="900" fill="hold"/>
                                        <p:tgtEl>
                                          <p:spTgt spid="816"/>
                                        </p:tgtEl>
                                        <p:attrNameLst>
                                          <p:attrName>ppt_x</p:attrName>
                                        </p:attrNameLst>
                                      </p:cBhvr>
                                      <p:tavLst>
                                        <p:tav tm="0">
                                          <p:val>
                                            <p:strVal val="0-#ppt_w/2"/>
                                          </p:val>
                                        </p:tav>
                                        <p:tav tm="100000">
                                          <p:val>
                                            <p:strVal val="#ppt_x"/>
                                          </p:val>
                                        </p:tav>
                                      </p:tavLst>
                                    </p:anim>
                                    <p:anim calcmode="lin" valueType="num">
                                      <p:cBhvr>
                                        <p:cTn id="19" dur="900" fill="hold"/>
                                        <p:tgtEl>
                                          <p:spTgt spid="81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 grpId="4" fill="hold">
                                  <p:stCondLst>
                                    <p:cond delay="0"/>
                                  </p:stCondLst>
                                  <p:iterate type="el" backwards="0">
                                    <p:tmAbs val="0"/>
                                  </p:iterate>
                                  <p:childTnLst>
                                    <p:set>
                                      <p:cBhvr>
                                        <p:cTn id="23" fill="hold"/>
                                        <p:tgtEl>
                                          <p:spTgt spid="828"/>
                                        </p:tgtEl>
                                        <p:attrNameLst>
                                          <p:attrName>style.visibility</p:attrName>
                                        </p:attrNameLst>
                                      </p:cBhvr>
                                      <p:to>
                                        <p:strVal val="visible"/>
                                      </p:to>
                                    </p:set>
                                    <p:anim calcmode="lin" valueType="num">
                                      <p:cBhvr>
                                        <p:cTn id="24" dur="900" fill="hold"/>
                                        <p:tgtEl>
                                          <p:spTgt spid="828"/>
                                        </p:tgtEl>
                                        <p:attrNameLst>
                                          <p:attrName>ppt_x</p:attrName>
                                        </p:attrNameLst>
                                      </p:cBhvr>
                                      <p:tavLst>
                                        <p:tav tm="0">
                                          <p:val>
                                            <p:strVal val="0-#ppt_w/2"/>
                                          </p:val>
                                        </p:tav>
                                        <p:tav tm="100000">
                                          <p:val>
                                            <p:strVal val="#ppt_x"/>
                                          </p:val>
                                        </p:tav>
                                      </p:tavLst>
                                    </p:anim>
                                    <p:anim calcmode="lin" valueType="num">
                                      <p:cBhvr>
                                        <p:cTn id="25" dur="900" fill="hold"/>
                                        <p:tgtEl>
                                          <p:spTgt spid="82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 grpId="5" fill="hold">
                                  <p:stCondLst>
                                    <p:cond delay="0"/>
                                  </p:stCondLst>
                                  <p:iterate type="el" backwards="0">
                                    <p:tmAbs val="0"/>
                                  </p:iterate>
                                  <p:childTnLst>
                                    <p:set>
                                      <p:cBhvr>
                                        <p:cTn id="29" fill="hold"/>
                                        <p:tgtEl>
                                          <p:spTgt spid="822"/>
                                        </p:tgtEl>
                                        <p:attrNameLst>
                                          <p:attrName>style.visibility</p:attrName>
                                        </p:attrNameLst>
                                      </p:cBhvr>
                                      <p:to>
                                        <p:strVal val="visible"/>
                                      </p:to>
                                    </p:set>
                                    <p:anim calcmode="lin" valueType="num">
                                      <p:cBhvr>
                                        <p:cTn id="30" dur="900" fill="hold"/>
                                        <p:tgtEl>
                                          <p:spTgt spid="822"/>
                                        </p:tgtEl>
                                        <p:attrNameLst>
                                          <p:attrName>ppt_x</p:attrName>
                                        </p:attrNameLst>
                                      </p:cBhvr>
                                      <p:tavLst>
                                        <p:tav tm="0">
                                          <p:val>
                                            <p:strVal val="0-#ppt_w/2"/>
                                          </p:val>
                                        </p:tav>
                                        <p:tav tm="100000">
                                          <p:val>
                                            <p:strVal val="#ppt_x"/>
                                          </p:val>
                                        </p:tav>
                                      </p:tavLst>
                                    </p:anim>
                                    <p:anim calcmode="lin" valueType="num">
                                      <p:cBhvr>
                                        <p:cTn id="31" dur="900" fill="hold"/>
                                        <p:tgtEl>
                                          <p:spTgt spid="82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8" presetID="2" grpId="6" fill="hold">
                                  <p:stCondLst>
                                    <p:cond delay="0"/>
                                  </p:stCondLst>
                                  <p:iterate type="el" backwards="0">
                                    <p:tmAbs val="0"/>
                                  </p:iterate>
                                  <p:childTnLst>
                                    <p:set>
                                      <p:cBhvr>
                                        <p:cTn id="35" fill="hold"/>
                                        <p:tgtEl>
                                          <p:spTgt spid="833"/>
                                        </p:tgtEl>
                                        <p:attrNameLst>
                                          <p:attrName>style.visibility</p:attrName>
                                        </p:attrNameLst>
                                      </p:cBhvr>
                                      <p:to>
                                        <p:strVal val="visible"/>
                                      </p:to>
                                    </p:set>
                                    <p:anim calcmode="lin" valueType="num">
                                      <p:cBhvr>
                                        <p:cTn id="36" dur="900" fill="hold"/>
                                        <p:tgtEl>
                                          <p:spTgt spid="833"/>
                                        </p:tgtEl>
                                        <p:attrNameLst>
                                          <p:attrName>ppt_x</p:attrName>
                                        </p:attrNameLst>
                                      </p:cBhvr>
                                      <p:tavLst>
                                        <p:tav tm="0">
                                          <p:val>
                                            <p:strVal val="0-#ppt_w/2"/>
                                          </p:val>
                                        </p:tav>
                                        <p:tav tm="100000">
                                          <p:val>
                                            <p:strVal val="#ppt_x"/>
                                          </p:val>
                                        </p:tav>
                                      </p:tavLst>
                                    </p:anim>
                                    <p:anim calcmode="lin" valueType="num">
                                      <p:cBhvr>
                                        <p:cTn id="37" dur="900" fill="hold"/>
                                        <p:tgtEl>
                                          <p:spTgt spid="8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0" grpId="2"/>
      <p:bldP build="whole" bldLvl="1" animBg="1" rev="0" advAuto="0" spid="801" grpId="1"/>
      <p:bldP build="whole" bldLvl="1" animBg="1" rev="0" advAuto="0" spid="822" grpId="5"/>
      <p:bldP build="whole" bldLvl="1" animBg="1" rev="0" advAuto="0" spid="828" grpId="4"/>
      <p:bldP build="whole" bldLvl="1" animBg="1" rev="0" advAuto="0" spid="816" grpId="3"/>
      <p:bldP build="whole" bldLvl="1" animBg="1" rev="0" advAuto="0" spid="833" grpId="6"/>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6" name="Special Desing"/>
          <p:cNvSpPr txBox="1"/>
          <p:nvPr/>
        </p:nvSpPr>
        <p:spPr>
          <a:xfrm>
            <a:off x="1707674" y="996924"/>
            <a:ext cx="333344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Special Desing</a:t>
            </a:r>
          </a:p>
        </p:txBody>
      </p:sp>
      <p:sp>
        <p:nvSpPr>
          <p:cNvPr id="83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857" name="成组"/>
          <p:cNvGrpSpPr/>
          <p:nvPr/>
        </p:nvGrpSpPr>
        <p:grpSpPr>
          <a:xfrm>
            <a:off x="8036177" y="3264588"/>
            <a:ext cx="8447034" cy="8447034"/>
            <a:chOff x="0" y="0"/>
            <a:chExt cx="8447032" cy="8447032"/>
          </a:xfrm>
        </p:grpSpPr>
        <p:graphicFrame>
          <p:nvGraphicFramePr>
            <p:cNvPr id="838" name="二维饼图"/>
            <p:cNvGraphicFramePr/>
            <p:nvPr/>
          </p:nvGraphicFramePr>
          <p:xfrm>
            <a:off x="0" y="0"/>
            <a:ext cx="8447033" cy="8447033"/>
          </p:xfrm>
          <a:graphic xmlns:a="http://schemas.openxmlformats.org/drawingml/2006/main">
            <a:graphicData uri="http://schemas.openxmlformats.org/drawingml/2006/chart">
              <c:chart xmlns:c="http://schemas.openxmlformats.org/drawingml/2006/chart" r:id="rId2"/>
            </a:graphicData>
          </a:graphic>
        </p:graphicFrame>
        <p:sp>
          <p:nvSpPr>
            <p:cNvPr id="839" name="圆形"/>
            <p:cNvSpPr/>
            <p:nvPr/>
          </p:nvSpPr>
          <p:spPr>
            <a:xfrm>
              <a:off x="2428075" y="2450300"/>
              <a:ext cx="3590883" cy="3590883"/>
            </a:xfrm>
            <a:prstGeom prst="ellipse">
              <a:avLst/>
            </a:prstGeom>
            <a:noFill/>
            <a:ln w="101600" cap="flat">
              <a:solidFill>
                <a:srgbClr val="2F3035"/>
              </a:solidFill>
              <a:prstDash val="solid"/>
              <a:miter lim="400000"/>
            </a:ln>
            <a:effectLst/>
          </p:spPr>
          <p:txBody>
            <a:bodyPr wrap="square" lIns="50800" tIns="50800" rIns="50800" bIns="50800" numCol="1" anchor="ctr">
              <a:noAutofit/>
            </a:bodyPr>
            <a:lstStyle/>
            <a:p>
              <a:pPr>
                <a:defRPr sz="3200"/>
              </a:pPr>
            </a:p>
          </p:txBody>
        </p:sp>
        <p:sp>
          <p:nvSpPr>
            <p:cNvPr id="840" name="圆形"/>
            <p:cNvSpPr/>
            <p:nvPr/>
          </p:nvSpPr>
          <p:spPr>
            <a:xfrm>
              <a:off x="3469657" y="3491882"/>
              <a:ext cx="1507718" cy="150771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841" name="Lorem ipsum dolor sit amet, consectetur adipiscing elit. Phasellus"/>
            <p:cNvSpPr txBox="1"/>
            <p:nvPr/>
          </p:nvSpPr>
          <p:spPr>
            <a:xfrm>
              <a:off x="2313891" y="531734"/>
              <a:ext cx="1671617" cy="1625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nSpc>
                  <a:spcPct val="80000"/>
                </a:lnSpc>
                <a:defRPr sz="2000">
                  <a:solidFill>
                    <a:srgbClr val="FFFFFF"/>
                  </a:solidFill>
                  <a:latin typeface="Helvetica"/>
                  <a:ea typeface="Helvetica"/>
                  <a:cs typeface="Helvetica"/>
                  <a:sym typeface="Helvetica"/>
                </a:defRPr>
              </a:lvl1pPr>
            </a:lstStyle>
            <a:p>
              <a:pPr/>
              <a:r>
                <a:t>Lorem ipsum dolor sit amet, consectetur adipiscing elit. Phasellus</a:t>
              </a:r>
            </a:p>
          </p:txBody>
        </p:sp>
        <p:sp>
          <p:nvSpPr>
            <p:cNvPr id="842" name="Lorem ipsum dolor sit amet, consectetur adipiscing elit. Phasellus"/>
            <p:cNvSpPr txBox="1"/>
            <p:nvPr/>
          </p:nvSpPr>
          <p:spPr>
            <a:xfrm>
              <a:off x="4378669" y="531734"/>
              <a:ext cx="1671617" cy="1625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nSpc>
                  <a:spcPct val="80000"/>
                </a:lnSpc>
                <a:defRPr sz="2000">
                  <a:solidFill>
                    <a:srgbClr val="FFFFFF"/>
                  </a:solidFill>
                  <a:latin typeface="Helvetica"/>
                  <a:ea typeface="Helvetica"/>
                  <a:cs typeface="Helvetica"/>
                  <a:sym typeface="Helvetica"/>
                </a:defRPr>
              </a:lvl1pPr>
            </a:lstStyle>
            <a:p>
              <a:pPr/>
              <a:r>
                <a:t>Lorem ipsum dolor sit amet, consectetur adipiscing elit. Phasellus</a:t>
              </a:r>
            </a:p>
          </p:txBody>
        </p:sp>
        <p:sp>
          <p:nvSpPr>
            <p:cNvPr id="843" name="Lorem ipsum dolor sit amet, consectetur adipiscing elit. Ph"/>
            <p:cNvSpPr txBox="1"/>
            <p:nvPr/>
          </p:nvSpPr>
          <p:spPr>
            <a:xfrm>
              <a:off x="6185777" y="2387072"/>
              <a:ext cx="1671618"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nSpc>
                  <a:spcPct val="80000"/>
                </a:lnSpc>
                <a:defRPr sz="2000">
                  <a:solidFill>
                    <a:srgbClr val="FFFFFF"/>
                  </a:solidFill>
                  <a:latin typeface="Helvetica"/>
                  <a:ea typeface="Helvetica"/>
                  <a:cs typeface="Helvetica"/>
                  <a:sym typeface="Helvetica"/>
                </a:defRPr>
              </a:lvl1pPr>
            </a:lstStyle>
            <a:p>
              <a:pPr/>
              <a:r>
                <a:t>Lorem ipsum dolor sit amet, consectetur adipiscing elit. Ph</a:t>
              </a:r>
            </a:p>
          </p:txBody>
        </p:sp>
        <p:sp>
          <p:nvSpPr>
            <p:cNvPr id="844" name="Lorem ipsum dolor sit amet, consectetur adipiscing elit. Phasellus tincid"/>
            <p:cNvSpPr txBox="1"/>
            <p:nvPr/>
          </p:nvSpPr>
          <p:spPr>
            <a:xfrm>
              <a:off x="589638" y="4342966"/>
              <a:ext cx="1671617" cy="186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nSpc>
                  <a:spcPct val="80000"/>
                </a:lnSpc>
                <a:defRPr sz="2000">
                  <a:solidFill>
                    <a:srgbClr val="FFFFFF"/>
                  </a:solidFill>
                  <a:latin typeface="Helvetica"/>
                  <a:ea typeface="Helvetica"/>
                  <a:cs typeface="Helvetica"/>
                  <a:sym typeface="Helvetica"/>
                </a:defRPr>
              </a:lvl1pPr>
            </a:lstStyle>
            <a:p>
              <a:pPr/>
              <a:r>
                <a:t>Lorem ipsum dolor sit amet, consectetur adipiscing elit. Phasellus tincid</a:t>
              </a:r>
            </a:p>
          </p:txBody>
        </p:sp>
        <p:sp>
          <p:nvSpPr>
            <p:cNvPr id="845" name="Lorem ipsum dolor sit amet, consectetur adipiscing elit. Phasellus tincid"/>
            <p:cNvSpPr txBox="1"/>
            <p:nvPr/>
          </p:nvSpPr>
          <p:spPr>
            <a:xfrm>
              <a:off x="6185777" y="4254066"/>
              <a:ext cx="1671618" cy="186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nSpc>
                  <a:spcPct val="80000"/>
                </a:lnSpc>
                <a:defRPr sz="2000">
                  <a:solidFill>
                    <a:srgbClr val="FFFFFF"/>
                  </a:solidFill>
                  <a:latin typeface="Helvetica"/>
                  <a:ea typeface="Helvetica"/>
                  <a:cs typeface="Helvetica"/>
                  <a:sym typeface="Helvetica"/>
                </a:defRPr>
              </a:lvl1pPr>
            </a:lstStyle>
            <a:p>
              <a:pPr/>
              <a:r>
                <a:t>Lorem ipsum dolor sit amet, consectetur adipiscing elit. Phasellus tincid</a:t>
              </a:r>
            </a:p>
          </p:txBody>
        </p:sp>
        <p:sp>
          <p:nvSpPr>
            <p:cNvPr id="846" name="Lorem ipsum dolor sit amet, consectetur adipiscing elit. Phasellus"/>
            <p:cNvSpPr txBox="1"/>
            <p:nvPr/>
          </p:nvSpPr>
          <p:spPr>
            <a:xfrm>
              <a:off x="2377275" y="6134757"/>
              <a:ext cx="1671618"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nSpc>
                  <a:spcPct val="80000"/>
                </a:lnSpc>
                <a:defRPr sz="2000">
                  <a:solidFill>
                    <a:srgbClr val="FFFFFF"/>
                  </a:solidFill>
                  <a:latin typeface="Helvetica"/>
                  <a:ea typeface="Helvetica"/>
                  <a:cs typeface="Helvetica"/>
                  <a:sym typeface="Helvetica"/>
                </a:defRPr>
              </a:lvl1pPr>
            </a:lstStyle>
            <a:p>
              <a:pPr/>
              <a:r>
                <a:t>Lorem ipsum dolor sit amet, consectetur adipiscing elit. Phasellus</a:t>
              </a:r>
            </a:p>
          </p:txBody>
        </p:sp>
        <p:sp>
          <p:nvSpPr>
            <p:cNvPr id="847" name="Lorem ipsum dolor sit amet, consectetur adipiscing elit. Phasellus"/>
            <p:cNvSpPr txBox="1"/>
            <p:nvPr/>
          </p:nvSpPr>
          <p:spPr>
            <a:xfrm>
              <a:off x="4383726" y="6134757"/>
              <a:ext cx="1671618"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nSpc>
                  <a:spcPct val="80000"/>
                </a:lnSpc>
                <a:defRPr sz="2000">
                  <a:solidFill>
                    <a:srgbClr val="FFFFFF"/>
                  </a:solidFill>
                  <a:latin typeface="Helvetica"/>
                  <a:ea typeface="Helvetica"/>
                  <a:cs typeface="Helvetica"/>
                  <a:sym typeface="Helvetica"/>
                </a:defRPr>
              </a:lvl1pPr>
            </a:lstStyle>
            <a:p>
              <a:pPr/>
              <a:r>
                <a:t>Lorem ipsum dolor sit amet, consectetur adipiscing elit. Phasellus</a:t>
              </a:r>
            </a:p>
          </p:txBody>
        </p:sp>
        <p:sp>
          <p:nvSpPr>
            <p:cNvPr id="848" name="&gt;"/>
            <p:cNvSpPr txBox="1"/>
            <p:nvPr/>
          </p:nvSpPr>
          <p:spPr>
            <a:xfrm>
              <a:off x="2809765" y="3265790"/>
              <a:ext cx="470298"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latin typeface="Helvetica"/>
                  <a:ea typeface="Helvetica"/>
                  <a:cs typeface="Helvetica"/>
                  <a:sym typeface="Helvetica"/>
                </a:defRPr>
              </a:lvl1pPr>
            </a:lstStyle>
            <a:p>
              <a:pPr/>
              <a:r>
                <a:t>&gt;</a:t>
              </a:r>
            </a:p>
          </p:txBody>
        </p:sp>
        <p:sp>
          <p:nvSpPr>
            <p:cNvPr id="849" name="J"/>
            <p:cNvSpPr txBox="1"/>
            <p:nvPr/>
          </p:nvSpPr>
          <p:spPr>
            <a:xfrm>
              <a:off x="4564546" y="2514728"/>
              <a:ext cx="463551"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500">
                  <a:solidFill>
                    <a:srgbClr val="FFFFFF"/>
                  </a:solidFill>
                  <a:latin typeface="Helvetica"/>
                  <a:ea typeface="Helvetica"/>
                  <a:cs typeface="Helvetica"/>
                  <a:sym typeface="Helvetica"/>
                </a:defRPr>
              </a:lvl1pPr>
            </a:lstStyle>
            <a:p>
              <a:pPr/>
              <a:r>
                <a:t>J</a:t>
              </a:r>
            </a:p>
          </p:txBody>
        </p:sp>
        <p:sp>
          <p:nvSpPr>
            <p:cNvPr id="850" name="W"/>
            <p:cNvSpPr txBox="1"/>
            <p:nvPr/>
          </p:nvSpPr>
          <p:spPr>
            <a:xfrm>
              <a:off x="3393031" y="2565528"/>
              <a:ext cx="689671"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latin typeface="Helvetica"/>
                  <a:ea typeface="Helvetica"/>
                  <a:cs typeface="Helvetica"/>
                  <a:sym typeface="Helvetica"/>
                </a:defRPr>
              </a:lvl1pPr>
            </a:lstStyle>
            <a:p>
              <a:pPr/>
              <a:r>
                <a:t>W</a:t>
              </a:r>
            </a:p>
          </p:txBody>
        </p:sp>
        <p:sp>
          <p:nvSpPr>
            <p:cNvPr id="851" name="`"/>
            <p:cNvSpPr txBox="1"/>
            <p:nvPr/>
          </p:nvSpPr>
          <p:spPr>
            <a:xfrm>
              <a:off x="5239660" y="4337886"/>
              <a:ext cx="317302"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latin typeface="Helvetica"/>
                  <a:ea typeface="Helvetica"/>
                  <a:cs typeface="Helvetica"/>
                  <a:sym typeface="Helvetica"/>
                </a:defRPr>
              </a:lvl1pPr>
            </a:lstStyle>
            <a:p>
              <a:pPr/>
              <a:r>
                <a:t>`</a:t>
              </a:r>
            </a:p>
          </p:txBody>
        </p:sp>
        <p:sp>
          <p:nvSpPr>
            <p:cNvPr id="852" name="b"/>
            <p:cNvSpPr txBox="1"/>
            <p:nvPr/>
          </p:nvSpPr>
          <p:spPr>
            <a:xfrm>
              <a:off x="4503060" y="4993206"/>
              <a:ext cx="453331"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latin typeface="Helvetica"/>
                  <a:ea typeface="Helvetica"/>
                  <a:cs typeface="Helvetica"/>
                  <a:sym typeface="Helvetica"/>
                </a:defRPr>
              </a:lvl1pPr>
            </a:lstStyle>
            <a:p>
              <a:pPr/>
              <a:r>
                <a:t>b</a:t>
              </a:r>
            </a:p>
          </p:txBody>
        </p:sp>
        <p:sp>
          <p:nvSpPr>
            <p:cNvPr id="853" name="„"/>
            <p:cNvSpPr txBox="1"/>
            <p:nvPr/>
          </p:nvSpPr>
          <p:spPr>
            <a:xfrm>
              <a:off x="2869024" y="4311216"/>
              <a:ext cx="325761"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FFFF"/>
                  </a:solidFill>
                  <a:latin typeface="Helvetica"/>
                  <a:ea typeface="Helvetica"/>
                  <a:cs typeface="Helvetica"/>
                  <a:sym typeface="Helvetica"/>
                </a:defRPr>
              </a:lvl1pPr>
            </a:lstStyle>
            <a:p>
              <a:pPr/>
              <a:r>
                <a:t>„</a:t>
              </a:r>
            </a:p>
          </p:txBody>
        </p:sp>
        <p:sp>
          <p:nvSpPr>
            <p:cNvPr id="854" name="ä"/>
            <p:cNvSpPr txBox="1"/>
            <p:nvPr/>
          </p:nvSpPr>
          <p:spPr>
            <a:xfrm>
              <a:off x="5171645" y="3265790"/>
              <a:ext cx="453332"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latin typeface="Helvetica"/>
                  <a:ea typeface="Helvetica"/>
                  <a:cs typeface="Helvetica"/>
                  <a:sym typeface="Helvetica"/>
                </a:defRPr>
              </a:lvl1pPr>
            </a:lstStyle>
            <a:p>
              <a:pPr/>
              <a:r>
                <a:t>ä</a:t>
              </a:r>
            </a:p>
          </p:txBody>
        </p:sp>
        <p:sp>
          <p:nvSpPr>
            <p:cNvPr id="855" name="è"/>
            <p:cNvSpPr txBox="1"/>
            <p:nvPr/>
          </p:nvSpPr>
          <p:spPr>
            <a:xfrm>
              <a:off x="3490011" y="4847156"/>
              <a:ext cx="49571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FFFFFF"/>
                  </a:solidFill>
                  <a:latin typeface="Helvetica"/>
                  <a:ea typeface="Helvetica"/>
                  <a:cs typeface="Helvetica"/>
                  <a:sym typeface="Helvetica"/>
                </a:defRPr>
              </a:lvl1pPr>
            </a:lstStyle>
            <a:p>
              <a:pPr/>
              <a:r>
                <a:t>è</a:t>
              </a:r>
            </a:p>
          </p:txBody>
        </p:sp>
        <p:sp>
          <p:nvSpPr>
            <p:cNvPr id="856" name="Lorem ipsum dolor sit amet, consectetur adipiscing elit. Ph"/>
            <p:cNvSpPr txBox="1"/>
            <p:nvPr/>
          </p:nvSpPr>
          <p:spPr>
            <a:xfrm>
              <a:off x="583288" y="2387072"/>
              <a:ext cx="1671617"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nSpc>
                  <a:spcPct val="80000"/>
                </a:lnSpc>
                <a:defRPr sz="2000">
                  <a:solidFill>
                    <a:srgbClr val="FFFFFF"/>
                  </a:solidFill>
                  <a:latin typeface="Helvetica"/>
                  <a:ea typeface="Helvetica"/>
                  <a:cs typeface="Helvetica"/>
                  <a:sym typeface="Helvetica"/>
                </a:defRPr>
              </a:lvl1pPr>
            </a:lstStyle>
            <a:p>
              <a:pPr/>
              <a:r>
                <a:t>Lorem ipsum dolor sit amet, consectetur adipiscing elit. Ph</a:t>
              </a:r>
            </a:p>
          </p:txBody>
        </p:sp>
      </p:grpSp>
      <p:grpSp>
        <p:nvGrpSpPr>
          <p:cNvPr id="862" name="成组"/>
          <p:cNvGrpSpPr/>
          <p:nvPr/>
        </p:nvGrpSpPr>
        <p:grpSpPr>
          <a:xfrm>
            <a:off x="1797483" y="6568479"/>
            <a:ext cx="5148598" cy="2314579"/>
            <a:chOff x="0" y="0"/>
            <a:chExt cx="5148597" cy="2314578"/>
          </a:xfrm>
        </p:grpSpPr>
        <p:sp>
          <p:nvSpPr>
            <p:cNvPr id="858" name="Your Title"/>
            <p:cNvSpPr txBox="1"/>
            <p:nvPr/>
          </p:nvSpPr>
          <p:spPr>
            <a:xfrm>
              <a:off x="0" y="0"/>
              <a:ext cx="1951553" cy="635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500">
                  <a:solidFill>
                    <a:srgbClr val="D2D2D2"/>
                  </a:solidFill>
                  <a:latin typeface="Helvetica"/>
                  <a:ea typeface="Helvetica"/>
                  <a:cs typeface="Helvetica"/>
                  <a:sym typeface="Helvetica"/>
                </a:defRPr>
              </a:lvl1pPr>
            </a:lstStyle>
            <a:p>
              <a:pPr/>
              <a:r>
                <a:t>Your Title</a:t>
              </a:r>
            </a:p>
          </p:txBody>
        </p:sp>
        <p:sp>
          <p:nvSpPr>
            <p:cNvPr id="859" name="线条"/>
            <p:cNvSpPr/>
            <p:nvPr/>
          </p:nvSpPr>
          <p:spPr>
            <a:xfrm>
              <a:off x="84588" y="802649"/>
              <a:ext cx="4902163" cy="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860" name="67%"/>
            <p:cNvSpPr txBox="1"/>
            <p:nvPr/>
          </p:nvSpPr>
          <p:spPr>
            <a:xfrm>
              <a:off x="5897" y="987394"/>
              <a:ext cx="1613999" cy="100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5900">
                  <a:solidFill>
                    <a:srgbClr val="3FA086"/>
                  </a:solidFill>
                  <a:latin typeface="Helvetica"/>
                  <a:ea typeface="Helvetica"/>
                  <a:cs typeface="Helvetica"/>
                  <a:sym typeface="Helvetica"/>
                </a:defRPr>
              </a:lvl1pPr>
            </a:lstStyle>
            <a:p>
              <a:pPr/>
              <a:r>
                <a:t>67%</a:t>
              </a:r>
            </a:p>
          </p:txBody>
        </p:sp>
        <p:sp>
          <p:nvSpPr>
            <p:cNvPr id="861" name="Lorem ipsum dolor sit amet, consectetur adipiscing elit. Phasellus tincidunt rhoncus augue eu rutrum. Vivamus"/>
            <p:cNvSpPr txBox="1"/>
            <p:nvPr/>
          </p:nvSpPr>
          <p:spPr>
            <a:xfrm>
              <a:off x="1579334" y="993778"/>
              <a:ext cx="356926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867" name="成组"/>
          <p:cNvGrpSpPr/>
          <p:nvPr/>
        </p:nvGrpSpPr>
        <p:grpSpPr>
          <a:xfrm>
            <a:off x="1758854" y="9492591"/>
            <a:ext cx="5148598" cy="2314579"/>
            <a:chOff x="0" y="0"/>
            <a:chExt cx="5148597" cy="2314578"/>
          </a:xfrm>
        </p:grpSpPr>
        <p:sp>
          <p:nvSpPr>
            <p:cNvPr id="863" name="Your Title"/>
            <p:cNvSpPr txBox="1"/>
            <p:nvPr/>
          </p:nvSpPr>
          <p:spPr>
            <a:xfrm>
              <a:off x="0" y="0"/>
              <a:ext cx="1951553" cy="635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500">
                  <a:solidFill>
                    <a:srgbClr val="D2D2D2"/>
                  </a:solidFill>
                  <a:latin typeface="Helvetica"/>
                  <a:ea typeface="Helvetica"/>
                  <a:cs typeface="Helvetica"/>
                  <a:sym typeface="Helvetica"/>
                </a:defRPr>
              </a:lvl1pPr>
            </a:lstStyle>
            <a:p>
              <a:pPr/>
              <a:r>
                <a:t>Your Title</a:t>
              </a:r>
            </a:p>
          </p:txBody>
        </p:sp>
        <p:sp>
          <p:nvSpPr>
            <p:cNvPr id="864" name="线条"/>
            <p:cNvSpPr/>
            <p:nvPr/>
          </p:nvSpPr>
          <p:spPr>
            <a:xfrm>
              <a:off x="84588" y="802649"/>
              <a:ext cx="4902164" cy="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865" name="58%"/>
            <p:cNvSpPr txBox="1"/>
            <p:nvPr/>
          </p:nvSpPr>
          <p:spPr>
            <a:xfrm>
              <a:off x="5897" y="987394"/>
              <a:ext cx="1613999" cy="100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5900">
                  <a:solidFill>
                    <a:srgbClr val="F1C05F"/>
                  </a:solidFill>
                  <a:latin typeface="Helvetica"/>
                  <a:ea typeface="Helvetica"/>
                  <a:cs typeface="Helvetica"/>
                  <a:sym typeface="Helvetica"/>
                </a:defRPr>
              </a:lvl1pPr>
            </a:lstStyle>
            <a:p>
              <a:pPr/>
              <a:r>
                <a:t>58%</a:t>
              </a:r>
            </a:p>
          </p:txBody>
        </p:sp>
        <p:sp>
          <p:nvSpPr>
            <p:cNvPr id="866" name="Lorem ipsum dolor sit amet, consectetur adipiscing elit. Phasellus tincidunt rhoncus augue eu rutrum. Vivamus"/>
            <p:cNvSpPr txBox="1"/>
            <p:nvPr/>
          </p:nvSpPr>
          <p:spPr>
            <a:xfrm>
              <a:off x="1579334" y="993778"/>
              <a:ext cx="356926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872" name="成组"/>
          <p:cNvGrpSpPr/>
          <p:nvPr/>
        </p:nvGrpSpPr>
        <p:grpSpPr>
          <a:xfrm>
            <a:off x="17611937" y="6574657"/>
            <a:ext cx="5013210" cy="2314579"/>
            <a:chOff x="0" y="0"/>
            <a:chExt cx="5013208" cy="2314578"/>
          </a:xfrm>
        </p:grpSpPr>
        <p:sp>
          <p:nvSpPr>
            <p:cNvPr id="868" name="Your Title"/>
            <p:cNvSpPr txBox="1"/>
            <p:nvPr/>
          </p:nvSpPr>
          <p:spPr>
            <a:xfrm>
              <a:off x="2924151" y="0"/>
              <a:ext cx="1951553" cy="635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500">
                  <a:solidFill>
                    <a:srgbClr val="D2D2D2"/>
                  </a:solidFill>
                  <a:latin typeface="Helvetica"/>
                  <a:ea typeface="Helvetica"/>
                  <a:cs typeface="Helvetica"/>
                  <a:sym typeface="Helvetica"/>
                </a:defRPr>
              </a:lvl1pPr>
            </a:lstStyle>
            <a:p>
              <a:pPr/>
              <a:r>
                <a:t>Your Title</a:t>
              </a:r>
            </a:p>
          </p:txBody>
        </p:sp>
        <p:sp>
          <p:nvSpPr>
            <p:cNvPr id="869" name="线条"/>
            <p:cNvSpPr/>
            <p:nvPr/>
          </p:nvSpPr>
          <p:spPr>
            <a:xfrm>
              <a:off x="0" y="802649"/>
              <a:ext cx="4902163" cy="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870" name="Lorem ipsum dolor sit amet, consectetur adipiscing elit. Phasellus tincidunt rhoncus augue eu rutrum. Vivamus"/>
            <p:cNvSpPr txBox="1"/>
            <p:nvPr/>
          </p:nvSpPr>
          <p:spPr>
            <a:xfrm>
              <a:off x="1443945" y="993778"/>
              <a:ext cx="356926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871" name="l"/>
            <p:cNvSpPr txBox="1"/>
            <p:nvPr/>
          </p:nvSpPr>
          <p:spPr>
            <a:xfrm>
              <a:off x="878155" y="1019350"/>
              <a:ext cx="328738" cy="1257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600">
                  <a:solidFill>
                    <a:srgbClr val="B9B9B9"/>
                  </a:solidFill>
                  <a:latin typeface="Helvetica"/>
                  <a:ea typeface="Helvetica"/>
                  <a:cs typeface="Helvetica"/>
                  <a:sym typeface="Helvetica"/>
                </a:defRPr>
              </a:lvl1pPr>
            </a:lstStyle>
            <a:p>
              <a:pPr/>
              <a:r>
                <a:t>l</a:t>
              </a:r>
            </a:p>
          </p:txBody>
        </p:sp>
      </p:grpSp>
      <p:grpSp>
        <p:nvGrpSpPr>
          <p:cNvPr id="877" name="成组"/>
          <p:cNvGrpSpPr/>
          <p:nvPr/>
        </p:nvGrpSpPr>
        <p:grpSpPr>
          <a:xfrm>
            <a:off x="17624107" y="9492591"/>
            <a:ext cx="4975109" cy="2320757"/>
            <a:chOff x="0" y="0"/>
            <a:chExt cx="4975108" cy="2320756"/>
          </a:xfrm>
        </p:grpSpPr>
        <p:sp>
          <p:nvSpPr>
            <p:cNvPr id="873" name="Your Title"/>
            <p:cNvSpPr txBox="1"/>
            <p:nvPr/>
          </p:nvSpPr>
          <p:spPr>
            <a:xfrm>
              <a:off x="2950081" y="0"/>
              <a:ext cx="1951554" cy="635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500">
                  <a:solidFill>
                    <a:srgbClr val="D2D2D2"/>
                  </a:solidFill>
                  <a:latin typeface="Helvetica"/>
                  <a:ea typeface="Helvetica"/>
                  <a:cs typeface="Helvetica"/>
                  <a:sym typeface="Helvetica"/>
                </a:defRPr>
              </a:lvl1pPr>
            </a:lstStyle>
            <a:p>
              <a:pPr/>
              <a:r>
                <a:t>Your Title</a:t>
              </a:r>
            </a:p>
          </p:txBody>
        </p:sp>
        <p:sp>
          <p:nvSpPr>
            <p:cNvPr id="874" name="线条"/>
            <p:cNvSpPr/>
            <p:nvPr/>
          </p:nvSpPr>
          <p:spPr>
            <a:xfrm>
              <a:off x="0" y="808827"/>
              <a:ext cx="4902163" cy="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875" name="Lorem ipsum dolor sit amet, consectetur adipiscing elit. Phasellus tincidunt rhoncus augue eu rutrum. Vivamus"/>
            <p:cNvSpPr txBox="1"/>
            <p:nvPr/>
          </p:nvSpPr>
          <p:spPr>
            <a:xfrm>
              <a:off x="1405845" y="999956"/>
              <a:ext cx="356926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876" name="ä"/>
            <p:cNvSpPr txBox="1"/>
            <p:nvPr/>
          </p:nvSpPr>
          <p:spPr>
            <a:xfrm>
              <a:off x="718931" y="864151"/>
              <a:ext cx="622847"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200">
                  <a:solidFill>
                    <a:srgbClr val="B9B9B9"/>
                  </a:solidFill>
                  <a:latin typeface="Helvetica"/>
                  <a:ea typeface="Helvetica"/>
                  <a:cs typeface="Helvetica"/>
                  <a:sym typeface="Helvetica"/>
                </a:defRPr>
              </a:lvl1pPr>
            </a:lstStyle>
            <a:p>
              <a:pPr/>
              <a:r>
                <a:t>ä</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5" grpId="1" fill="hold">
                                  <p:stCondLst>
                                    <p:cond delay="0"/>
                                  </p:stCondLst>
                                  <p:iterate type="el" backwards="0">
                                    <p:tmAbs val="0"/>
                                  </p:iterate>
                                  <p:childTnLst>
                                    <p:set>
                                      <p:cBhvr>
                                        <p:cTn id="6" fill="hold"/>
                                        <p:tgtEl>
                                          <p:spTgt spid="857"/>
                                        </p:tgtEl>
                                        <p:attrNameLst>
                                          <p:attrName>style.visibility</p:attrName>
                                        </p:attrNameLst>
                                      </p:cBhvr>
                                      <p:to>
                                        <p:strVal val="visible"/>
                                      </p:to>
                                    </p:set>
                                    <p:anim calcmode="lin" valueType="num">
                                      <p:cBhvr>
                                        <p:cTn id="7" dur="1500" fill="hold"/>
                                        <p:tgtEl>
                                          <p:spTgt spid="857"/>
                                        </p:tgtEl>
                                        <p:attrNameLst>
                                          <p:attrName>ppt_w</p:attrName>
                                        </p:attrNameLst>
                                      </p:cBhvr>
                                      <p:tavLst>
                                        <p:tav tm="0">
                                          <p:val>
                                            <p:fltVal val="0"/>
                                          </p:val>
                                        </p:tav>
                                        <p:tav tm="100000">
                                          <p:val>
                                            <p:strVal val="#ppt_w"/>
                                          </p:val>
                                        </p:tav>
                                      </p:tavLst>
                                    </p:anim>
                                    <p:anim calcmode="lin" valueType="num">
                                      <p:cBhvr>
                                        <p:cTn id="8" dur="1500" fill="hold"/>
                                        <p:tgtEl>
                                          <p:spTgt spid="857"/>
                                        </p:tgtEl>
                                        <p:attrNameLst>
                                          <p:attrName>ppt_h</p:attrName>
                                        </p:attrNameLst>
                                      </p:cBhvr>
                                      <p:tavLst>
                                        <p:tav tm="0">
                                          <p:val>
                                            <p:fltVal val="0"/>
                                          </p:val>
                                        </p:tav>
                                        <p:tav tm="100000">
                                          <p:val>
                                            <p:strVal val="#ppt_h"/>
                                          </p:val>
                                        </p:tav>
                                      </p:tavLst>
                                    </p:anim>
                                    <p:anim calcmode="lin" valueType="num">
                                      <p:cBhvr>
                                        <p:cTn id="9" dur="1500" fill="hold"/>
                                        <p:tgtEl>
                                          <p:spTgt spid="857"/>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8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2" presetID="2" grpId="2" fill="hold">
                                  <p:stCondLst>
                                    <p:cond delay="0"/>
                                  </p:stCondLst>
                                  <p:iterate type="el" backwards="0">
                                    <p:tmAbs val="0"/>
                                  </p:iterate>
                                  <p:childTnLst>
                                    <p:set>
                                      <p:cBhvr>
                                        <p:cTn id="14" fill="hold"/>
                                        <p:tgtEl>
                                          <p:spTgt spid="872"/>
                                        </p:tgtEl>
                                        <p:attrNameLst>
                                          <p:attrName>style.visibility</p:attrName>
                                        </p:attrNameLst>
                                      </p:cBhvr>
                                      <p:to>
                                        <p:strVal val="visible"/>
                                      </p:to>
                                    </p:set>
                                    <p:anim calcmode="lin" valueType="num">
                                      <p:cBhvr>
                                        <p:cTn id="15" dur="800" fill="hold"/>
                                        <p:tgtEl>
                                          <p:spTgt spid="872"/>
                                        </p:tgtEl>
                                        <p:attrNameLst>
                                          <p:attrName>ppt_x</p:attrName>
                                        </p:attrNameLst>
                                      </p:cBhvr>
                                      <p:tavLst>
                                        <p:tav tm="0">
                                          <p:val>
                                            <p:strVal val="1+#ppt_w/2"/>
                                          </p:val>
                                        </p:tav>
                                        <p:tav tm="100000">
                                          <p:val>
                                            <p:strVal val="#ppt_x"/>
                                          </p:val>
                                        </p:tav>
                                      </p:tavLst>
                                    </p:anim>
                                    <p:anim calcmode="lin" valueType="num">
                                      <p:cBhvr>
                                        <p:cTn id="16" dur="800" fill="hold"/>
                                        <p:tgtEl>
                                          <p:spTgt spid="87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 grpId="3" fill="hold">
                                  <p:stCondLst>
                                    <p:cond delay="0"/>
                                  </p:stCondLst>
                                  <p:iterate type="el" backwards="0">
                                    <p:tmAbs val="0"/>
                                  </p:iterate>
                                  <p:childTnLst>
                                    <p:set>
                                      <p:cBhvr>
                                        <p:cTn id="20" fill="hold"/>
                                        <p:tgtEl>
                                          <p:spTgt spid="862"/>
                                        </p:tgtEl>
                                        <p:attrNameLst>
                                          <p:attrName>style.visibility</p:attrName>
                                        </p:attrNameLst>
                                      </p:cBhvr>
                                      <p:to>
                                        <p:strVal val="visible"/>
                                      </p:to>
                                    </p:set>
                                    <p:anim calcmode="lin" valueType="num">
                                      <p:cBhvr>
                                        <p:cTn id="21" dur="800" fill="hold"/>
                                        <p:tgtEl>
                                          <p:spTgt spid="862"/>
                                        </p:tgtEl>
                                        <p:attrNameLst>
                                          <p:attrName>ppt_x</p:attrName>
                                        </p:attrNameLst>
                                      </p:cBhvr>
                                      <p:tavLst>
                                        <p:tav tm="0">
                                          <p:val>
                                            <p:strVal val="0-#ppt_w/2"/>
                                          </p:val>
                                        </p:tav>
                                        <p:tav tm="100000">
                                          <p:val>
                                            <p:strVal val="#ppt_x"/>
                                          </p:val>
                                        </p:tav>
                                      </p:tavLst>
                                    </p:anim>
                                    <p:anim calcmode="lin" valueType="num">
                                      <p:cBhvr>
                                        <p:cTn id="22" dur="800" fill="hold"/>
                                        <p:tgtEl>
                                          <p:spTgt spid="8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2" presetID="2" grpId="4" fill="hold">
                                  <p:stCondLst>
                                    <p:cond delay="0"/>
                                  </p:stCondLst>
                                  <p:iterate type="el" backwards="0">
                                    <p:tmAbs val="0"/>
                                  </p:iterate>
                                  <p:childTnLst>
                                    <p:set>
                                      <p:cBhvr>
                                        <p:cTn id="26" fill="hold"/>
                                        <p:tgtEl>
                                          <p:spTgt spid="877"/>
                                        </p:tgtEl>
                                        <p:attrNameLst>
                                          <p:attrName>style.visibility</p:attrName>
                                        </p:attrNameLst>
                                      </p:cBhvr>
                                      <p:to>
                                        <p:strVal val="visible"/>
                                      </p:to>
                                    </p:set>
                                    <p:anim calcmode="lin" valueType="num">
                                      <p:cBhvr>
                                        <p:cTn id="27" dur="800" fill="hold"/>
                                        <p:tgtEl>
                                          <p:spTgt spid="877"/>
                                        </p:tgtEl>
                                        <p:attrNameLst>
                                          <p:attrName>ppt_x</p:attrName>
                                        </p:attrNameLst>
                                      </p:cBhvr>
                                      <p:tavLst>
                                        <p:tav tm="0">
                                          <p:val>
                                            <p:strVal val="1+#ppt_w/2"/>
                                          </p:val>
                                        </p:tav>
                                        <p:tav tm="100000">
                                          <p:val>
                                            <p:strVal val="#ppt_x"/>
                                          </p:val>
                                        </p:tav>
                                      </p:tavLst>
                                    </p:anim>
                                    <p:anim calcmode="lin" valueType="num">
                                      <p:cBhvr>
                                        <p:cTn id="28" dur="800" fill="hold"/>
                                        <p:tgtEl>
                                          <p:spTgt spid="87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 grpId="5" fill="hold">
                                  <p:stCondLst>
                                    <p:cond delay="0"/>
                                  </p:stCondLst>
                                  <p:iterate type="el" backwards="0">
                                    <p:tmAbs val="0"/>
                                  </p:iterate>
                                  <p:childTnLst>
                                    <p:set>
                                      <p:cBhvr>
                                        <p:cTn id="32" fill="hold"/>
                                        <p:tgtEl>
                                          <p:spTgt spid="867"/>
                                        </p:tgtEl>
                                        <p:attrNameLst>
                                          <p:attrName>style.visibility</p:attrName>
                                        </p:attrNameLst>
                                      </p:cBhvr>
                                      <p:to>
                                        <p:strVal val="visible"/>
                                      </p:to>
                                    </p:set>
                                    <p:anim calcmode="lin" valueType="num">
                                      <p:cBhvr>
                                        <p:cTn id="33" dur="800" fill="hold"/>
                                        <p:tgtEl>
                                          <p:spTgt spid="867"/>
                                        </p:tgtEl>
                                        <p:attrNameLst>
                                          <p:attrName>ppt_x</p:attrName>
                                        </p:attrNameLst>
                                      </p:cBhvr>
                                      <p:tavLst>
                                        <p:tav tm="0">
                                          <p:val>
                                            <p:strVal val="0-#ppt_w/2"/>
                                          </p:val>
                                        </p:tav>
                                        <p:tav tm="100000">
                                          <p:val>
                                            <p:strVal val="#ppt_x"/>
                                          </p:val>
                                        </p:tav>
                                      </p:tavLst>
                                    </p:anim>
                                    <p:anim calcmode="lin" valueType="num">
                                      <p:cBhvr>
                                        <p:cTn id="34" dur="800" fill="hold"/>
                                        <p:tgtEl>
                                          <p:spTgt spid="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7" grpId="5"/>
      <p:bldP build="whole" bldLvl="1" animBg="1" rev="0" advAuto="0" spid="862" grpId="3"/>
      <p:bldP build="whole" bldLvl="1" animBg="1" rev="0" advAuto="0" spid="857" grpId="1"/>
      <p:bldP build="whole" bldLvl="1" animBg="1" rev="0" advAuto="0" spid="872" grpId="2"/>
      <p:bldP build="whole" bldLvl="1" animBg="1" rev="0" advAuto="0" spid="877" grpId="4"/>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81" name="成组"/>
          <p:cNvGrpSpPr/>
          <p:nvPr/>
        </p:nvGrpSpPr>
        <p:grpSpPr>
          <a:xfrm>
            <a:off x="10202395" y="7153202"/>
            <a:ext cx="3337100" cy="3337100"/>
            <a:chOff x="0" y="0"/>
            <a:chExt cx="3337099" cy="3337099"/>
          </a:xfrm>
        </p:grpSpPr>
        <p:sp>
          <p:nvSpPr>
            <p:cNvPr id="879" name="image"/>
            <p:cNvSpPr/>
            <p:nvPr/>
          </p:nvSpPr>
          <p:spPr>
            <a:xfrm>
              <a:off x="0" y="0"/>
              <a:ext cx="3337100" cy="3337100"/>
            </a:xfrm>
            <a:prstGeom prst="ellipse">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880" name="image"/>
            <p:cNvSpPr/>
            <p:nvPr/>
          </p:nvSpPr>
          <p:spPr>
            <a:xfrm>
              <a:off x="0" y="0"/>
              <a:ext cx="3337100" cy="3337100"/>
            </a:xfrm>
            <a:prstGeom prst="ellipse">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884" name="成组"/>
          <p:cNvGrpSpPr/>
          <p:nvPr/>
        </p:nvGrpSpPr>
        <p:grpSpPr>
          <a:xfrm>
            <a:off x="16073431" y="7153202"/>
            <a:ext cx="3337100" cy="3337100"/>
            <a:chOff x="0" y="0"/>
            <a:chExt cx="3337099" cy="3337099"/>
          </a:xfrm>
        </p:grpSpPr>
        <p:sp>
          <p:nvSpPr>
            <p:cNvPr id="882" name="image"/>
            <p:cNvSpPr/>
            <p:nvPr/>
          </p:nvSpPr>
          <p:spPr>
            <a:xfrm>
              <a:off x="0" y="0"/>
              <a:ext cx="3337100" cy="3337100"/>
            </a:xfrm>
            <a:prstGeom prst="ellipse">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883" name="image"/>
            <p:cNvSpPr/>
            <p:nvPr/>
          </p:nvSpPr>
          <p:spPr>
            <a:xfrm>
              <a:off x="0" y="0"/>
              <a:ext cx="3337100" cy="3337100"/>
            </a:xfrm>
            <a:prstGeom prst="ellipse">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
        <p:nvSpPr>
          <p:cNvPr id="88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6" name="Process"/>
          <p:cNvSpPr txBox="1"/>
          <p:nvPr/>
        </p:nvSpPr>
        <p:spPr>
          <a:xfrm>
            <a:off x="1707674" y="996924"/>
            <a:ext cx="185759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Process</a:t>
            </a:r>
          </a:p>
        </p:txBody>
      </p:sp>
      <p:sp>
        <p:nvSpPr>
          <p:cNvPr id="88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888"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t"/>
          <p:cNvSpPr txBox="1"/>
          <p:nvPr/>
        </p:nvSpPr>
        <p:spPr>
          <a:xfrm>
            <a:off x="3629504" y="4340523"/>
            <a:ext cx="17124993" cy="128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2600">
                <a:solidFill>
                  <a:srgbClr val="D4D2D6"/>
                </a:solidFill>
                <a:latin typeface="Helvetica"/>
                <a:ea typeface="Helvetica"/>
                <a:cs typeface="Helvetica"/>
                <a:sym typeface="Helvetica"/>
              </a:defRPr>
            </a:pPr>
            <a:r>
              <a:t>Lorem ipsum dolor sit amet, </a:t>
            </a:r>
            <a:r>
              <a:rPr>
                <a:solidFill>
                  <a:srgbClr val="FF635F"/>
                </a:solidFill>
              </a:rPr>
              <a:t>consectetur adipiscing elit. Phasellus tincidunt </a:t>
            </a:r>
            <a:r>
              <a:t>rhoncus augue eu rutrum. Vivamus auctor imperdiet sagittis. Etiam sed aliquet nunc, eu hendrerit metus. Aliquam accumsan faucibus volutpat. Aenean quis mauris ligula. Donec consectetur interdum fringilla. Nullam finibus mattist </a:t>
            </a:r>
          </a:p>
        </p:txBody>
      </p:sp>
      <p:grpSp>
        <p:nvGrpSpPr>
          <p:cNvPr id="891" name="成组"/>
          <p:cNvGrpSpPr/>
          <p:nvPr/>
        </p:nvGrpSpPr>
        <p:grpSpPr>
          <a:xfrm>
            <a:off x="6928108" y="6906090"/>
            <a:ext cx="3831322" cy="3831323"/>
            <a:chOff x="0" y="0"/>
            <a:chExt cx="3831321" cy="3831321"/>
          </a:xfrm>
        </p:grpSpPr>
        <p:sp>
          <p:nvSpPr>
            <p:cNvPr id="889" name="圆形"/>
            <p:cNvSpPr/>
            <p:nvPr/>
          </p:nvSpPr>
          <p:spPr>
            <a:xfrm>
              <a:off x="0" y="0"/>
              <a:ext cx="3831322" cy="3831322"/>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890" name="Lorem ipsum dolor sit amet, consectetur adipiscing elit. Phasellus tincidunt rhoncus augue eu rutrum. Vivamus"/>
            <p:cNvSpPr txBox="1"/>
            <p:nvPr/>
          </p:nvSpPr>
          <p:spPr>
            <a:xfrm>
              <a:off x="535516" y="950460"/>
              <a:ext cx="2760289"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894" name="成组"/>
          <p:cNvGrpSpPr/>
          <p:nvPr/>
        </p:nvGrpSpPr>
        <p:grpSpPr>
          <a:xfrm>
            <a:off x="12968087" y="6906090"/>
            <a:ext cx="3831322" cy="3831323"/>
            <a:chOff x="0" y="0"/>
            <a:chExt cx="3831321" cy="3831321"/>
          </a:xfrm>
        </p:grpSpPr>
        <p:sp>
          <p:nvSpPr>
            <p:cNvPr id="892" name="圆形"/>
            <p:cNvSpPr/>
            <p:nvPr/>
          </p:nvSpPr>
          <p:spPr>
            <a:xfrm>
              <a:off x="0" y="0"/>
              <a:ext cx="3831322" cy="3831322"/>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893" name="Lorem ipsum dolor sit amet, consectetur adipiscing elit. Phasellus tincidunt rhoncus augue eu rutrum. Vivamus"/>
            <p:cNvSpPr txBox="1"/>
            <p:nvPr/>
          </p:nvSpPr>
          <p:spPr>
            <a:xfrm>
              <a:off x="535516" y="950460"/>
              <a:ext cx="2760289"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897" name="成组"/>
          <p:cNvGrpSpPr/>
          <p:nvPr/>
        </p:nvGrpSpPr>
        <p:grpSpPr>
          <a:xfrm>
            <a:off x="4331357" y="7153202"/>
            <a:ext cx="3337100" cy="3337100"/>
            <a:chOff x="0" y="0"/>
            <a:chExt cx="3337099" cy="3337099"/>
          </a:xfrm>
        </p:grpSpPr>
        <p:sp>
          <p:nvSpPr>
            <p:cNvPr id="895" name="image"/>
            <p:cNvSpPr/>
            <p:nvPr/>
          </p:nvSpPr>
          <p:spPr>
            <a:xfrm>
              <a:off x="0" y="0"/>
              <a:ext cx="3337100" cy="3337100"/>
            </a:xfrm>
            <a:prstGeom prst="ellipse">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896" name="image"/>
            <p:cNvSpPr/>
            <p:nvPr/>
          </p:nvSpPr>
          <p:spPr>
            <a:xfrm>
              <a:off x="0" y="0"/>
              <a:ext cx="3337100" cy="3337100"/>
            </a:xfrm>
            <a:prstGeom prst="ellipse">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88"/>
                                        </p:tgtEl>
                                        <p:attrNameLst>
                                          <p:attrName>style.visibility</p:attrName>
                                        </p:attrNameLst>
                                      </p:cBhvr>
                                      <p:to>
                                        <p:strVal val="visible"/>
                                      </p:to>
                                    </p:set>
                                    <p:animEffect filter="dissolve" transition="in">
                                      <p:cBhvr>
                                        <p:cTn id="7" dur="1000"/>
                                        <p:tgtEl>
                                          <p:spTgt spid="88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884"/>
                                        </p:tgtEl>
                                        <p:attrNameLst>
                                          <p:attrName>style.visibility</p:attrName>
                                        </p:attrNameLst>
                                      </p:cBhvr>
                                      <p:to>
                                        <p:strVal val="visible"/>
                                      </p:to>
                                    </p:set>
                                    <p:anim calcmode="lin" valueType="num">
                                      <p:cBhvr>
                                        <p:cTn id="12" dur="800" fill="hold"/>
                                        <p:tgtEl>
                                          <p:spTgt spid="884"/>
                                        </p:tgtEl>
                                        <p:attrNameLst>
                                          <p:attrName>ppt_x</p:attrName>
                                        </p:attrNameLst>
                                      </p:cBhvr>
                                      <p:tavLst>
                                        <p:tav tm="0">
                                          <p:val>
                                            <p:strVal val="0-#ppt_w/2"/>
                                          </p:val>
                                        </p:tav>
                                        <p:tav tm="100000">
                                          <p:val>
                                            <p:strVal val="#ppt_x"/>
                                          </p:val>
                                        </p:tav>
                                      </p:tavLst>
                                    </p:anim>
                                    <p:anim calcmode="lin" valueType="num">
                                      <p:cBhvr>
                                        <p:cTn id="13" dur="800" fill="hold"/>
                                        <p:tgtEl>
                                          <p:spTgt spid="884"/>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Class="entr" nodeType="afterEffect" presetSubtype="8" presetID="2" grpId="3" fill="hold">
                                  <p:stCondLst>
                                    <p:cond delay="300"/>
                                  </p:stCondLst>
                                  <p:iterate type="el" backwards="0">
                                    <p:tmAbs val="0"/>
                                  </p:iterate>
                                  <p:childTnLst>
                                    <p:set>
                                      <p:cBhvr>
                                        <p:cTn id="16" fill="hold"/>
                                        <p:tgtEl>
                                          <p:spTgt spid="894"/>
                                        </p:tgtEl>
                                        <p:attrNameLst>
                                          <p:attrName>style.visibility</p:attrName>
                                        </p:attrNameLst>
                                      </p:cBhvr>
                                      <p:to>
                                        <p:strVal val="visible"/>
                                      </p:to>
                                    </p:set>
                                    <p:anim calcmode="lin" valueType="num">
                                      <p:cBhvr>
                                        <p:cTn id="17" dur="800" fill="hold"/>
                                        <p:tgtEl>
                                          <p:spTgt spid="894"/>
                                        </p:tgtEl>
                                        <p:attrNameLst>
                                          <p:attrName>ppt_x</p:attrName>
                                        </p:attrNameLst>
                                      </p:cBhvr>
                                      <p:tavLst>
                                        <p:tav tm="0">
                                          <p:val>
                                            <p:strVal val="0-#ppt_w/2"/>
                                          </p:val>
                                        </p:tav>
                                        <p:tav tm="100000">
                                          <p:val>
                                            <p:strVal val="#ppt_x"/>
                                          </p:val>
                                        </p:tav>
                                      </p:tavLst>
                                    </p:anim>
                                    <p:anim calcmode="lin" valueType="num">
                                      <p:cBhvr>
                                        <p:cTn id="18" dur="800" fill="hold"/>
                                        <p:tgtEl>
                                          <p:spTgt spid="894"/>
                                        </p:tgtEl>
                                        <p:attrNameLst>
                                          <p:attrName>ppt_y</p:attrName>
                                        </p:attrNameLst>
                                      </p:cBhvr>
                                      <p:tavLst>
                                        <p:tav tm="0">
                                          <p:val>
                                            <p:strVal val="#ppt_y"/>
                                          </p:val>
                                        </p:tav>
                                        <p:tav tm="100000">
                                          <p:val>
                                            <p:strVal val="#ppt_y"/>
                                          </p:val>
                                        </p:tav>
                                      </p:tavLst>
                                    </p:anim>
                                  </p:childTnLst>
                                </p:cTn>
                              </p:par>
                            </p:childTnLst>
                          </p:cTn>
                        </p:par>
                        <p:par>
                          <p:cTn id="19" fill="hold">
                            <p:stCondLst>
                              <p:cond delay="1900"/>
                            </p:stCondLst>
                            <p:childTnLst>
                              <p:par>
                                <p:cTn id="20" presetClass="entr" nodeType="afterEffect" presetSubtype="8" presetID="2" grpId="4" fill="hold">
                                  <p:stCondLst>
                                    <p:cond delay="300"/>
                                  </p:stCondLst>
                                  <p:iterate type="el" backwards="0">
                                    <p:tmAbs val="0"/>
                                  </p:iterate>
                                  <p:childTnLst>
                                    <p:set>
                                      <p:cBhvr>
                                        <p:cTn id="21" fill="hold"/>
                                        <p:tgtEl>
                                          <p:spTgt spid="881"/>
                                        </p:tgtEl>
                                        <p:attrNameLst>
                                          <p:attrName>style.visibility</p:attrName>
                                        </p:attrNameLst>
                                      </p:cBhvr>
                                      <p:to>
                                        <p:strVal val="visible"/>
                                      </p:to>
                                    </p:set>
                                    <p:anim calcmode="lin" valueType="num">
                                      <p:cBhvr>
                                        <p:cTn id="22" dur="800" fill="hold"/>
                                        <p:tgtEl>
                                          <p:spTgt spid="881"/>
                                        </p:tgtEl>
                                        <p:attrNameLst>
                                          <p:attrName>ppt_x</p:attrName>
                                        </p:attrNameLst>
                                      </p:cBhvr>
                                      <p:tavLst>
                                        <p:tav tm="0">
                                          <p:val>
                                            <p:strVal val="0-#ppt_w/2"/>
                                          </p:val>
                                        </p:tav>
                                        <p:tav tm="100000">
                                          <p:val>
                                            <p:strVal val="#ppt_x"/>
                                          </p:val>
                                        </p:tav>
                                      </p:tavLst>
                                    </p:anim>
                                    <p:anim calcmode="lin" valueType="num">
                                      <p:cBhvr>
                                        <p:cTn id="23" dur="800" fill="hold"/>
                                        <p:tgtEl>
                                          <p:spTgt spid="881"/>
                                        </p:tgtEl>
                                        <p:attrNameLst>
                                          <p:attrName>ppt_y</p:attrName>
                                        </p:attrNameLst>
                                      </p:cBhvr>
                                      <p:tavLst>
                                        <p:tav tm="0">
                                          <p:val>
                                            <p:strVal val="#ppt_y"/>
                                          </p:val>
                                        </p:tav>
                                        <p:tav tm="100000">
                                          <p:val>
                                            <p:strVal val="#ppt_y"/>
                                          </p:val>
                                        </p:tav>
                                      </p:tavLst>
                                    </p:anim>
                                  </p:childTnLst>
                                </p:cTn>
                              </p:par>
                            </p:childTnLst>
                          </p:cTn>
                        </p:par>
                        <p:par>
                          <p:cTn id="24" fill="hold">
                            <p:stCondLst>
                              <p:cond delay="3000"/>
                            </p:stCondLst>
                            <p:childTnLst>
                              <p:par>
                                <p:cTn id="25" presetClass="entr" nodeType="afterEffect" presetSubtype="8" presetID="2" grpId="5" fill="hold">
                                  <p:stCondLst>
                                    <p:cond delay="300"/>
                                  </p:stCondLst>
                                  <p:iterate type="el" backwards="0">
                                    <p:tmAbs val="0"/>
                                  </p:iterate>
                                  <p:childTnLst>
                                    <p:set>
                                      <p:cBhvr>
                                        <p:cTn id="26" fill="hold"/>
                                        <p:tgtEl>
                                          <p:spTgt spid="891"/>
                                        </p:tgtEl>
                                        <p:attrNameLst>
                                          <p:attrName>style.visibility</p:attrName>
                                        </p:attrNameLst>
                                      </p:cBhvr>
                                      <p:to>
                                        <p:strVal val="visible"/>
                                      </p:to>
                                    </p:set>
                                    <p:anim calcmode="lin" valueType="num">
                                      <p:cBhvr>
                                        <p:cTn id="27" dur="800" fill="hold"/>
                                        <p:tgtEl>
                                          <p:spTgt spid="891"/>
                                        </p:tgtEl>
                                        <p:attrNameLst>
                                          <p:attrName>ppt_x</p:attrName>
                                        </p:attrNameLst>
                                      </p:cBhvr>
                                      <p:tavLst>
                                        <p:tav tm="0">
                                          <p:val>
                                            <p:strVal val="0-#ppt_w/2"/>
                                          </p:val>
                                        </p:tav>
                                        <p:tav tm="100000">
                                          <p:val>
                                            <p:strVal val="#ppt_x"/>
                                          </p:val>
                                        </p:tav>
                                      </p:tavLst>
                                    </p:anim>
                                    <p:anim calcmode="lin" valueType="num">
                                      <p:cBhvr>
                                        <p:cTn id="28" dur="800" fill="hold"/>
                                        <p:tgtEl>
                                          <p:spTgt spid="891"/>
                                        </p:tgtEl>
                                        <p:attrNameLst>
                                          <p:attrName>ppt_y</p:attrName>
                                        </p:attrNameLst>
                                      </p:cBhvr>
                                      <p:tavLst>
                                        <p:tav tm="0">
                                          <p:val>
                                            <p:strVal val="#ppt_y"/>
                                          </p:val>
                                        </p:tav>
                                        <p:tav tm="100000">
                                          <p:val>
                                            <p:strVal val="#ppt_y"/>
                                          </p:val>
                                        </p:tav>
                                      </p:tavLst>
                                    </p:anim>
                                  </p:childTnLst>
                                </p:cTn>
                              </p:par>
                            </p:childTnLst>
                          </p:cTn>
                        </p:par>
                        <p:par>
                          <p:cTn id="29" fill="hold">
                            <p:stCondLst>
                              <p:cond delay="4100"/>
                            </p:stCondLst>
                            <p:childTnLst>
                              <p:par>
                                <p:cTn id="30" presetClass="entr" nodeType="afterEffect" presetSubtype="8" presetID="2" grpId="6" fill="hold">
                                  <p:stCondLst>
                                    <p:cond delay="300"/>
                                  </p:stCondLst>
                                  <p:iterate type="el" backwards="0">
                                    <p:tmAbs val="0"/>
                                  </p:iterate>
                                  <p:childTnLst>
                                    <p:set>
                                      <p:cBhvr>
                                        <p:cTn id="31" fill="hold"/>
                                        <p:tgtEl>
                                          <p:spTgt spid="897"/>
                                        </p:tgtEl>
                                        <p:attrNameLst>
                                          <p:attrName>style.visibility</p:attrName>
                                        </p:attrNameLst>
                                      </p:cBhvr>
                                      <p:to>
                                        <p:strVal val="visible"/>
                                      </p:to>
                                    </p:set>
                                    <p:anim calcmode="lin" valueType="num">
                                      <p:cBhvr>
                                        <p:cTn id="32" dur="800" fill="hold"/>
                                        <p:tgtEl>
                                          <p:spTgt spid="897"/>
                                        </p:tgtEl>
                                        <p:attrNameLst>
                                          <p:attrName>ppt_x</p:attrName>
                                        </p:attrNameLst>
                                      </p:cBhvr>
                                      <p:tavLst>
                                        <p:tav tm="0">
                                          <p:val>
                                            <p:strVal val="0-#ppt_w/2"/>
                                          </p:val>
                                        </p:tav>
                                        <p:tav tm="100000">
                                          <p:val>
                                            <p:strVal val="#ppt_x"/>
                                          </p:val>
                                        </p:tav>
                                      </p:tavLst>
                                    </p:anim>
                                    <p:anim calcmode="lin" valueType="num">
                                      <p:cBhvr>
                                        <p:cTn id="33" dur="800" fill="hold"/>
                                        <p:tgtEl>
                                          <p:spTgt spid="8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84" grpId="2"/>
      <p:bldP build="whole" bldLvl="1" animBg="1" rev="0" advAuto="0" spid="888" grpId="1"/>
      <p:bldP build="whole" bldLvl="1" animBg="1" rev="0" advAuto="0" spid="881" grpId="4"/>
      <p:bldP build="whole" bldLvl="1" animBg="1" rev="0" advAuto="0" spid="891" grpId="5"/>
      <p:bldP build="whole" bldLvl="1" animBg="1" rev="0" advAuto="0" spid="897" grpId="6"/>
      <p:bldP build="whole" bldLvl="1" animBg="1" rev="0" advAuto="0" spid="894" grpId="3"/>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04" name="成组"/>
          <p:cNvGrpSpPr/>
          <p:nvPr/>
        </p:nvGrpSpPr>
        <p:grpSpPr>
          <a:xfrm>
            <a:off x="16665852" y="3581131"/>
            <a:ext cx="5361130" cy="5361059"/>
            <a:chOff x="-70" y="0"/>
            <a:chExt cx="5361128" cy="5361058"/>
          </a:xfrm>
        </p:grpSpPr>
        <p:pic>
          <p:nvPicPr>
            <p:cNvPr id="899" name="uLrWbwC.jpg" descr="uLrWbwC.jpg"/>
            <p:cNvPicPr>
              <a:picLocks noChangeAspect="1"/>
            </p:cNvPicPr>
            <p:nvPr/>
          </p:nvPicPr>
          <p:blipFill>
            <a:blip r:embed="rId2">
              <a:extLst/>
            </a:blip>
            <a:srcRect l="25815" t="28008" r="2220" b="38657"/>
            <a:stretch>
              <a:fillRect/>
            </a:stretch>
          </p:blipFill>
          <p:spPr>
            <a:xfrm>
              <a:off x="-71" y="0"/>
              <a:ext cx="5361130" cy="5361059"/>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path>
              </a:pathLst>
            </a:custGeom>
            <a:ln w="50800" cap="flat">
              <a:solidFill>
                <a:srgbClr val="3FA086"/>
              </a:solidFill>
              <a:prstDash val="solid"/>
              <a:miter lim="400000"/>
            </a:ln>
            <a:effectLst>
              <a:outerShdw sx="100000" sy="100000" kx="0" ky="0" algn="b" rotWithShape="0" blurRad="38100" dist="25400" dir="5400000">
                <a:srgbClr val="000000">
                  <a:alpha val="50000"/>
                </a:srgbClr>
              </a:outerShdw>
            </a:effectLst>
          </p:spPr>
        </p:pic>
        <p:sp>
          <p:nvSpPr>
            <p:cNvPr id="900" name="圆形"/>
            <p:cNvSpPr/>
            <p:nvPr/>
          </p:nvSpPr>
          <p:spPr>
            <a:xfrm>
              <a:off x="138986" y="139044"/>
              <a:ext cx="5082970" cy="5082970"/>
            </a:xfrm>
            <a:prstGeom prst="ellipse">
              <a:avLst/>
            </a:prstGeom>
            <a:solidFill>
              <a:srgbClr val="3FA086"/>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901" name="Z"/>
            <p:cNvSpPr txBox="1"/>
            <p:nvPr/>
          </p:nvSpPr>
          <p:spPr>
            <a:xfrm>
              <a:off x="2336309" y="309043"/>
              <a:ext cx="688368" cy="123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400">
                  <a:solidFill>
                    <a:srgbClr val="4F5560"/>
                  </a:solidFill>
                  <a:latin typeface="Helvetica"/>
                  <a:ea typeface="Helvetica"/>
                  <a:cs typeface="Helvetica"/>
                  <a:sym typeface="Helvetica"/>
                </a:defRPr>
              </a:lvl1pPr>
            </a:lstStyle>
            <a:p>
              <a:pPr/>
              <a:r>
                <a:t>Z</a:t>
              </a:r>
            </a:p>
          </p:txBody>
        </p:sp>
        <p:sp>
          <p:nvSpPr>
            <p:cNvPr id="902" name="Lorem ipsum dolor sit amet, consectetur adipiscing elit. Phasellus tincidunt rhoncus augue eu rutrum. Vivamus"/>
            <p:cNvSpPr txBox="1"/>
            <p:nvPr/>
          </p:nvSpPr>
          <p:spPr>
            <a:xfrm>
              <a:off x="1102922" y="2479444"/>
              <a:ext cx="3155143"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903" name="SUBTITLE TET"/>
            <p:cNvSpPr txBox="1"/>
            <p:nvPr/>
          </p:nvSpPr>
          <p:spPr>
            <a:xfrm>
              <a:off x="1506110" y="1903668"/>
              <a:ext cx="2401839"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600">
                  <a:solidFill>
                    <a:srgbClr val="FFFFFF"/>
                  </a:solidFill>
                  <a:latin typeface="Helvetica"/>
                  <a:ea typeface="Helvetica"/>
                  <a:cs typeface="Helvetica"/>
                  <a:sym typeface="Helvetica"/>
                </a:defRPr>
              </a:lvl1pPr>
            </a:lstStyle>
            <a:p>
              <a:pPr/>
              <a:r>
                <a:t>SUBTITLE TET</a:t>
              </a:r>
            </a:p>
          </p:txBody>
        </p:sp>
      </p:grpSp>
      <p:grpSp>
        <p:nvGrpSpPr>
          <p:cNvPr id="910" name="成组"/>
          <p:cNvGrpSpPr/>
          <p:nvPr/>
        </p:nvGrpSpPr>
        <p:grpSpPr>
          <a:xfrm>
            <a:off x="12781963" y="5037435"/>
            <a:ext cx="4997477" cy="4997464"/>
            <a:chOff x="-13" y="0"/>
            <a:chExt cx="4997476" cy="4997463"/>
          </a:xfrm>
        </p:grpSpPr>
        <p:pic>
          <p:nvPicPr>
            <p:cNvPr id="905" name="uLrWbwC.jpg" descr="uLrWbwC.jpg"/>
            <p:cNvPicPr>
              <a:picLocks noChangeAspect="1"/>
            </p:cNvPicPr>
            <p:nvPr/>
          </p:nvPicPr>
          <p:blipFill>
            <a:blip r:embed="rId2">
              <a:extLst/>
            </a:blip>
            <a:srcRect l="25816" t="28008" r="2221" b="38657"/>
            <a:stretch>
              <a:fillRect/>
            </a:stretch>
          </p:blipFill>
          <p:spPr>
            <a:xfrm>
              <a:off x="-13" y="0"/>
              <a:ext cx="4997477" cy="4997464"/>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path>
              </a:pathLst>
            </a:custGeom>
            <a:ln w="50800" cap="flat">
              <a:solidFill>
                <a:srgbClr val="FF635F"/>
              </a:solidFill>
              <a:prstDash val="solid"/>
              <a:miter lim="400000"/>
            </a:ln>
            <a:effectLst>
              <a:outerShdw sx="100000" sy="100000" kx="0" ky="0" algn="b" rotWithShape="0" blurRad="38100" dist="25400" dir="5400000">
                <a:srgbClr val="000000">
                  <a:alpha val="50000"/>
                </a:srgbClr>
              </a:outerShdw>
            </a:effectLst>
          </p:spPr>
        </p:pic>
        <p:sp>
          <p:nvSpPr>
            <p:cNvPr id="906" name="圆形"/>
            <p:cNvSpPr/>
            <p:nvPr/>
          </p:nvSpPr>
          <p:spPr>
            <a:xfrm>
              <a:off x="139013" y="139044"/>
              <a:ext cx="4719376" cy="4719375"/>
            </a:xfrm>
            <a:prstGeom prst="ellipse">
              <a:avLst/>
            </a:prstGeom>
            <a:solidFill>
              <a:srgbClr val="FF635F"/>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907" name="ġ"/>
            <p:cNvSpPr txBox="1"/>
            <p:nvPr/>
          </p:nvSpPr>
          <p:spPr>
            <a:xfrm>
              <a:off x="2166112" y="576525"/>
              <a:ext cx="665226" cy="1295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800">
                  <a:solidFill>
                    <a:srgbClr val="4F5560"/>
                  </a:solidFill>
                  <a:latin typeface="Helvetica"/>
                  <a:ea typeface="Helvetica"/>
                  <a:cs typeface="Helvetica"/>
                  <a:sym typeface="Helvetica"/>
                </a:defRPr>
              </a:lvl1pPr>
            </a:lstStyle>
            <a:p>
              <a:pPr/>
              <a:r>
                <a:t>ġ</a:t>
              </a:r>
            </a:p>
          </p:txBody>
        </p:sp>
        <p:sp>
          <p:nvSpPr>
            <p:cNvPr id="908" name="Lorem ipsum dolor sit amet, consectetur adipiscing elit. Phasellus tincidunt rhoncus augue eu rutrum. Vivamus"/>
            <p:cNvSpPr txBox="1"/>
            <p:nvPr/>
          </p:nvSpPr>
          <p:spPr>
            <a:xfrm>
              <a:off x="921154" y="2637897"/>
              <a:ext cx="3155142"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909" name="SUBTITLE TET"/>
            <p:cNvSpPr txBox="1"/>
            <p:nvPr/>
          </p:nvSpPr>
          <p:spPr>
            <a:xfrm>
              <a:off x="1324342" y="2062122"/>
              <a:ext cx="2401839"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600">
                  <a:solidFill>
                    <a:srgbClr val="FFFFFF"/>
                  </a:solidFill>
                  <a:latin typeface="Helvetica"/>
                  <a:ea typeface="Helvetica"/>
                  <a:cs typeface="Helvetica"/>
                  <a:sym typeface="Helvetica"/>
                </a:defRPr>
              </a:lvl1pPr>
            </a:lstStyle>
            <a:p>
              <a:pPr/>
              <a:r>
                <a:t>SUBTITLE TET</a:t>
              </a:r>
            </a:p>
          </p:txBody>
        </p:sp>
      </p:grpSp>
      <p:sp>
        <p:nvSpPr>
          <p:cNvPr id="91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12" name="Product Analysis"/>
          <p:cNvSpPr txBox="1"/>
          <p:nvPr/>
        </p:nvSpPr>
        <p:spPr>
          <a:xfrm>
            <a:off x="1707674" y="996924"/>
            <a:ext cx="36821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Product Analysis</a:t>
            </a:r>
          </a:p>
        </p:txBody>
      </p:sp>
      <p:sp>
        <p:nvSpPr>
          <p:cNvPr id="913"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919" name="成组"/>
          <p:cNvGrpSpPr/>
          <p:nvPr/>
        </p:nvGrpSpPr>
        <p:grpSpPr>
          <a:xfrm>
            <a:off x="2357017" y="6968832"/>
            <a:ext cx="3595480" cy="3595584"/>
            <a:chOff x="104" y="0"/>
            <a:chExt cx="3595478" cy="3595583"/>
          </a:xfrm>
        </p:grpSpPr>
        <p:pic>
          <p:nvPicPr>
            <p:cNvPr id="914" name="uLrWbwC.jpg" descr="uLrWbwC.jpg"/>
            <p:cNvPicPr>
              <a:picLocks noChangeAspect="1"/>
            </p:cNvPicPr>
            <p:nvPr/>
          </p:nvPicPr>
          <p:blipFill>
            <a:blip r:embed="rId2">
              <a:extLst/>
            </a:blip>
            <a:srcRect l="25818" t="28008" r="2220" b="38657"/>
            <a:stretch>
              <a:fillRect/>
            </a:stretch>
          </p:blipFill>
          <p:spPr>
            <a:xfrm>
              <a:off x="104" y="0"/>
              <a:ext cx="3595480" cy="3595584"/>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2" y="3017"/>
                  </a:cubicBezTo>
                  <a:cubicBezTo>
                    <a:pt x="-961" y="7038"/>
                    <a:pt x="-961" y="13557"/>
                    <a:pt x="2882" y="17579"/>
                  </a:cubicBezTo>
                  <a:cubicBezTo>
                    <a:pt x="6724" y="21600"/>
                    <a:pt x="12954" y="21600"/>
                    <a:pt x="16796" y="17579"/>
                  </a:cubicBezTo>
                  <a:cubicBezTo>
                    <a:pt x="20639" y="13557"/>
                    <a:pt x="20639" y="7038"/>
                    <a:pt x="16796" y="3017"/>
                  </a:cubicBezTo>
                  <a:cubicBezTo>
                    <a:pt x="14875" y="1006"/>
                    <a:pt x="12357" y="0"/>
                    <a:pt x="9839" y="0"/>
                  </a:cubicBezTo>
                  <a:close/>
                </a:path>
              </a:pathLst>
            </a:custGeom>
            <a:ln w="50800" cap="flat">
              <a:solidFill>
                <a:srgbClr val="FF635F"/>
              </a:solidFill>
              <a:prstDash val="solid"/>
              <a:miter lim="400000"/>
            </a:ln>
            <a:effectLst>
              <a:outerShdw sx="100000" sy="100000" kx="0" ky="0" algn="b" rotWithShape="0" blurRad="38100" dist="25400" dir="5400000">
                <a:srgbClr val="000000">
                  <a:alpha val="50000"/>
                </a:srgbClr>
              </a:outerShdw>
            </a:effectLst>
          </p:spPr>
        </p:pic>
        <p:sp>
          <p:nvSpPr>
            <p:cNvPr id="915" name="圆形"/>
            <p:cNvSpPr/>
            <p:nvPr/>
          </p:nvSpPr>
          <p:spPr>
            <a:xfrm>
              <a:off x="156381" y="156339"/>
              <a:ext cx="3282787" cy="3282787"/>
            </a:xfrm>
            <a:prstGeom prst="ellipse">
              <a:avLst/>
            </a:prstGeom>
            <a:solidFill>
              <a:srgbClr val="FF635F"/>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916" name="SUBTITLE TET"/>
            <p:cNvSpPr txBox="1"/>
            <p:nvPr/>
          </p:nvSpPr>
          <p:spPr>
            <a:xfrm>
              <a:off x="793006" y="1588241"/>
              <a:ext cx="2049910"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200">
                  <a:solidFill>
                    <a:srgbClr val="FFFFFF"/>
                  </a:solidFill>
                  <a:latin typeface="Helvetica"/>
                  <a:ea typeface="Helvetica"/>
                  <a:cs typeface="Helvetica"/>
                  <a:sym typeface="Helvetica"/>
                </a:defRPr>
              </a:lvl1pPr>
            </a:lstStyle>
            <a:p>
              <a:pPr/>
              <a:r>
                <a:t>SUBTITLE TET</a:t>
              </a:r>
            </a:p>
          </p:txBody>
        </p:sp>
        <p:sp>
          <p:nvSpPr>
            <p:cNvPr id="917" name="Lorem ipsum dolor sit amet, consectetur"/>
            <p:cNvSpPr txBox="1"/>
            <p:nvPr/>
          </p:nvSpPr>
          <p:spPr>
            <a:xfrm>
              <a:off x="549935" y="2059087"/>
              <a:ext cx="2491144"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consectetur</a:t>
              </a:r>
            </a:p>
          </p:txBody>
        </p:sp>
        <p:sp>
          <p:nvSpPr>
            <p:cNvPr id="918" name="1"/>
            <p:cNvSpPr txBox="1"/>
            <p:nvPr/>
          </p:nvSpPr>
          <p:spPr>
            <a:xfrm>
              <a:off x="1505273" y="482395"/>
              <a:ext cx="580468"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4F5560"/>
                  </a:solidFill>
                  <a:latin typeface="Helvetica"/>
                  <a:ea typeface="Helvetica"/>
                  <a:cs typeface="Helvetica"/>
                  <a:sym typeface="Helvetica"/>
                </a:defRPr>
              </a:lvl1pPr>
            </a:lstStyle>
            <a:p>
              <a:pPr/>
              <a:r>
                <a:t>1</a:t>
              </a:r>
            </a:p>
          </p:txBody>
        </p:sp>
      </p:grpSp>
      <p:grpSp>
        <p:nvGrpSpPr>
          <p:cNvPr id="925" name="成组"/>
          <p:cNvGrpSpPr/>
          <p:nvPr/>
        </p:nvGrpSpPr>
        <p:grpSpPr>
          <a:xfrm>
            <a:off x="5130347" y="5037435"/>
            <a:ext cx="4205119" cy="4205204"/>
            <a:chOff x="84" y="0"/>
            <a:chExt cx="4205118" cy="4205203"/>
          </a:xfrm>
        </p:grpSpPr>
        <p:pic>
          <p:nvPicPr>
            <p:cNvPr id="920" name="uLrWbwC.jpg" descr="uLrWbwC.jpg"/>
            <p:cNvPicPr>
              <a:picLocks noChangeAspect="1"/>
            </p:cNvPicPr>
            <p:nvPr/>
          </p:nvPicPr>
          <p:blipFill>
            <a:blip r:embed="rId2">
              <a:extLst/>
            </a:blip>
            <a:srcRect l="25817" t="28008" r="2225" b="38659"/>
            <a:stretch>
              <a:fillRect/>
            </a:stretch>
          </p:blipFill>
          <p:spPr>
            <a:xfrm>
              <a:off x="84" y="0"/>
              <a:ext cx="4205119" cy="4205203"/>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2" y="3017"/>
                  </a:cubicBezTo>
                  <a:cubicBezTo>
                    <a:pt x="-961" y="7038"/>
                    <a:pt x="-961" y="13557"/>
                    <a:pt x="2882" y="17578"/>
                  </a:cubicBezTo>
                  <a:cubicBezTo>
                    <a:pt x="6724" y="21600"/>
                    <a:pt x="12954" y="21600"/>
                    <a:pt x="16796" y="17578"/>
                  </a:cubicBezTo>
                  <a:cubicBezTo>
                    <a:pt x="20639" y="13557"/>
                    <a:pt x="20639" y="7038"/>
                    <a:pt x="16796" y="3017"/>
                  </a:cubicBezTo>
                  <a:cubicBezTo>
                    <a:pt x="14875" y="1006"/>
                    <a:pt x="12357" y="0"/>
                    <a:pt x="9839" y="0"/>
                  </a:cubicBezTo>
                  <a:close/>
                </a:path>
              </a:pathLst>
            </a:custGeom>
            <a:ln w="50800" cap="flat">
              <a:solidFill>
                <a:srgbClr val="3FA086"/>
              </a:solidFill>
              <a:prstDash val="solid"/>
              <a:miter lim="400000"/>
            </a:ln>
            <a:effectLst>
              <a:outerShdw sx="100000" sy="100000" kx="0" ky="0" algn="b" rotWithShape="0" blurRad="38100" dist="25400" dir="5400000">
                <a:srgbClr val="000000">
                  <a:alpha val="50000"/>
                </a:srgbClr>
              </a:outerShdw>
            </a:effectLst>
          </p:spPr>
        </p:pic>
        <p:sp>
          <p:nvSpPr>
            <p:cNvPr id="921" name="圆形"/>
            <p:cNvSpPr/>
            <p:nvPr/>
          </p:nvSpPr>
          <p:spPr>
            <a:xfrm>
              <a:off x="156440" y="156398"/>
              <a:ext cx="3892408" cy="3892407"/>
            </a:xfrm>
            <a:prstGeom prst="ellipse">
              <a:avLst/>
            </a:prstGeom>
            <a:solidFill>
              <a:srgbClr val="3FA086"/>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922" name="SUBTITLE TET"/>
            <p:cNvSpPr txBox="1"/>
            <p:nvPr/>
          </p:nvSpPr>
          <p:spPr>
            <a:xfrm>
              <a:off x="928262" y="1689584"/>
              <a:ext cx="2401839"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600">
                  <a:solidFill>
                    <a:srgbClr val="FFFFFF"/>
                  </a:solidFill>
                  <a:latin typeface="Helvetica"/>
                  <a:ea typeface="Helvetica"/>
                  <a:cs typeface="Helvetica"/>
                  <a:sym typeface="Helvetica"/>
                </a:defRPr>
              </a:lvl1pPr>
            </a:lstStyle>
            <a:p>
              <a:pPr/>
              <a:r>
                <a:t>SUBTITLE TET</a:t>
              </a:r>
            </a:p>
          </p:txBody>
        </p:sp>
        <p:sp>
          <p:nvSpPr>
            <p:cNvPr id="923" name="&gt;"/>
            <p:cNvSpPr txBox="1"/>
            <p:nvPr/>
          </p:nvSpPr>
          <p:spPr>
            <a:xfrm>
              <a:off x="1778495" y="415274"/>
              <a:ext cx="648297"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200">
                  <a:solidFill>
                    <a:srgbClr val="4F5560"/>
                  </a:solidFill>
                  <a:latin typeface="Helvetica"/>
                  <a:ea typeface="Helvetica"/>
                  <a:cs typeface="Helvetica"/>
                  <a:sym typeface="Helvetica"/>
                </a:defRPr>
              </a:lvl1pPr>
            </a:lstStyle>
            <a:p>
              <a:pPr/>
              <a:r>
                <a:t>&gt;</a:t>
              </a:r>
            </a:p>
          </p:txBody>
        </p:sp>
        <p:sp>
          <p:nvSpPr>
            <p:cNvPr id="924" name="Lorem ipsum dolor sit amet, consectetur adipiscing elit. Phasellus t"/>
            <p:cNvSpPr txBox="1"/>
            <p:nvPr/>
          </p:nvSpPr>
          <p:spPr>
            <a:xfrm>
              <a:off x="673630" y="2303494"/>
              <a:ext cx="285802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a:t>
              </a:r>
            </a:p>
          </p:txBody>
        </p:sp>
      </p:grpSp>
      <p:grpSp>
        <p:nvGrpSpPr>
          <p:cNvPr id="931" name="成组"/>
          <p:cNvGrpSpPr/>
          <p:nvPr/>
        </p:nvGrpSpPr>
        <p:grpSpPr>
          <a:xfrm>
            <a:off x="8789781" y="6195955"/>
            <a:ext cx="4762244" cy="4762174"/>
            <a:chOff x="-69" y="0"/>
            <a:chExt cx="4762242" cy="4762172"/>
          </a:xfrm>
        </p:grpSpPr>
        <p:pic>
          <p:nvPicPr>
            <p:cNvPr id="926" name="uLrWbwC.jpg" descr="uLrWbwC.jpg"/>
            <p:cNvPicPr>
              <a:picLocks noChangeAspect="1"/>
            </p:cNvPicPr>
            <p:nvPr/>
          </p:nvPicPr>
          <p:blipFill>
            <a:blip r:embed="rId2">
              <a:extLst/>
            </a:blip>
            <a:srcRect l="25815" t="28008" r="2219" b="38657"/>
            <a:stretch>
              <a:fillRect/>
            </a:stretch>
          </p:blipFill>
          <p:spPr>
            <a:xfrm>
              <a:off x="-70" y="0"/>
              <a:ext cx="4762243" cy="4762173"/>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8" y="0"/>
                  </a:moveTo>
                  <a:cubicBezTo>
                    <a:pt x="7320" y="0"/>
                    <a:pt x="4803" y="1005"/>
                    <a:pt x="2881" y="3016"/>
                  </a:cubicBezTo>
                  <a:cubicBezTo>
                    <a:pt x="-961" y="7037"/>
                    <a:pt x="-961" y="13558"/>
                    <a:pt x="2881" y="17579"/>
                  </a:cubicBezTo>
                  <a:cubicBezTo>
                    <a:pt x="6724" y="21600"/>
                    <a:pt x="12954" y="21600"/>
                    <a:pt x="16797" y="17579"/>
                  </a:cubicBezTo>
                  <a:cubicBezTo>
                    <a:pt x="20639" y="13558"/>
                    <a:pt x="20639" y="7037"/>
                    <a:pt x="16797" y="3016"/>
                  </a:cubicBezTo>
                  <a:cubicBezTo>
                    <a:pt x="14875" y="1005"/>
                    <a:pt x="12356" y="0"/>
                    <a:pt x="9838" y="0"/>
                  </a:cubicBezTo>
                  <a:close/>
                </a:path>
              </a:pathLst>
            </a:custGeom>
            <a:ln w="50800" cap="flat">
              <a:solidFill>
                <a:srgbClr val="F1C05F"/>
              </a:solidFill>
              <a:prstDash val="solid"/>
              <a:miter lim="400000"/>
            </a:ln>
            <a:effectLst>
              <a:outerShdw sx="100000" sy="100000" kx="0" ky="0" algn="b" rotWithShape="0" blurRad="38100" dist="25400" dir="5400000">
                <a:srgbClr val="000000">
                  <a:alpha val="50000"/>
                </a:srgbClr>
              </a:outerShdw>
            </a:effectLst>
          </p:spPr>
        </p:pic>
        <p:sp>
          <p:nvSpPr>
            <p:cNvPr id="927" name="圆形"/>
            <p:cNvSpPr/>
            <p:nvPr/>
          </p:nvSpPr>
          <p:spPr>
            <a:xfrm>
              <a:off x="138967" y="139044"/>
              <a:ext cx="4484086" cy="4484085"/>
            </a:xfrm>
            <a:prstGeom prst="ellipse">
              <a:avLst/>
            </a:prstGeom>
            <a:solidFill>
              <a:srgbClr val="F1C05F"/>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928" name="L"/>
            <p:cNvSpPr txBox="1"/>
            <p:nvPr/>
          </p:nvSpPr>
          <p:spPr>
            <a:xfrm>
              <a:off x="2006060" y="454863"/>
              <a:ext cx="749983" cy="147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000">
                  <a:solidFill>
                    <a:srgbClr val="4F5560"/>
                  </a:solidFill>
                  <a:latin typeface="Helvetica"/>
                  <a:ea typeface="Helvetica"/>
                  <a:cs typeface="Helvetica"/>
                  <a:sym typeface="Helvetica"/>
                </a:defRPr>
              </a:lvl1pPr>
            </a:lstStyle>
            <a:p>
              <a:pPr/>
              <a:r>
                <a:t>L</a:t>
              </a:r>
            </a:p>
          </p:txBody>
        </p:sp>
        <p:sp>
          <p:nvSpPr>
            <p:cNvPr id="929" name="Lorem ipsum dolor sit amet, consectetur adipiscing elit. Phasellus tincidunt rhoncus augue eu rutrum. Vivamus"/>
            <p:cNvSpPr txBox="1"/>
            <p:nvPr/>
          </p:nvSpPr>
          <p:spPr>
            <a:xfrm>
              <a:off x="803480" y="2527164"/>
              <a:ext cx="3155143"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930" name="SUBTITLE TET"/>
            <p:cNvSpPr txBox="1"/>
            <p:nvPr/>
          </p:nvSpPr>
          <p:spPr>
            <a:xfrm>
              <a:off x="1206669" y="1951388"/>
              <a:ext cx="2401839"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600">
                  <a:solidFill>
                    <a:srgbClr val="FFFFFF"/>
                  </a:solidFill>
                  <a:latin typeface="Helvetica"/>
                  <a:ea typeface="Helvetica"/>
                  <a:cs typeface="Helvetica"/>
                  <a:sym typeface="Helvetica"/>
                </a:defRPr>
              </a:lvl1pPr>
            </a:lstStyle>
            <a:p>
              <a:pPr/>
              <a:r>
                <a:t>SUBTITLE TET</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919"/>
                                        </p:tgtEl>
                                        <p:attrNameLst>
                                          <p:attrName>style.visibility</p:attrName>
                                        </p:attrNameLst>
                                      </p:cBhvr>
                                      <p:to>
                                        <p:strVal val="visible"/>
                                      </p:to>
                                    </p:set>
                                    <p:anim calcmode="lin" valueType="num">
                                      <p:cBhvr>
                                        <p:cTn id="7" dur="700" fill="hold"/>
                                        <p:tgtEl>
                                          <p:spTgt spid="919"/>
                                        </p:tgtEl>
                                        <p:attrNameLst>
                                          <p:attrName>ppt_x</p:attrName>
                                        </p:attrNameLst>
                                      </p:cBhvr>
                                      <p:tavLst>
                                        <p:tav tm="0">
                                          <p:val>
                                            <p:strVal val="#ppt_x"/>
                                          </p:val>
                                        </p:tav>
                                        <p:tav tm="100000">
                                          <p:val>
                                            <p:strVal val="#ppt_x"/>
                                          </p:val>
                                        </p:tav>
                                      </p:tavLst>
                                    </p:anim>
                                    <p:anim calcmode="lin" valueType="num">
                                      <p:cBhvr>
                                        <p:cTn id="8" dur="700" fill="hold"/>
                                        <p:tgtEl>
                                          <p:spTgt spid="9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925"/>
                                        </p:tgtEl>
                                        <p:attrNameLst>
                                          <p:attrName>style.visibility</p:attrName>
                                        </p:attrNameLst>
                                      </p:cBhvr>
                                      <p:to>
                                        <p:strVal val="visible"/>
                                      </p:to>
                                    </p:set>
                                    <p:anim calcmode="lin" valueType="num">
                                      <p:cBhvr>
                                        <p:cTn id="13" dur="700" fill="hold"/>
                                        <p:tgtEl>
                                          <p:spTgt spid="925"/>
                                        </p:tgtEl>
                                        <p:attrNameLst>
                                          <p:attrName>ppt_x</p:attrName>
                                        </p:attrNameLst>
                                      </p:cBhvr>
                                      <p:tavLst>
                                        <p:tav tm="0">
                                          <p:val>
                                            <p:strVal val="#ppt_x"/>
                                          </p:val>
                                        </p:tav>
                                        <p:tav tm="100000">
                                          <p:val>
                                            <p:strVal val="#ppt_x"/>
                                          </p:val>
                                        </p:tav>
                                      </p:tavLst>
                                    </p:anim>
                                    <p:anim calcmode="lin" valueType="num">
                                      <p:cBhvr>
                                        <p:cTn id="14" dur="700" fill="hold"/>
                                        <p:tgtEl>
                                          <p:spTgt spid="92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931"/>
                                        </p:tgtEl>
                                        <p:attrNameLst>
                                          <p:attrName>style.visibility</p:attrName>
                                        </p:attrNameLst>
                                      </p:cBhvr>
                                      <p:to>
                                        <p:strVal val="visible"/>
                                      </p:to>
                                    </p:set>
                                    <p:anim calcmode="lin" valueType="num">
                                      <p:cBhvr>
                                        <p:cTn id="19" dur="700" fill="hold"/>
                                        <p:tgtEl>
                                          <p:spTgt spid="931"/>
                                        </p:tgtEl>
                                        <p:attrNameLst>
                                          <p:attrName>ppt_x</p:attrName>
                                        </p:attrNameLst>
                                      </p:cBhvr>
                                      <p:tavLst>
                                        <p:tav tm="0">
                                          <p:val>
                                            <p:strVal val="#ppt_x"/>
                                          </p:val>
                                        </p:tav>
                                        <p:tav tm="100000">
                                          <p:val>
                                            <p:strVal val="#ppt_x"/>
                                          </p:val>
                                        </p:tav>
                                      </p:tavLst>
                                    </p:anim>
                                    <p:anim calcmode="lin" valueType="num">
                                      <p:cBhvr>
                                        <p:cTn id="20" dur="700" fill="hold"/>
                                        <p:tgtEl>
                                          <p:spTgt spid="93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910"/>
                                        </p:tgtEl>
                                        <p:attrNameLst>
                                          <p:attrName>style.visibility</p:attrName>
                                        </p:attrNameLst>
                                      </p:cBhvr>
                                      <p:to>
                                        <p:strVal val="visible"/>
                                      </p:to>
                                    </p:set>
                                    <p:anim calcmode="lin" valueType="num">
                                      <p:cBhvr>
                                        <p:cTn id="25" dur="700" fill="hold"/>
                                        <p:tgtEl>
                                          <p:spTgt spid="910"/>
                                        </p:tgtEl>
                                        <p:attrNameLst>
                                          <p:attrName>ppt_x</p:attrName>
                                        </p:attrNameLst>
                                      </p:cBhvr>
                                      <p:tavLst>
                                        <p:tav tm="0">
                                          <p:val>
                                            <p:strVal val="#ppt_x"/>
                                          </p:val>
                                        </p:tav>
                                        <p:tav tm="100000">
                                          <p:val>
                                            <p:strVal val="#ppt_x"/>
                                          </p:val>
                                        </p:tav>
                                      </p:tavLst>
                                    </p:anim>
                                    <p:anim calcmode="lin" valueType="num">
                                      <p:cBhvr>
                                        <p:cTn id="26" dur="700" fill="hold"/>
                                        <p:tgtEl>
                                          <p:spTgt spid="91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904"/>
                                        </p:tgtEl>
                                        <p:attrNameLst>
                                          <p:attrName>style.visibility</p:attrName>
                                        </p:attrNameLst>
                                      </p:cBhvr>
                                      <p:to>
                                        <p:strVal val="visible"/>
                                      </p:to>
                                    </p:set>
                                    <p:anim calcmode="lin" valueType="num">
                                      <p:cBhvr>
                                        <p:cTn id="31" dur="700" fill="hold"/>
                                        <p:tgtEl>
                                          <p:spTgt spid="904"/>
                                        </p:tgtEl>
                                        <p:attrNameLst>
                                          <p:attrName>ppt_x</p:attrName>
                                        </p:attrNameLst>
                                      </p:cBhvr>
                                      <p:tavLst>
                                        <p:tav tm="0">
                                          <p:val>
                                            <p:strVal val="#ppt_x"/>
                                          </p:val>
                                        </p:tav>
                                        <p:tav tm="100000">
                                          <p:val>
                                            <p:strVal val="#ppt_x"/>
                                          </p:val>
                                        </p:tav>
                                      </p:tavLst>
                                    </p:anim>
                                    <p:anim calcmode="lin" valueType="num">
                                      <p:cBhvr>
                                        <p:cTn id="32" dur="700" fill="hold"/>
                                        <p:tgtEl>
                                          <p:spTgt spid="9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4" grpId="5"/>
      <p:bldP build="whole" bldLvl="1" animBg="1" rev="0" advAuto="0" spid="931" grpId="3"/>
      <p:bldP build="whole" bldLvl="1" animBg="1" rev="0" advAuto="0" spid="925" grpId="2"/>
      <p:bldP build="whole" bldLvl="1" animBg="1" rev="0" advAuto="0" spid="919" grpId="1"/>
      <p:bldP build="whole" bldLvl="1" animBg="1" rev="0" advAuto="0" spid="910" grpId="4"/>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35" name="成组"/>
          <p:cNvGrpSpPr/>
          <p:nvPr/>
        </p:nvGrpSpPr>
        <p:grpSpPr>
          <a:xfrm>
            <a:off x="9206014" y="4803795"/>
            <a:ext cx="5971972" cy="5969374"/>
            <a:chOff x="0" y="0"/>
            <a:chExt cx="5971970" cy="5969373"/>
          </a:xfrm>
        </p:grpSpPr>
        <p:sp>
          <p:nvSpPr>
            <p:cNvPr id="933" name="圆形"/>
            <p:cNvSpPr/>
            <p:nvPr/>
          </p:nvSpPr>
          <p:spPr>
            <a:xfrm>
              <a:off x="0" y="0"/>
              <a:ext cx="5971971" cy="5969374"/>
            </a:xfrm>
            <a:prstGeom prst="ellipse">
              <a:avLst/>
            </a:prstGeom>
            <a:noFill/>
            <a:ln w="381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934" name="SALES"/>
            <p:cNvSpPr txBox="1"/>
            <p:nvPr/>
          </p:nvSpPr>
          <p:spPr>
            <a:xfrm>
              <a:off x="2150854" y="2641786"/>
              <a:ext cx="167026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SALES</a:t>
              </a:r>
            </a:p>
          </p:txBody>
        </p:sp>
      </p:grpSp>
      <p:sp>
        <p:nvSpPr>
          <p:cNvPr id="93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7" name="Sales Strategies"/>
          <p:cNvSpPr txBox="1"/>
          <p:nvPr/>
        </p:nvSpPr>
        <p:spPr>
          <a:xfrm>
            <a:off x="1707674" y="996924"/>
            <a:ext cx="362846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Sales Strategies</a:t>
            </a:r>
          </a:p>
        </p:txBody>
      </p:sp>
      <p:sp>
        <p:nvSpPr>
          <p:cNvPr id="938"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941" name="成组"/>
          <p:cNvGrpSpPr/>
          <p:nvPr/>
        </p:nvGrpSpPr>
        <p:grpSpPr>
          <a:xfrm>
            <a:off x="9678321" y="4076432"/>
            <a:ext cx="2369073" cy="2309676"/>
            <a:chOff x="30462" y="0"/>
            <a:chExt cx="2369072" cy="2309674"/>
          </a:xfrm>
        </p:grpSpPr>
        <p:sp>
          <p:nvSpPr>
            <p:cNvPr id="939" name="多边形"/>
            <p:cNvSpPr/>
            <p:nvPr/>
          </p:nvSpPr>
          <p:spPr>
            <a:xfrm>
              <a:off x="30462" y="0"/>
              <a:ext cx="2369073" cy="2309675"/>
            </a:xfrm>
            <a:prstGeom prst="heptagon">
              <a:avLst/>
            </a:prstGeom>
            <a:solidFill>
              <a:srgbClr val="2F3035"/>
            </a:solidFill>
            <a:ln w="508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940" name="Ü"/>
            <p:cNvSpPr txBox="1"/>
            <p:nvPr/>
          </p:nvSpPr>
          <p:spPr>
            <a:xfrm>
              <a:off x="790987" y="493041"/>
              <a:ext cx="84802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solidFill>
                    <a:srgbClr val="B9B9B9"/>
                  </a:solidFill>
                  <a:latin typeface="Helvetica"/>
                  <a:ea typeface="Helvetica"/>
                  <a:cs typeface="Helvetica"/>
                  <a:sym typeface="Helvetica"/>
                </a:defRPr>
              </a:lvl1pPr>
            </a:lstStyle>
            <a:p>
              <a:pPr/>
              <a:r>
                <a:t>Ü</a:t>
              </a:r>
            </a:p>
          </p:txBody>
        </p:sp>
      </p:grpSp>
      <p:grpSp>
        <p:nvGrpSpPr>
          <p:cNvPr id="944" name="成组"/>
          <p:cNvGrpSpPr/>
          <p:nvPr/>
        </p:nvGrpSpPr>
        <p:grpSpPr>
          <a:xfrm>
            <a:off x="12645883" y="4076432"/>
            <a:ext cx="2369074" cy="2309676"/>
            <a:chOff x="30462" y="0"/>
            <a:chExt cx="2369072" cy="2309674"/>
          </a:xfrm>
        </p:grpSpPr>
        <p:sp>
          <p:nvSpPr>
            <p:cNvPr id="942" name="多边形"/>
            <p:cNvSpPr/>
            <p:nvPr/>
          </p:nvSpPr>
          <p:spPr>
            <a:xfrm>
              <a:off x="30462" y="0"/>
              <a:ext cx="2369073" cy="2309675"/>
            </a:xfrm>
            <a:prstGeom prst="heptagon">
              <a:avLst/>
            </a:prstGeom>
            <a:solidFill>
              <a:srgbClr val="2F3035"/>
            </a:solidFill>
            <a:ln w="508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943" name="`"/>
            <p:cNvSpPr txBox="1"/>
            <p:nvPr/>
          </p:nvSpPr>
          <p:spPr>
            <a:xfrm>
              <a:off x="1001367" y="537491"/>
              <a:ext cx="427262" cy="123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400">
                  <a:solidFill>
                    <a:srgbClr val="B9B9B9"/>
                  </a:solidFill>
                  <a:latin typeface="Helvetica"/>
                  <a:ea typeface="Helvetica"/>
                  <a:cs typeface="Helvetica"/>
                  <a:sym typeface="Helvetica"/>
                </a:defRPr>
              </a:lvl1pPr>
            </a:lstStyle>
            <a:p>
              <a:pPr/>
              <a:r>
                <a:t>`</a:t>
              </a:r>
            </a:p>
          </p:txBody>
        </p:sp>
      </p:grpSp>
      <p:grpSp>
        <p:nvGrpSpPr>
          <p:cNvPr id="947" name="成组"/>
          <p:cNvGrpSpPr/>
          <p:nvPr/>
        </p:nvGrpSpPr>
        <p:grpSpPr>
          <a:xfrm>
            <a:off x="13769273" y="6633644"/>
            <a:ext cx="2369073" cy="2309676"/>
            <a:chOff x="30462" y="0"/>
            <a:chExt cx="2369072" cy="2309674"/>
          </a:xfrm>
        </p:grpSpPr>
        <p:sp>
          <p:nvSpPr>
            <p:cNvPr id="945" name="多边形"/>
            <p:cNvSpPr/>
            <p:nvPr/>
          </p:nvSpPr>
          <p:spPr>
            <a:xfrm>
              <a:off x="30462" y="0"/>
              <a:ext cx="2369073" cy="2309675"/>
            </a:xfrm>
            <a:prstGeom prst="heptagon">
              <a:avLst/>
            </a:prstGeom>
            <a:solidFill>
              <a:srgbClr val="2F3035"/>
            </a:solidFill>
            <a:ln w="508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946" name="„"/>
            <p:cNvSpPr txBox="1"/>
            <p:nvPr/>
          </p:nvSpPr>
          <p:spPr>
            <a:xfrm>
              <a:off x="994638" y="538887"/>
              <a:ext cx="427262" cy="123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400">
                  <a:solidFill>
                    <a:srgbClr val="B9B9B9"/>
                  </a:solidFill>
                  <a:latin typeface="Helvetica"/>
                  <a:ea typeface="Helvetica"/>
                  <a:cs typeface="Helvetica"/>
                  <a:sym typeface="Helvetica"/>
                </a:defRPr>
              </a:lvl1pPr>
            </a:lstStyle>
            <a:p>
              <a:pPr/>
              <a:r>
                <a:t>„</a:t>
              </a:r>
            </a:p>
          </p:txBody>
        </p:sp>
      </p:grpSp>
      <p:grpSp>
        <p:nvGrpSpPr>
          <p:cNvPr id="950" name="成组"/>
          <p:cNvGrpSpPr/>
          <p:nvPr/>
        </p:nvGrpSpPr>
        <p:grpSpPr>
          <a:xfrm>
            <a:off x="8245654" y="6633644"/>
            <a:ext cx="2369073" cy="2309676"/>
            <a:chOff x="30462" y="0"/>
            <a:chExt cx="2369072" cy="2309674"/>
          </a:xfrm>
        </p:grpSpPr>
        <p:sp>
          <p:nvSpPr>
            <p:cNvPr id="948" name="多边形"/>
            <p:cNvSpPr/>
            <p:nvPr/>
          </p:nvSpPr>
          <p:spPr>
            <a:xfrm>
              <a:off x="30462" y="0"/>
              <a:ext cx="2369073" cy="2309675"/>
            </a:xfrm>
            <a:prstGeom prst="heptagon">
              <a:avLst/>
            </a:prstGeom>
            <a:solidFill>
              <a:srgbClr val="2F3035"/>
            </a:solidFill>
            <a:ln w="508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949" name="Å"/>
            <p:cNvSpPr txBox="1"/>
            <p:nvPr/>
          </p:nvSpPr>
          <p:spPr>
            <a:xfrm>
              <a:off x="844429" y="538887"/>
              <a:ext cx="741140" cy="123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400">
                  <a:solidFill>
                    <a:srgbClr val="B9B9B9"/>
                  </a:solidFill>
                  <a:latin typeface="Helvetica"/>
                  <a:ea typeface="Helvetica"/>
                  <a:cs typeface="Helvetica"/>
                  <a:sym typeface="Helvetica"/>
                </a:defRPr>
              </a:lvl1pPr>
            </a:lstStyle>
            <a:p>
              <a:pPr/>
              <a:r>
                <a:t>Å</a:t>
              </a:r>
            </a:p>
          </p:txBody>
        </p:sp>
      </p:grpSp>
      <p:grpSp>
        <p:nvGrpSpPr>
          <p:cNvPr id="953" name="成组"/>
          <p:cNvGrpSpPr/>
          <p:nvPr/>
        </p:nvGrpSpPr>
        <p:grpSpPr>
          <a:xfrm>
            <a:off x="12645883" y="9190856"/>
            <a:ext cx="2369074" cy="2309676"/>
            <a:chOff x="30462" y="0"/>
            <a:chExt cx="2369072" cy="2309674"/>
          </a:xfrm>
        </p:grpSpPr>
        <p:sp>
          <p:nvSpPr>
            <p:cNvPr id="951" name="多边形"/>
            <p:cNvSpPr/>
            <p:nvPr/>
          </p:nvSpPr>
          <p:spPr>
            <a:xfrm>
              <a:off x="30462" y="0"/>
              <a:ext cx="2369073" cy="2309675"/>
            </a:xfrm>
            <a:prstGeom prst="heptagon">
              <a:avLst/>
            </a:prstGeom>
            <a:solidFill>
              <a:srgbClr val="2F3035"/>
            </a:solidFill>
            <a:ln w="508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952" name="ä"/>
            <p:cNvSpPr txBox="1"/>
            <p:nvPr/>
          </p:nvSpPr>
          <p:spPr>
            <a:xfrm>
              <a:off x="896511" y="537491"/>
              <a:ext cx="636973" cy="123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400">
                  <a:solidFill>
                    <a:srgbClr val="B9B9B9"/>
                  </a:solidFill>
                  <a:latin typeface="Helvetica"/>
                  <a:ea typeface="Helvetica"/>
                  <a:cs typeface="Helvetica"/>
                  <a:sym typeface="Helvetica"/>
                </a:defRPr>
              </a:lvl1pPr>
            </a:lstStyle>
            <a:p>
              <a:pPr/>
              <a:r>
                <a:t>ä</a:t>
              </a:r>
            </a:p>
          </p:txBody>
        </p:sp>
      </p:grpSp>
      <p:grpSp>
        <p:nvGrpSpPr>
          <p:cNvPr id="956" name="成组"/>
          <p:cNvGrpSpPr/>
          <p:nvPr/>
        </p:nvGrpSpPr>
        <p:grpSpPr>
          <a:xfrm>
            <a:off x="9449095" y="9190856"/>
            <a:ext cx="2369073" cy="2309675"/>
            <a:chOff x="30462" y="0"/>
            <a:chExt cx="2369072" cy="2309674"/>
          </a:xfrm>
        </p:grpSpPr>
        <p:sp>
          <p:nvSpPr>
            <p:cNvPr id="954" name="多边形"/>
            <p:cNvSpPr/>
            <p:nvPr/>
          </p:nvSpPr>
          <p:spPr>
            <a:xfrm>
              <a:off x="30462" y="0"/>
              <a:ext cx="2369073" cy="2309675"/>
            </a:xfrm>
            <a:prstGeom prst="heptagon">
              <a:avLst/>
            </a:prstGeom>
            <a:solidFill>
              <a:srgbClr val="2F3035"/>
            </a:solidFill>
            <a:ln w="508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955" name="["/>
            <p:cNvSpPr txBox="1"/>
            <p:nvPr/>
          </p:nvSpPr>
          <p:spPr>
            <a:xfrm>
              <a:off x="1025674" y="537491"/>
              <a:ext cx="375408" cy="123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400">
                  <a:solidFill>
                    <a:srgbClr val="B9B9B9"/>
                  </a:solidFill>
                  <a:latin typeface="Helvetica"/>
                  <a:ea typeface="Helvetica"/>
                  <a:cs typeface="Helvetica"/>
                  <a:sym typeface="Helvetica"/>
                </a:defRPr>
              </a:lvl1pPr>
            </a:lstStyle>
            <a:p>
              <a:pPr/>
              <a:r>
                <a:t>[</a:t>
              </a:r>
            </a:p>
          </p:txBody>
        </p:sp>
      </p:grpSp>
      <p:grpSp>
        <p:nvGrpSpPr>
          <p:cNvPr id="959" name="成组"/>
          <p:cNvGrpSpPr/>
          <p:nvPr/>
        </p:nvGrpSpPr>
        <p:grpSpPr>
          <a:xfrm>
            <a:off x="15585960" y="4211735"/>
            <a:ext cx="6289981" cy="2036278"/>
            <a:chOff x="0" y="0"/>
            <a:chExt cx="6289980" cy="2036277"/>
          </a:xfrm>
        </p:grpSpPr>
        <p:sp>
          <p:nvSpPr>
            <p:cNvPr id="957" name="Your Title"/>
            <p:cNvSpPr txBox="1"/>
            <p:nvPr/>
          </p:nvSpPr>
          <p:spPr>
            <a:xfrm>
              <a:off x="0" y="0"/>
              <a:ext cx="2109031"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Your Title</a:t>
              </a:r>
            </a:p>
          </p:txBody>
        </p:sp>
        <p:sp>
          <p:nvSpPr>
            <p:cNvPr id="958" name="Lorem ipsum dolor sit amet, consectetur adipiscing elit. Phasellus tincidunt rhoncus augue eu rutrum. Vivamus auctor imperdiet sagittis. Etiam sed aliquet nunc, eu hendrerit metus. Aliquam accumsan"/>
            <p:cNvSpPr txBox="1"/>
            <p:nvPr/>
          </p:nvSpPr>
          <p:spPr>
            <a:xfrm>
              <a:off x="0" y="715477"/>
              <a:ext cx="628998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3D1D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962" name="成组"/>
          <p:cNvGrpSpPr/>
          <p:nvPr/>
        </p:nvGrpSpPr>
        <p:grpSpPr>
          <a:xfrm>
            <a:off x="16902047" y="6770343"/>
            <a:ext cx="6289981" cy="2036278"/>
            <a:chOff x="0" y="0"/>
            <a:chExt cx="6289980" cy="2036277"/>
          </a:xfrm>
        </p:grpSpPr>
        <p:sp>
          <p:nvSpPr>
            <p:cNvPr id="960" name="Your Title"/>
            <p:cNvSpPr txBox="1"/>
            <p:nvPr/>
          </p:nvSpPr>
          <p:spPr>
            <a:xfrm>
              <a:off x="0" y="0"/>
              <a:ext cx="2109031"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Your Title</a:t>
              </a:r>
            </a:p>
          </p:txBody>
        </p:sp>
        <p:sp>
          <p:nvSpPr>
            <p:cNvPr id="961" name="Lorem ipsum dolor sit amet, consectetur adipiscing elit. Phasellus tincidunt rhoncus augue eu rutrum. Vivamus auctor imperdiet sagittis. Etiam sed aliquet nunc, eu hendrerit metus. Aliquam accumsan"/>
            <p:cNvSpPr txBox="1"/>
            <p:nvPr/>
          </p:nvSpPr>
          <p:spPr>
            <a:xfrm>
              <a:off x="0" y="715477"/>
              <a:ext cx="628998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3D1D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965" name="成组"/>
          <p:cNvGrpSpPr/>
          <p:nvPr/>
        </p:nvGrpSpPr>
        <p:grpSpPr>
          <a:xfrm>
            <a:off x="15815186" y="9326159"/>
            <a:ext cx="6289981" cy="2036278"/>
            <a:chOff x="0" y="0"/>
            <a:chExt cx="6289980" cy="2036277"/>
          </a:xfrm>
        </p:grpSpPr>
        <p:sp>
          <p:nvSpPr>
            <p:cNvPr id="963" name="Your Title"/>
            <p:cNvSpPr txBox="1"/>
            <p:nvPr/>
          </p:nvSpPr>
          <p:spPr>
            <a:xfrm>
              <a:off x="0" y="0"/>
              <a:ext cx="2109031"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Your Title</a:t>
              </a:r>
            </a:p>
          </p:txBody>
        </p:sp>
        <p:sp>
          <p:nvSpPr>
            <p:cNvPr id="964" name="Lorem ipsum dolor sit amet, consectetur adipiscing elit. Phasellus tincidunt rhoncus augue eu rutrum. Vivamus auctor imperdiet sagittis. Etiam sed aliquet nunc, eu hendrerit metus. Aliquam accumsan"/>
            <p:cNvSpPr txBox="1"/>
            <p:nvPr/>
          </p:nvSpPr>
          <p:spPr>
            <a:xfrm>
              <a:off x="0" y="715477"/>
              <a:ext cx="628998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3D1D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968" name="成组"/>
          <p:cNvGrpSpPr/>
          <p:nvPr/>
        </p:nvGrpSpPr>
        <p:grpSpPr>
          <a:xfrm>
            <a:off x="2817337" y="4204165"/>
            <a:ext cx="6289981" cy="2036278"/>
            <a:chOff x="0" y="0"/>
            <a:chExt cx="6289980" cy="2036277"/>
          </a:xfrm>
        </p:grpSpPr>
        <p:sp>
          <p:nvSpPr>
            <p:cNvPr id="966" name="Your Title"/>
            <p:cNvSpPr txBox="1"/>
            <p:nvPr/>
          </p:nvSpPr>
          <p:spPr>
            <a:xfrm>
              <a:off x="4147598" y="0"/>
              <a:ext cx="2109032"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800">
                  <a:solidFill>
                    <a:srgbClr val="D2D2D2"/>
                  </a:solidFill>
                  <a:latin typeface="Helvetica"/>
                  <a:ea typeface="Helvetica"/>
                  <a:cs typeface="Helvetica"/>
                  <a:sym typeface="Helvetica"/>
                </a:defRPr>
              </a:lvl1pPr>
            </a:lstStyle>
            <a:p>
              <a:pPr/>
              <a:r>
                <a:t>Your Title</a:t>
              </a:r>
            </a:p>
          </p:txBody>
        </p:sp>
        <p:sp>
          <p:nvSpPr>
            <p:cNvPr id="967" name="Lorem ipsum dolor sit amet, consectetur adipiscing elit. Phasellus tincidunt rhoncus augue eu rutrum. Vivamus auctor imperdiet sagittis. Etiam sed aliquet nunc, eu hendrerit metus. Aliquam accumsan"/>
            <p:cNvSpPr txBox="1"/>
            <p:nvPr/>
          </p:nvSpPr>
          <p:spPr>
            <a:xfrm>
              <a:off x="0" y="715477"/>
              <a:ext cx="628998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3D1D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971" name="成组"/>
          <p:cNvGrpSpPr/>
          <p:nvPr/>
        </p:nvGrpSpPr>
        <p:grpSpPr>
          <a:xfrm>
            <a:off x="1191972" y="6770343"/>
            <a:ext cx="6289981" cy="2036278"/>
            <a:chOff x="0" y="0"/>
            <a:chExt cx="6289980" cy="2036277"/>
          </a:xfrm>
        </p:grpSpPr>
        <p:sp>
          <p:nvSpPr>
            <p:cNvPr id="969" name="Your Title"/>
            <p:cNvSpPr txBox="1"/>
            <p:nvPr/>
          </p:nvSpPr>
          <p:spPr>
            <a:xfrm>
              <a:off x="4147598" y="0"/>
              <a:ext cx="2109032"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800">
                  <a:solidFill>
                    <a:srgbClr val="D2D2D2"/>
                  </a:solidFill>
                  <a:latin typeface="Helvetica"/>
                  <a:ea typeface="Helvetica"/>
                  <a:cs typeface="Helvetica"/>
                  <a:sym typeface="Helvetica"/>
                </a:defRPr>
              </a:lvl1pPr>
            </a:lstStyle>
            <a:p>
              <a:pPr/>
              <a:r>
                <a:t>Your Title</a:t>
              </a:r>
            </a:p>
          </p:txBody>
        </p:sp>
        <p:sp>
          <p:nvSpPr>
            <p:cNvPr id="970" name="Lorem ipsum dolor sit amet, consectetur adipiscing elit. Phasellus tincidunt rhoncus augue eu rutrum. Vivamus auctor imperdiet sagittis. Etiam sed aliquet nunc, eu hendrerit metus. Aliquam accumsan"/>
            <p:cNvSpPr txBox="1"/>
            <p:nvPr/>
          </p:nvSpPr>
          <p:spPr>
            <a:xfrm>
              <a:off x="0" y="715477"/>
              <a:ext cx="628998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3D1D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974" name="成组"/>
          <p:cNvGrpSpPr/>
          <p:nvPr/>
        </p:nvGrpSpPr>
        <p:grpSpPr>
          <a:xfrm>
            <a:off x="2505462" y="9678768"/>
            <a:ext cx="6289981" cy="2036278"/>
            <a:chOff x="0" y="0"/>
            <a:chExt cx="6289980" cy="2036277"/>
          </a:xfrm>
        </p:grpSpPr>
        <p:sp>
          <p:nvSpPr>
            <p:cNvPr id="972" name="Your Title"/>
            <p:cNvSpPr txBox="1"/>
            <p:nvPr/>
          </p:nvSpPr>
          <p:spPr>
            <a:xfrm>
              <a:off x="4147598" y="0"/>
              <a:ext cx="2109032"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800">
                  <a:solidFill>
                    <a:srgbClr val="D2D2D2"/>
                  </a:solidFill>
                  <a:latin typeface="Helvetica"/>
                  <a:ea typeface="Helvetica"/>
                  <a:cs typeface="Helvetica"/>
                  <a:sym typeface="Helvetica"/>
                </a:defRPr>
              </a:lvl1pPr>
            </a:lstStyle>
            <a:p>
              <a:pPr/>
              <a:r>
                <a:t>Your Title</a:t>
              </a:r>
            </a:p>
          </p:txBody>
        </p:sp>
        <p:sp>
          <p:nvSpPr>
            <p:cNvPr id="973" name="Lorem ipsum dolor sit amet, consectetur adipiscing elit. Phasellus tincidunt rhoncus augue eu rutrum. Vivamus auctor imperdiet sagittis. Etiam sed aliquet nunc, eu hendrerit metus. Aliquam accumsan"/>
            <p:cNvSpPr txBox="1"/>
            <p:nvPr/>
          </p:nvSpPr>
          <p:spPr>
            <a:xfrm>
              <a:off x="0" y="715477"/>
              <a:ext cx="628998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3D1D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935"/>
                                        </p:tgtEl>
                                        <p:attrNameLst>
                                          <p:attrName>style.visibility</p:attrName>
                                        </p:attrNameLst>
                                      </p:cBhvr>
                                      <p:to>
                                        <p:strVal val="visible"/>
                                      </p:to>
                                    </p:set>
                                    <p:anim calcmode="lin" valueType="num">
                                      <p:cBhvr>
                                        <p:cTn id="7" dur="1500" fill="hold"/>
                                        <p:tgtEl>
                                          <p:spTgt spid="935"/>
                                        </p:tgtEl>
                                        <p:attrNameLst>
                                          <p:attrName>ppt_w</p:attrName>
                                        </p:attrNameLst>
                                      </p:cBhvr>
                                      <p:tavLst>
                                        <p:tav tm="0" fmla="#ppt_w*sin(2.5*pi*$)">
                                          <p:val>
                                            <p:fltVal val="0"/>
                                          </p:val>
                                        </p:tav>
                                        <p:tav tm="100000">
                                          <p:val>
                                            <p:fltVal val="1"/>
                                          </p:val>
                                        </p:tav>
                                      </p:tavLst>
                                    </p:anim>
                                    <p:anim calcmode="lin" valueType="num">
                                      <p:cBhvr>
                                        <p:cTn id="8" dur="1500" fill="hold"/>
                                        <p:tgtEl>
                                          <p:spTgt spid="93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944"/>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3" fill="hold">
                                  <p:stCondLst>
                                    <p:cond delay="200"/>
                                  </p:stCondLst>
                                  <p:iterate type="el" backwards="0">
                                    <p:tmAbs val="0"/>
                                  </p:iterate>
                                  <p:childTnLst>
                                    <p:set>
                                      <p:cBhvr>
                                        <p:cTn id="15" fill="hold"/>
                                        <p:tgtEl>
                                          <p:spTgt spid="947"/>
                                        </p:tgtEl>
                                        <p:attrNameLst>
                                          <p:attrName>style.visibility</p:attrName>
                                        </p:attrNameLst>
                                      </p:cBhvr>
                                      <p:to>
                                        <p:strVal val="visible"/>
                                      </p:to>
                                    </p:set>
                                  </p:childTnLst>
                                </p:cTn>
                              </p:par>
                            </p:childTnLst>
                          </p:cTn>
                        </p:par>
                        <p:par>
                          <p:cTn id="16" fill="hold">
                            <p:stCondLst>
                              <p:cond delay="200"/>
                            </p:stCondLst>
                            <p:childTnLst>
                              <p:par>
                                <p:cTn id="17" presetClass="entr" nodeType="afterEffect" presetSubtype="0" presetID="1" grpId="4" fill="hold">
                                  <p:stCondLst>
                                    <p:cond delay="200"/>
                                  </p:stCondLst>
                                  <p:iterate type="el" backwards="0">
                                    <p:tmAbs val="0"/>
                                  </p:iterate>
                                  <p:childTnLst>
                                    <p:set>
                                      <p:cBhvr>
                                        <p:cTn id="18" fill="hold"/>
                                        <p:tgtEl>
                                          <p:spTgt spid="953"/>
                                        </p:tgtEl>
                                        <p:attrNameLst>
                                          <p:attrName>style.visibility</p:attrName>
                                        </p:attrNameLst>
                                      </p:cBhvr>
                                      <p:to>
                                        <p:strVal val="visible"/>
                                      </p:to>
                                    </p:set>
                                  </p:childTnLst>
                                </p:cTn>
                              </p:par>
                            </p:childTnLst>
                          </p:cTn>
                        </p:par>
                        <p:par>
                          <p:cTn id="19" fill="hold">
                            <p:stCondLst>
                              <p:cond delay="400"/>
                            </p:stCondLst>
                            <p:childTnLst>
                              <p:par>
                                <p:cTn id="20" presetClass="entr" nodeType="afterEffect" presetSubtype="0" presetID="1" grpId="5" fill="hold">
                                  <p:stCondLst>
                                    <p:cond delay="200"/>
                                  </p:stCondLst>
                                  <p:iterate type="el" backwards="0">
                                    <p:tmAbs val="0"/>
                                  </p:iterate>
                                  <p:childTnLst>
                                    <p:set>
                                      <p:cBhvr>
                                        <p:cTn id="21" fill="hold"/>
                                        <p:tgtEl>
                                          <p:spTgt spid="956"/>
                                        </p:tgtEl>
                                        <p:attrNameLst>
                                          <p:attrName>style.visibility</p:attrName>
                                        </p:attrNameLst>
                                      </p:cBhvr>
                                      <p:to>
                                        <p:strVal val="visible"/>
                                      </p:to>
                                    </p:set>
                                  </p:childTnLst>
                                </p:cTn>
                              </p:par>
                            </p:childTnLst>
                          </p:cTn>
                        </p:par>
                        <p:par>
                          <p:cTn id="22" fill="hold">
                            <p:stCondLst>
                              <p:cond delay="600"/>
                            </p:stCondLst>
                            <p:childTnLst>
                              <p:par>
                                <p:cTn id="23" presetClass="entr" nodeType="afterEffect" presetSubtype="0" presetID="1" grpId="6" fill="hold">
                                  <p:stCondLst>
                                    <p:cond delay="200"/>
                                  </p:stCondLst>
                                  <p:iterate type="el" backwards="0">
                                    <p:tmAbs val="0"/>
                                  </p:iterate>
                                  <p:childTnLst>
                                    <p:set>
                                      <p:cBhvr>
                                        <p:cTn id="24" fill="hold"/>
                                        <p:tgtEl>
                                          <p:spTgt spid="950"/>
                                        </p:tgtEl>
                                        <p:attrNameLst>
                                          <p:attrName>style.visibility</p:attrName>
                                        </p:attrNameLst>
                                      </p:cBhvr>
                                      <p:to>
                                        <p:strVal val="visible"/>
                                      </p:to>
                                    </p:set>
                                  </p:childTnLst>
                                </p:cTn>
                              </p:par>
                            </p:childTnLst>
                          </p:cTn>
                        </p:par>
                        <p:par>
                          <p:cTn id="25" fill="hold">
                            <p:stCondLst>
                              <p:cond delay="800"/>
                            </p:stCondLst>
                            <p:childTnLst>
                              <p:par>
                                <p:cTn id="26" presetClass="entr" nodeType="afterEffect" presetSubtype="0" presetID="1" grpId="7" fill="hold">
                                  <p:stCondLst>
                                    <p:cond delay="200"/>
                                  </p:stCondLst>
                                  <p:iterate type="el" backwards="0">
                                    <p:tmAbs val="0"/>
                                  </p:iterate>
                                  <p:childTnLst>
                                    <p:set>
                                      <p:cBhvr>
                                        <p:cTn id="27" fill="hold"/>
                                        <p:tgtEl>
                                          <p:spTgt spid="94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 grpId="8" fill="hold">
                                  <p:stCondLst>
                                    <p:cond delay="0"/>
                                  </p:stCondLst>
                                  <p:iterate type="el" backwards="0">
                                    <p:tmAbs val="0"/>
                                  </p:iterate>
                                  <p:childTnLst>
                                    <p:set>
                                      <p:cBhvr>
                                        <p:cTn id="31" fill="hold"/>
                                        <p:tgtEl>
                                          <p:spTgt spid="968"/>
                                        </p:tgtEl>
                                        <p:attrNameLst>
                                          <p:attrName>style.visibility</p:attrName>
                                        </p:attrNameLst>
                                      </p:cBhvr>
                                      <p:to>
                                        <p:strVal val="visible"/>
                                      </p:to>
                                    </p:set>
                                    <p:anim calcmode="lin" valueType="num">
                                      <p:cBhvr>
                                        <p:cTn id="32" dur="600" fill="hold"/>
                                        <p:tgtEl>
                                          <p:spTgt spid="968"/>
                                        </p:tgtEl>
                                        <p:attrNameLst>
                                          <p:attrName>ppt_x</p:attrName>
                                        </p:attrNameLst>
                                      </p:cBhvr>
                                      <p:tavLst>
                                        <p:tav tm="0">
                                          <p:val>
                                            <p:strVal val="0-#ppt_w/2"/>
                                          </p:val>
                                        </p:tav>
                                        <p:tav tm="100000">
                                          <p:val>
                                            <p:strVal val="#ppt_x"/>
                                          </p:val>
                                        </p:tav>
                                      </p:tavLst>
                                    </p:anim>
                                    <p:anim calcmode="lin" valueType="num">
                                      <p:cBhvr>
                                        <p:cTn id="33" dur="600" fill="hold"/>
                                        <p:tgtEl>
                                          <p:spTgt spid="96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2" presetID="2" grpId="9" fill="hold">
                                  <p:stCondLst>
                                    <p:cond delay="0"/>
                                  </p:stCondLst>
                                  <p:iterate type="el" backwards="0">
                                    <p:tmAbs val="0"/>
                                  </p:iterate>
                                  <p:childTnLst>
                                    <p:set>
                                      <p:cBhvr>
                                        <p:cTn id="37" fill="hold"/>
                                        <p:tgtEl>
                                          <p:spTgt spid="959"/>
                                        </p:tgtEl>
                                        <p:attrNameLst>
                                          <p:attrName>style.visibility</p:attrName>
                                        </p:attrNameLst>
                                      </p:cBhvr>
                                      <p:to>
                                        <p:strVal val="visible"/>
                                      </p:to>
                                    </p:set>
                                    <p:anim calcmode="lin" valueType="num">
                                      <p:cBhvr>
                                        <p:cTn id="38" dur="600" fill="hold"/>
                                        <p:tgtEl>
                                          <p:spTgt spid="959"/>
                                        </p:tgtEl>
                                        <p:attrNameLst>
                                          <p:attrName>ppt_x</p:attrName>
                                        </p:attrNameLst>
                                      </p:cBhvr>
                                      <p:tavLst>
                                        <p:tav tm="0">
                                          <p:val>
                                            <p:strVal val="1+#ppt_w/2"/>
                                          </p:val>
                                        </p:tav>
                                        <p:tav tm="100000">
                                          <p:val>
                                            <p:strVal val="#ppt_x"/>
                                          </p:val>
                                        </p:tav>
                                      </p:tavLst>
                                    </p:anim>
                                    <p:anim calcmode="lin" valueType="num">
                                      <p:cBhvr>
                                        <p:cTn id="39" dur="600" fill="hold"/>
                                        <p:tgtEl>
                                          <p:spTgt spid="95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8" presetID="2" grpId="10" fill="hold">
                                  <p:stCondLst>
                                    <p:cond delay="0"/>
                                  </p:stCondLst>
                                  <p:iterate type="el" backwards="0">
                                    <p:tmAbs val="0"/>
                                  </p:iterate>
                                  <p:childTnLst>
                                    <p:set>
                                      <p:cBhvr>
                                        <p:cTn id="43" fill="hold"/>
                                        <p:tgtEl>
                                          <p:spTgt spid="971"/>
                                        </p:tgtEl>
                                        <p:attrNameLst>
                                          <p:attrName>style.visibility</p:attrName>
                                        </p:attrNameLst>
                                      </p:cBhvr>
                                      <p:to>
                                        <p:strVal val="visible"/>
                                      </p:to>
                                    </p:set>
                                    <p:anim calcmode="lin" valueType="num">
                                      <p:cBhvr>
                                        <p:cTn id="44" dur="600" fill="hold"/>
                                        <p:tgtEl>
                                          <p:spTgt spid="971"/>
                                        </p:tgtEl>
                                        <p:attrNameLst>
                                          <p:attrName>ppt_x</p:attrName>
                                        </p:attrNameLst>
                                      </p:cBhvr>
                                      <p:tavLst>
                                        <p:tav tm="0">
                                          <p:val>
                                            <p:strVal val="0-#ppt_w/2"/>
                                          </p:val>
                                        </p:tav>
                                        <p:tav tm="100000">
                                          <p:val>
                                            <p:strVal val="#ppt_x"/>
                                          </p:val>
                                        </p:tav>
                                      </p:tavLst>
                                    </p:anim>
                                    <p:anim calcmode="lin" valueType="num">
                                      <p:cBhvr>
                                        <p:cTn id="45" dur="600" fill="hold"/>
                                        <p:tgtEl>
                                          <p:spTgt spid="97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2" presetID="2" grpId="11" fill="hold">
                                  <p:stCondLst>
                                    <p:cond delay="0"/>
                                  </p:stCondLst>
                                  <p:iterate type="el" backwards="0">
                                    <p:tmAbs val="0"/>
                                  </p:iterate>
                                  <p:childTnLst>
                                    <p:set>
                                      <p:cBhvr>
                                        <p:cTn id="49" fill="hold"/>
                                        <p:tgtEl>
                                          <p:spTgt spid="962"/>
                                        </p:tgtEl>
                                        <p:attrNameLst>
                                          <p:attrName>style.visibility</p:attrName>
                                        </p:attrNameLst>
                                      </p:cBhvr>
                                      <p:to>
                                        <p:strVal val="visible"/>
                                      </p:to>
                                    </p:set>
                                    <p:anim calcmode="lin" valueType="num">
                                      <p:cBhvr>
                                        <p:cTn id="50" dur="600" fill="hold"/>
                                        <p:tgtEl>
                                          <p:spTgt spid="962"/>
                                        </p:tgtEl>
                                        <p:attrNameLst>
                                          <p:attrName>ppt_x</p:attrName>
                                        </p:attrNameLst>
                                      </p:cBhvr>
                                      <p:tavLst>
                                        <p:tav tm="0">
                                          <p:val>
                                            <p:strVal val="1+#ppt_w/2"/>
                                          </p:val>
                                        </p:tav>
                                        <p:tav tm="100000">
                                          <p:val>
                                            <p:strVal val="#ppt_x"/>
                                          </p:val>
                                        </p:tav>
                                      </p:tavLst>
                                    </p:anim>
                                    <p:anim calcmode="lin" valueType="num">
                                      <p:cBhvr>
                                        <p:cTn id="51" dur="600" fill="hold"/>
                                        <p:tgtEl>
                                          <p:spTgt spid="96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8" presetID="2" grpId="12" fill="hold">
                                  <p:stCondLst>
                                    <p:cond delay="0"/>
                                  </p:stCondLst>
                                  <p:iterate type="el" backwards="0">
                                    <p:tmAbs val="0"/>
                                  </p:iterate>
                                  <p:childTnLst>
                                    <p:set>
                                      <p:cBhvr>
                                        <p:cTn id="55" fill="hold"/>
                                        <p:tgtEl>
                                          <p:spTgt spid="974"/>
                                        </p:tgtEl>
                                        <p:attrNameLst>
                                          <p:attrName>style.visibility</p:attrName>
                                        </p:attrNameLst>
                                      </p:cBhvr>
                                      <p:to>
                                        <p:strVal val="visible"/>
                                      </p:to>
                                    </p:set>
                                    <p:anim calcmode="lin" valueType="num">
                                      <p:cBhvr>
                                        <p:cTn id="56" dur="600" fill="hold"/>
                                        <p:tgtEl>
                                          <p:spTgt spid="974"/>
                                        </p:tgtEl>
                                        <p:attrNameLst>
                                          <p:attrName>ppt_x</p:attrName>
                                        </p:attrNameLst>
                                      </p:cBhvr>
                                      <p:tavLst>
                                        <p:tav tm="0">
                                          <p:val>
                                            <p:strVal val="0-#ppt_w/2"/>
                                          </p:val>
                                        </p:tav>
                                        <p:tav tm="100000">
                                          <p:val>
                                            <p:strVal val="#ppt_x"/>
                                          </p:val>
                                        </p:tav>
                                      </p:tavLst>
                                    </p:anim>
                                    <p:anim calcmode="lin" valueType="num">
                                      <p:cBhvr>
                                        <p:cTn id="57" dur="600" fill="hold"/>
                                        <p:tgtEl>
                                          <p:spTgt spid="974"/>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2" presetID="2" grpId="13" fill="hold">
                                  <p:stCondLst>
                                    <p:cond delay="0"/>
                                  </p:stCondLst>
                                  <p:iterate type="el" backwards="0">
                                    <p:tmAbs val="0"/>
                                  </p:iterate>
                                  <p:childTnLst>
                                    <p:set>
                                      <p:cBhvr>
                                        <p:cTn id="61" fill="hold"/>
                                        <p:tgtEl>
                                          <p:spTgt spid="965"/>
                                        </p:tgtEl>
                                        <p:attrNameLst>
                                          <p:attrName>style.visibility</p:attrName>
                                        </p:attrNameLst>
                                      </p:cBhvr>
                                      <p:to>
                                        <p:strVal val="visible"/>
                                      </p:to>
                                    </p:set>
                                    <p:anim calcmode="lin" valueType="num">
                                      <p:cBhvr>
                                        <p:cTn id="62" dur="600" fill="hold"/>
                                        <p:tgtEl>
                                          <p:spTgt spid="965"/>
                                        </p:tgtEl>
                                        <p:attrNameLst>
                                          <p:attrName>ppt_x</p:attrName>
                                        </p:attrNameLst>
                                      </p:cBhvr>
                                      <p:tavLst>
                                        <p:tav tm="0">
                                          <p:val>
                                            <p:strVal val="1+#ppt_w/2"/>
                                          </p:val>
                                        </p:tav>
                                        <p:tav tm="100000">
                                          <p:val>
                                            <p:strVal val="#ppt_x"/>
                                          </p:val>
                                        </p:tav>
                                      </p:tavLst>
                                    </p:anim>
                                    <p:anim calcmode="lin" valueType="num">
                                      <p:cBhvr>
                                        <p:cTn id="63" dur="600" fill="hold"/>
                                        <p:tgtEl>
                                          <p:spTgt spid="9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4" grpId="12"/>
      <p:bldP build="whole" bldLvl="1" animBg="1" rev="0" advAuto="0" spid="959" grpId="9"/>
      <p:bldP build="whole" bldLvl="1" animBg="1" rev="0" advAuto="0" spid="965" grpId="13"/>
      <p:bldP build="whole" bldLvl="1" animBg="1" rev="0" advAuto="0" spid="950" grpId="6"/>
      <p:bldP build="whole" bldLvl="1" animBg="1" rev="0" advAuto="0" spid="968" grpId="8"/>
      <p:bldP build="whole" bldLvl="1" animBg="1" rev="0" advAuto="0" spid="953" grpId="4"/>
      <p:bldP build="whole" bldLvl="1" animBg="1" rev="0" advAuto="0" spid="941" grpId="7"/>
      <p:bldP build="whole" bldLvl="1" animBg="1" rev="0" advAuto="0" spid="944" grpId="2"/>
      <p:bldP build="whole" bldLvl="1" animBg="1" rev="0" advAuto="0" spid="971" grpId="10"/>
      <p:bldP build="whole" bldLvl="1" animBg="1" rev="0" advAuto="0" spid="962" grpId="11"/>
      <p:bldP build="whole" bldLvl="1" animBg="1" rev="0" advAuto="0" spid="956" grpId="5"/>
      <p:bldP build="whole" bldLvl="1" animBg="1" rev="0" advAuto="0" spid="947" grpId="3"/>
      <p:bldP build="whole" bldLvl="1" animBg="1" rev="0" advAuto="0" spid="935"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77" name="Modern Infographics"/>
          <p:cNvSpPr txBox="1"/>
          <p:nvPr/>
        </p:nvSpPr>
        <p:spPr>
          <a:xfrm>
            <a:off x="1707674" y="996924"/>
            <a:ext cx="451378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Modern Infographics</a:t>
            </a:r>
          </a:p>
        </p:txBody>
      </p:sp>
      <p:sp>
        <p:nvSpPr>
          <p:cNvPr id="978"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979" name="线条"/>
          <p:cNvSpPr/>
          <p:nvPr/>
        </p:nvSpPr>
        <p:spPr>
          <a:xfrm>
            <a:off x="14402691" y="5026694"/>
            <a:ext cx="3595569" cy="1"/>
          </a:xfrm>
          <a:prstGeom prst="line">
            <a:avLst/>
          </a:prstGeom>
          <a:ln w="50800" cap="rnd">
            <a:solidFill>
              <a:srgbClr val="85888D"/>
            </a:solidFill>
            <a:custDash>
              <a:ds d="100000" sp="200000"/>
            </a:custDash>
            <a:tailEnd type="triangle"/>
          </a:ln>
        </p:spPr>
        <p:txBody>
          <a:bodyPr lIns="50800" tIns="50800" rIns="50800" bIns="50800" anchor="ctr"/>
          <a:lstStyle/>
          <a:p>
            <a:pPr>
              <a:defRPr sz="3200"/>
            </a:pPr>
          </a:p>
        </p:txBody>
      </p:sp>
      <p:grpSp>
        <p:nvGrpSpPr>
          <p:cNvPr id="982" name="成组"/>
          <p:cNvGrpSpPr/>
          <p:nvPr/>
        </p:nvGrpSpPr>
        <p:grpSpPr>
          <a:xfrm>
            <a:off x="11481915" y="4683685"/>
            <a:ext cx="2728300" cy="3260004"/>
            <a:chOff x="0" y="0"/>
            <a:chExt cx="2728298" cy="3260002"/>
          </a:xfrm>
        </p:grpSpPr>
        <p:sp>
          <p:nvSpPr>
            <p:cNvPr id="980" name="三角形"/>
            <p:cNvSpPr/>
            <p:nvPr/>
          </p:nvSpPr>
          <p:spPr>
            <a:xfrm rot="16200000">
              <a:off x="-265852" y="265851"/>
              <a:ext cx="3260003" cy="272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981" name="&gt;"/>
            <p:cNvSpPr txBox="1"/>
            <p:nvPr/>
          </p:nvSpPr>
          <p:spPr>
            <a:xfrm>
              <a:off x="1509961" y="1039451"/>
              <a:ext cx="640880" cy="1181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100">
                  <a:solidFill>
                    <a:srgbClr val="4F5560"/>
                  </a:solidFill>
                  <a:latin typeface="Helvetica"/>
                  <a:ea typeface="Helvetica"/>
                  <a:cs typeface="Helvetica"/>
                  <a:sym typeface="Helvetica"/>
                </a:defRPr>
              </a:lvl1pPr>
            </a:lstStyle>
            <a:p>
              <a:pPr/>
              <a:r>
                <a:t>&gt;</a:t>
              </a:r>
            </a:p>
          </p:txBody>
        </p:sp>
      </p:grpSp>
      <p:grpSp>
        <p:nvGrpSpPr>
          <p:cNvPr id="985" name="成组"/>
          <p:cNvGrpSpPr/>
          <p:nvPr/>
        </p:nvGrpSpPr>
        <p:grpSpPr>
          <a:xfrm>
            <a:off x="9717794" y="3942849"/>
            <a:ext cx="2728300" cy="3260004"/>
            <a:chOff x="0" y="0"/>
            <a:chExt cx="2728298" cy="3260002"/>
          </a:xfrm>
        </p:grpSpPr>
        <p:sp>
          <p:nvSpPr>
            <p:cNvPr id="983" name="三角形"/>
            <p:cNvSpPr/>
            <p:nvPr/>
          </p:nvSpPr>
          <p:spPr>
            <a:xfrm rot="5400000">
              <a:off x="-265852" y="265851"/>
              <a:ext cx="3260003" cy="272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3D1D5"/>
            </a:solidFill>
            <a:ln w="12700" cap="flat">
              <a:noFill/>
              <a:miter lim="400000"/>
            </a:ln>
            <a:effectLst/>
          </p:spPr>
          <p:txBody>
            <a:bodyPr wrap="square" lIns="50800" tIns="50800" rIns="50800" bIns="50800" numCol="1" anchor="ctr">
              <a:noAutofit/>
            </a:bodyPr>
            <a:lstStyle/>
            <a:p>
              <a:pPr>
                <a:defRPr sz="3200"/>
              </a:pPr>
            </a:p>
          </p:txBody>
        </p:sp>
        <p:sp>
          <p:nvSpPr>
            <p:cNvPr id="984" name="Z"/>
            <p:cNvSpPr txBox="1"/>
            <p:nvPr/>
          </p:nvSpPr>
          <p:spPr>
            <a:xfrm>
              <a:off x="625560" y="1045801"/>
              <a:ext cx="657337"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4F5560"/>
                  </a:solidFill>
                  <a:latin typeface="Helvetica"/>
                  <a:ea typeface="Helvetica"/>
                  <a:cs typeface="Helvetica"/>
                  <a:sym typeface="Helvetica"/>
                </a:defRPr>
              </a:lvl1pPr>
            </a:lstStyle>
            <a:p>
              <a:pPr/>
              <a:r>
                <a:t>Z</a:t>
              </a:r>
            </a:p>
          </p:txBody>
        </p:sp>
      </p:grpSp>
      <p:grpSp>
        <p:nvGrpSpPr>
          <p:cNvPr id="988" name="成组"/>
          <p:cNvGrpSpPr/>
          <p:nvPr/>
        </p:nvGrpSpPr>
        <p:grpSpPr>
          <a:xfrm>
            <a:off x="14328671" y="8163127"/>
            <a:ext cx="2728299" cy="3260004"/>
            <a:chOff x="0" y="0"/>
            <a:chExt cx="2728298" cy="3260002"/>
          </a:xfrm>
        </p:grpSpPr>
        <p:sp>
          <p:nvSpPr>
            <p:cNvPr id="986" name="三角形"/>
            <p:cNvSpPr/>
            <p:nvPr/>
          </p:nvSpPr>
          <p:spPr>
            <a:xfrm rot="5400000">
              <a:off x="-265852" y="265851"/>
              <a:ext cx="3260003" cy="272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3FA086"/>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sp>
          <p:nvSpPr>
            <p:cNvPr id="987" name="e"/>
            <p:cNvSpPr txBox="1"/>
            <p:nvPr/>
          </p:nvSpPr>
          <p:spPr>
            <a:xfrm>
              <a:off x="628304" y="1045801"/>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4F5560"/>
                  </a:solidFill>
                  <a:latin typeface="Helvetica"/>
                  <a:ea typeface="Helvetica"/>
                  <a:cs typeface="Helvetica"/>
                  <a:sym typeface="Helvetica"/>
                </a:defRPr>
              </a:lvl1pPr>
            </a:lstStyle>
            <a:p>
              <a:pPr/>
              <a:r>
                <a:t>e</a:t>
              </a:r>
            </a:p>
          </p:txBody>
        </p:sp>
      </p:grpSp>
      <p:grpSp>
        <p:nvGrpSpPr>
          <p:cNvPr id="991" name="成组"/>
          <p:cNvGrpSpPr/>
          <p:nvPr/>
        </p:nvGrpSpPr>
        <p:grpSpPr>
          <a:xfrm>
            <a:off x="11481915" y="8163128"/>
            <a:ext cx="2728299" cy="3260003"/>
            <a:chOff x="0" y="0"/>
            <a:chExt cx="2728298" cy="3260002"/>
          </a:xfrm>
        </p:grpSpPr>
        <p:sp>
          <p:nvSpPr>
            <p:cNvPr id="989" name="三角形"/>
            <p:cNvSpPr/>
            <p:nvPr/>
          </p:nvSpPr>
          <p:spPr>
            <a:xfrm rot="16200000">
              <a:off x="-265853" y="265851"/>
              <a:ext cx="3260004" cy="272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3D1D5"/>
            </a:solidFill>
            <a:ln w="12700" cap="flat">
              <a:noFill/>
              <a:miter lim="400000"/>
            </a:ln>
            <a:effectLst/>
          </p:spPr>
          <p:txBody>
            <a:bodyPr wrap="square" lIns="50800" tIns="50800" rIns="50800" bIns="50800" numCol="1" anchor="ctr">
              <a:noAutofit/>
            </a:bodyPr>
            <a:lstStyle/>
            <a:p>
              <a:pPr>
                <a:defRPr sz="3200"/>
              </a:pPr>
            </a:p>
          </p:txBody>
        </p:sp>
        <p:sp>
          <p:nvSpPr>
            <p:cNvPr id="990" name="m"/>
            <p:cNvSpPr txBox="1"/>
            <p:nvPr/>
          </p:nvSpPr>
          <p:spPr>
            <a:xfrm>
              <a:off x="1402978" y="1045800"/>
              <a:ext cx="854845"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4F5560"/>
                  </a:solidFill>
                  <a:latin typeface="Helvetica"/>
                  <a:ea typeface="Helvetica"/>
                  <a:cs typeface="Helvetica"/>
                  <a:sym typeface="Helvetica"/>
                </a:defRPr>
              </a:lvl1pPr>
            </a:lstStyle>
            <a:p>
              <a:pPr/>
              <a:r>
                <a:t>m</a:t>
              </a:r>
            </a:p>
          </p:txBody>
        </p:sp>
      </p:grpSp>
      <p:grpSp>
        <p:nvGrpSpPr>
          <p:cNvPr id="994" name="成组"/>
          <p:cNvGrpSpPr/>
          <p:nvPr/>
        </p:nvGrpSpPr>
        <p:grpSpPr>
          <a:xfrm>
            <a:off x="11435641" y="6422067"/>
            <a:ext cx="2728300" cy="3260004"/>
            <a:chOff x="0" y="0"/>
            <a:chExt cx="2728298" cy="3260002"/>
          </a:xfrm>
        </p:grpSpPr>
        <p:sp>
          <p:nvSpPr>
            <p:cNvPr id="992" name="三角形"/>
            <p:cNvSpPr/>
            <p:nvPr/>
          </p:nvSpPr>
          <p:spPr>
            <a:xfrm rot="5400000">
              <a:off x="-265852" y="265851"/>
              <a:ext cx="3260003" cy="272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4F5560"/>
            </a:solidFill>
            <a:ln w="12700" cap="flat">
              <a:noFill/>
              <a:miter lim="400000"/>
            </a:ln>
            <a:effectLst/>
          </p:spPr>
          <p:txBody>
            <a:bodyPr wrap="square" lIns="50800" tIns="50800" rIns="50800" bIns="50800" numCol="1" anchor="ctr">
              <a:noAutofit/>
            </a:bodyPr>
            <a:lstStyle/>
            <a:p>
              <a:pPr>
                <a:defRPr sz="3200"/>
              </a:pPr>
            </a:p>
          </p:txBody>
        </p:sp>
        <p:sp>
          <p:nvSpPr>
            <p:cNvPr id="993" name="„"/>
            <p:cNvSpPr txBox="1"/>
            <p:nvPr/>
          </p:nvSpPr>
          <p:spPr>
            <a:xfrm>
              <a:off x="843481" y="1047139"/>
              <a:ext cx="410345"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B9B9B9"/>
                  </a:solidFill>
                  <a:latin typeface="Helvetica"/>
                  <a:ea typeface="Helvetica"/>
                  <a:cs typeface="Helvetica"/>
                  <a:sym typeface="Helvetica"/>
                </a:defRPr>
              </a:lvl1pPr>
            </a:lstStyle>
            <a:p>
              <a:pPr/>
              <a:r>
                <a:t>„</a:t>
              </a:r>
            </a:p>
          </p:txBody>
        </p:sp>
      </p:grpSp>
      <p:grpSp>
        <p:nvGrpSpPr>
          <p:cNvPr id="997" name="成组"/>
          <p:cNvGrpSpPr/>
          <p:nvPr/>
        </p:nvGrpSpPr>
        <p:grpSpPr>
          <a:xfrm>
            <a:off x="8597060" y="6423406"/>
            <a:ext cx="2728300" cy="3260003"/>
            <a:chOff x="0" y="0"/>
            <a:chExt cx="2728298" cy="3260002"/>
          </a:xfrm>
        </p:grpSpPr>
        <p:sp>
          <p:nvSpPr>
            <p:cNvPr id="995" name="三角形"/>
            <p:cNvSpPr/>
            <p:nvPr/>
          </p:nvSpPr>
          <p:spPr>
            <a:xfrm rot="16200000">
              <a:off x="-265852" y="265851"/>
              <a:ext cx="3260003" cy="272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996" name="Ĥ"/>
            <p:cNvSpPr txBox="1"/>
            <p:nvPr/>
          </p:nvSpPr>
          <p:spPr>
            <a:xfrm>
              <a:off x="1388431" y="1045801"/>
              <a:ext cx="756308"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4F5560"/>
                  </a:solidFill>
                  <a:latin typeface="Helvetica"/>
                  <a:ea typeface="Helvetica"/>
                  <a:cs typeface="Helvetica"/>
                  <a:sym typeface="Helvetica"/>
                </a:defRPr>
              </a:lvl1pPr>
            </a:lstStyle>
            <a:p>
              <a:pPr/>
              <a:r>
                <a:t>Ĥ</a:t>
              </a:r>
            </a:p>
          </p:txBody>
        </p:sp>
      </p:grpSp>
      <p:grpSp>
        <p:nvGrpSpPr>
          <p:cNvPr id="1000" name="成组"/>
          <p:cNvGrpSpPr/>
          <p:nvPr/>
        </p:nvGrpSpPr>
        <p:grpSpPr>
          <a:xfrm>
            <a:off x="14734285" y="4690144"/>
            <a:ext cx="7461862" cy="2999507"/>
            <a:chOff x="0" y="0"/>
            <a:chExt cx="7461861" cy="2999506"/>
          </a:xfrm>
        </p:grpSpPr>
        <p:sp>
          <p:nvSpPr>
            <p:cNvPr id="998" name="Your Title"/>
            <p:cNvSpPr txBox="1"/>
            <p:nvPr/>
          </p:nvSpPr>
          <p:spPr>
            <a:xfrm>
              <a:off x="3420530" y="0"/>
              <a:ext cx="2109032"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Your Title</a:t>
              </a:r>
            </a:p>
          </p:txBody>
        </p:sp>
        <p:sp>
          <p:nvSpPr>
            <p:cNvPr id="999"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cNvSpPr txBox="1"/>
            <p:nvPr/>
          </p:nvSpPr>
          <p:spPr>
            <a:xfrm>
              <a:off x="0" y="916706"/>
              <a:ext cx="7461862" cy="208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a:t>
              </a:r>
            </a:p>
          </p:txBody>
        </p:sp>
      </p:grpSp>
      <p:sp>
        <p:nvSpPr>
          <p:cNvPr id="1001" name="线条"/>
          <p:cNvSpPr/>
          <p:nvPr/>
        </p:nvSpPr>
        <p:spPr>
          <a:xfrm>
            <a:off x="7802280" y="10587908"/>
            <a:ext cx="4649567" cy="1"/>
          </a:xfrm>
          <a:prstGeom prst="line">
            <a:avLst/>
          </a:prstGeom>
          <a:ln w="50800" cap="rnd">
            <a:solidFill>
              <a:srgbClr val="85888D"/>
            </a:solidFill>
            <a:custDash>
              <a:ds d="100000" sp="200000"/>
            </a:custDash>
            <a:headEnd type="triangle"/>
          </a:ln>
        </p:spPr>
        <p:txBody>
          <a:bodyPr lIns="50800" tIns="50800" rIns="50800" bIns="50800" anchor="ctr"/>
          <a:lstStyle/>
          <a:p>
            <a:pPr>
              <a:defRPr sz="3200"/>
            </a:pPr>
          </a:p>
        </p:txBody>
      </p:sp>
      <p:grpSp>
        <p:nvGrpSpPr>
          <p:cNvPr id="1004" name="成组"/>
          <p:cNvGrpSpPr/>
          <p:nvPr/>
        </p:nvGrpSpPr>
        <p:grpSpPr>
          <a:xfrm>
            <a:off x="2312312" y="8854858"/>
            <a:ext cx="5349462" cy="2774451"/>
            <a:chOff x="0" y="0"/>
            <a:chExt cx="5349460" cy="2774450"/>
          </a:xfrm>
        </p:grpSpPr>
        <p:sp>
          <p:nvSpPr>
            <p:cNvPr id="1002" name="Lorem ipsum dolor sit amet, consectetur adipiscing elit. Phasellus tincidunt rhoncus augue eu rutrum. Vivamus auctor imperdiet sagittis. Etiam sed aliquet nunc, eu hendrerit metus. Aliquam accumsan faucibus volutpat. A"/>
            <p:cNvSpPr txBox="1"/>
            <p:nvPr/>
          </p:nvSpPr>
          <p:spPr>
            <a:xfrm>
              <a:off x="0" y="691650"/>
              <a:ext cx="5349461" cy="208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a:t>
              </a:r>
            </a:p>
          </p:txBody>
        </p:sp>
        <p:sp>
          <p:nvSpPr>
            <p:cNvPr id="1003" name="Your Title"/>
            <p:cNvSpPr txBox="1"/>
            <p:nvPr/>
          </p:nvSpPr>
          <p:spPr>
            <a:xfrm>
              <a:off x="3045790" y="0"/>
              <a:ext cx="2109032"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800">
                  <a:solidFill>
                    <a:srgbClr val="D2D2D2"/>
                  </a:solidFill>
                  <a:latin typeface="Helvetica"/>
                  <a:ea typeface="Helvetica"/>
                  <a:cs typeface="Helvetica"/>
                  <a:sym typeface="Helvetica"/>
                </a:defRPr>
              </a:lvl1pPr>
            </a:lstStyle>
            <a:p>
              <a:pPr/>
              <a:r>
                <a:t>Your Title</a:t>
              </a:r>
            </a:p>
          </p:txBody>
        </p:sp>
      </p:grpSp>
      <p:sp>
        <p:nvSpPr>
          <p:cNvPr id="1005" name="线条"/>
          <p:cNvSpPr/>
          <p:nvPr/>
        </p:nvSpPr>
        <p:spPr>
          <a:xfrm>
            <a:off x="7839454" y="5572850"/>
            <a:ext cx="1878376" cy="1"/>
          </a:xfrm>
          <a:prstGeom prst="line">
            <a:avLst/>
          </a:prstGeom>
          <a:ln w="50800" cap="rnd">
            <a:solidFill>
              <a:srgbClr val="85888D"/>
            </a:solidFill>
            <a:custDash>
              <a:ds d="100000" sp="200000"/>
            </a:custDash>
            <a:headEnd type="triangle"/>
          </a:ln>
        </p:spPr>
        <p:txBody>
          <a:bodyPr lIns="50800" tIns="50800" rIns="50800" bIns="50800" anchor="ctr"/>
          <a:lstStyle/>
          <a:p>
            <a:pPr>
              <a:defRPr sz="3200"/>
            </a:pPr>
          </a:p>
        </p:txBody>
      </p:sp>
      <p:grpSp>
        <p:nvGrpSpPr>
          <p:cNvPr id="1008" name="成组"/>
          <p:cNvGrpSpPr/>
          <p:nvPr/>
        </p:nvGrpSpPr>
        <p:grpSpPr>
          <a:xfrm>
            <a:off x="2187852" y="4185625"/>
            <a:ext cx="5349462" cy="2774451"/>
            <a:chOff x="0" y="0"/>
            <a:chExt cx="5349460" cy="2774450"/>
          </a:xfrm>
        </p:grpSpPr>
        <p:sp>
          <p:nvSpPr>
            <p:cNvPr id="1006" name="Lorem ipsum dolor sit amet, consectetur adipiscing elit. Phasellus tincidunt rhoncus augue eu rutrum. Vivamus auctor imperdiet sagittis. Etiam sed aliquet nunc, eu hendrerit metus. Aliquam accumsan faucibus volutpat. A"/>
            <p:cNvSpPr txBox="1"/>
            <p:nvPr/>
          </p:nvSpPr>
          <p:spPr>
            <a:xfrm>
              <a:off x="0" y="691650"/>
              <a:ext cx="5349461" cy="208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2200">
                  <a:solidFill>
                    <a:srgbClr val="FF635F"/>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a:t>
              </a:r>
            </a:p>
          </p:txBody>
        </p:sp>
        <p:sp>
          <p:nvSpPr>
            <p:cNvPr id="1007" name="Your Title"/>
            <p:cNvSpPr txBox="1"/>
            <p:nvPr/>
          </p:nvSpPr>
          <p:spPr>
            <a:xfrm>
              <a:off x="3045790" y="0"/>
              <a:ext cx="2109032"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800">
                  <a:solidFill>
                    <a:srgbClr val="FF635F"/>
                  </a:solidFill>
                  <a:latin typeface="Helvetica"/>
                  <a:ea typeface="Helvetica"/>
                  <a:cs typeface="Helvetica"/>
                  <a:sym typeface="Helvetica"/>
                </a:defRPr>
              </a:lvl1pPr>
            </a:lstStyle>
            <a:p>
              <a:pPr/>
              <a:r>
                <a:t>Your Title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985"/>
                                        </p:tgtEl>
                                        <p:attrNameLst>
                                          <p:attrName>style.visibility</p:attrName>
                                        </p:attrNameLst>
                                      </p:cBhvr>
                                      <p:to>
                                        <p:strVal val="visible"/>
                                      </p:to>
                                    </p:set>
                                    <p:anim calcmode="lin" valueType="num">
                                      <p:cBhvr>
                                        <p:cTn id="7" dur="700" fill="hold"/>
                                        <p:tgtEl>
                                          <p:spTgt spid="985"/>
                                        </p:tgtEl>
                                        <p:attrNameLst>
                                          <p:attrName>ppt_x</p:attrName>
                                        </p:attrNameLst>
                                      </p:cBhvr>
                                      <p:tavLst>
                                        <p:tav tm="0">
                                          <p:val>
                                            <p:strVal val="0-#ppt_w/2"/>
                                          </p:val>
                                        </p:tav>
                                        <p:tav tm="100000">
                                          <p:val>
                                            <p:strVal val="#ppt_x"/>
                                          </p:val>
                                        </p:tav>
                                      </p:tavLst>
                                    </p:anim>
                                    <p:anim calcmode="lin" valueType="num">
                                      <p:cBhvr>
                                        <p:cTn id="8" dur="700" fill="hold"/>
                                        <p:tgtEl>
                                          <p:spTgt spid="98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Class="entr" nodeType="afterEffect" presetSubtype="2" presetID="2" grpId="2" fill="hold">
                                  <p:stCondLst>
                                    <p:cond delay="200"/>
                                  </p:stCondLst>
                                  <p:iterate type="el" backwards="0">
                                    <p:tmAbs val="0"/>
                                  </p:iterate>
                                  <p:childTnLst>
                                    <p:set>
                                      <p:cBhvr>
                                        <p:cTn id="11" fill="hold"/>
                                        <p:tgtEl>
                                          <p:spTgt spid="997"/>
                                        </p:tgtEl>
                                        <p:attrNameLst>
                                          <p:attrName>style.visibility</p:attrName>
                                        </p:attrNameLst>
                                      </p:cBhvr>
                                      <p:to>
                                        <p:strVal val="visible"/>
                                      </p:to>
                                    </p:set>
                                    <p:anim calcmode="lin" valueType="num">
                                      <p:cBhvr>
                                        <p:cTn id="12" dur="700" fill="hold"/>
                                        <p:tgtEl>
                                          <p:spTgt spid="997"/>
                                        </p:tgtEl>
                                        <p:attrNameLst>
                                          <p:attrName>ppt_x</p:attrName>
                                        </p:attrNameLst>
                                      </p:cBhvr>
                                      <p:tavLst>
                                        <p:tav tm="0">
                                          <p:val>
                                            <p:strVal val="1+#ppt_w/2"/>
                                          </p:val>
                                        </p:tav>
                                        <p:tav tm="100000">
                                          <p:val>
                                            <p:strVal val="#ppt_x"/>
                                          </p:val>
                                        </p:tav>
                                      </p:tavLst>
                                    </p:anim>
                                    <p:anim calcmode="lin" valueType="num">
                                      <p:cBhvr>
                                        <p:cTn id="13" dur="700" fill="hold"/>
                                        <p:tgtEl>
                                          <p:spTgt spid="997"/>
                                        </p:tgtEl>
                                        <p:attrNameLst>
                                          <p:attrName>ppt_y</p:attrName>
                                        </p:attrNameLst>
                                      </p:cBhvr>
                                      <p:tavLst>
                                        <p:tav tm="0">
                                          <p:val>
                                            <p:strVal val="#ppt_y"/>
                                          </p:val>
                                        </p:tav>
                                        <p:tav tm="100000">
                                          <p:val>
                                            <p:strVal val="#ppt_y"/>
                                          </p:val>
                                        </p:tav>
                                      </p:tavLst>
                                    </p:anim>
                                  </p:childTnLst>
                                </p:cTn>
                              </p:par>
                            </p:childTnLst>
                          </p:cTn>
                        </p:par>
                        <p:par>
                          <p:cTn id="14" fill="hold">
                            <p:stCondLst>
                              <p:cond delay="1600"/>
                            </p:stCondLst>
                            <p:childTnLst>
                              <p:par>
                                <p:cTn id="15" presetClass="entr" nodeType="afterEffect" presetSubtype="2" presetID="2" grpId="3" fill="hold">
                                  <p:stCondLst>
                                    <p:cond delay="200"/>
                                  </p:stCondLst>
                                  <p:iterate type="el" backwards="0">
                                    <p:tmAbs val="0"/>
                                  </p:iterate>
                                  <p:childTnLst>
                                    <p:set>
                                      <p:cBhvr>
                                        <p:cTn id="16" fill="hold"/>
                                        <p:tgtEl>
                                          <p:spTgt spid="994"/>
                                        </p:tgtEl>
                                        <p:attrNameLst>
                                          <p:attrName>style.visibility</p:attrName>
                                        </p:attrNameLst>
                                      </p:cBhvr>
                                      <p:to>
                                        <p:strVal val="visible"/>
                                      </p:to>
                                    </p:set>
                                    <p:anim calcmode="lin" valueType="num">
                                      <p:cBhvr>
                                        <p:cTn id="17" dur="700" fill="hold"/>
                                        <p:tgtEl>
                                          <p:spTgt spid="994"/>
                                        </p:tgtEl>
                                        <p:attrNameLst>
                                          <p:attrName>ppt_x</p:attrName>
                                        </p:attrNameLst>
                                      </p:cBhvr>
                                      <p:tavLst>
                                        <p:tav tm="0">
                                          <p:val>
                                            <p:strVal val="1+#ppt_w/2"/>
                                          </p:val>
                                        </p:tav>
                                        <p:tav tm="100000">
                                          <p:val>
                                            <p:strVal val="#ppt_x"/>
                                          </p:val>
                                        </p:tav>
                                      </p:tavLst>
                                    </p:anim>
                                    <p:anim calcmode="lin" valueType="num">
                                      <p:cBhvr>
                                        <p:cTn id="18" dur="700" fill="hold"/>
                                        <p:tgtEl>
                                          <p:spTgt spid="994"/>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Class="entr" nodeType="afterEffect" presetSubtype="2" presetID="2" grpId="4" fill="hold">
                                  <p:stCondLst>
                                    <p:cond delay="200"/>
                                  </p:stCondLst>
                                  <p:iterate type="el" backwards="0">
                                    <p:tmAbs val="0"/>
                                  </p:iterate>
                                  <p:childTnLst>
                                    <p:set>
                                      <p:cBhvr>
                                        <p:cTn id="21" fill="hold"/>
                                        <p:tgtEl>
                                          <p:spTgt spid="982"/>
                                        </p:tgtEl>
                                        <p:attrNameLst>
                                          <p:attrName>style.visibility</p:attrName>
                                        </p:attrNameLst>
                                      </p:cBhvr>
                                      <p:to>
                                        <p:strVal val="visible"/>
                                      </p:to>
                                    </p:set>
                                    <p:anim calcmode="lin" valueType="num">
                                      <p:cBhvr>
                                        <p:cTn id="22" dur="700" fill="hold"/>
                                        <p:tgtEl>
                                          <p:spTgt spid="982"/>
                                        </p:tgtEl>
                                        <p:attrNameLst>
                                          <p:attrName>ppt_x</p:attrName>
                                        </p:attrNameLst>
                                      </p:cBhvr>
                                      <p:tavLst>
                                        <p:tav tm="0">
                                          <p:val>
                                            <p:strVal val="1+#ppt_w/2"/>
                                          </p:val>
                                        </p:tav>
                                        <p:tav tm="100000">
                                          <p:val>
                                            <p:strVal val="#ppt_x"/>
                                          </p:val>
                                        </p:tav>
                                      </p:tavLst>
                                    </p:anim>
                                    <p:anim calcmode="lin" valueType="num">
                                      <p:cBhvr>
                                        <p:cTn id="23" dur="700" fill="hold"/>
                                        <p:tgtEl>
                                          <p:spTgt spid="982"/>
                                        </p:tgtEl>
                                        <p:attrNameLst>
                                          <p:attrName>ppt_y</p:attrName>
                                        </p:attrNameLst>
                                      </p:cBhvr>
                                      <p:tavLst>
                                        <p:tav tm="0">
                                          <p:val>
                                            <p:strVal val="#ppt_y"/>
                                          </p:val>
                                        </p:tav>
                                        <p:tav tm="100000">
                                          <p:val>
                                            <p:strVal val="#ppt_y"/>
                                          </p:val>
                                        </p:tav>
                                      </p:tavLst>
                                    </p:anim>
                                  </p:childTnLst>
                                </p:cTn>
                              </p:par>
                            </p:childTnLst>
                          </p:cTn>
                        </p:par>
                        <p:par>
                          <p:cTn id="24" fill="hold">
                            <p:stCondLst>
                              <p:cond delay="3400"/>
                            </p:stCondLst>
                            <p:childTnLst>
                              <p:par>
                                <p:cTn id="25" presetClass="entr" nodeType="afterEffect" presetSubtype="2" presetID="2" grpId="5" fill="hold">
                                  <p:stCondLst>
                                    <p:cond delay="200"/>
                                  </p:stCondLst>
                                  <p:iterate type="el" backwards="0">
                                    <p:tmAbs val="0"/>
                                  </p:iterate>
                                  <p:childTnLst>
                                    <p:set>
                                      <p:cBhvr>
                                        <p:cTn id="26" fill="hold"/>
                                        <p:tgtEl>
                                          <p:spTgt spid="991"/>
                                        </p:tgtEl>
                                        <p:attrNameLst>
                                          <p:attrName>style.visibility</p:attrName>
                                        </p:attrNameLst>
                                      </p:cBhvr>
                                      <p:to>
                                        <p:strVal val="visible"/>
                                      </p:to>
                                    </p:set>
                                    <p:anim calcmode="lin" valueType="num">
                                      <p:cBhvr>
                                        <p:cTn id="27" dur="700" fill="hold"/>
                                        <p:tgtEl>
                                          <p:spTgt spid="991"/>
                                        </p:tgtEl>
                                        <p:attrNameLst>
                                          <p:attrName>ppt_x</p:attrName>
                                        </p:attrNameLst>
                                      </p:cBhvr>
                                      <p:tavLst>
                                        <p:tav tm="0">
                                          <p:val>
                                            <p:strVal val="1+#ppt_w/2"/>
                                          </p:val>
                                        </p:tav>
                                        <p:tav tm="100000">
                                          <p:val>
                                            <p:strVal val="#ppt_x"/>
                                          </p:val>
                                        </p:tav>
                                      </p:tavLst>
                                    </p:anim>
                                    <p:anim calcmode="lin" valueType="num">
                                      <p:cBhvr>
                                        <p:cTn id="28" dur="700" fill="hold"/>
                                        <p:tgtEl>
                                          <p:spTgt spid="991"/>
                                        </p:tgtEl>
                                        <p:attrNameLst>
                                          <p:attrName>ppt_y</p:attrName>
                                        </p:attrNameLst>
                                      </p:cBhvr>
                                      <p:tavLst>
                                        <p:tav tm="0">
                                          <p:val>
                                            <p:strVal val="#ppt_y"/>
                                          </p:val>
                                        </p:tav>
                                        <p:tav tm="100000">
                                          <p:val>
                                            <p:strVal val="#ppt_y"/>
                                          </p:val>
                                        </p:tav>
                                      </p:tavLst>
                                    </p:anim>
                                  </p:childTnLst>
                                </p:cTn>
                              </p:par>
                            </p:childTnLst>
                          </p:cTn>
                        </p:par>
                        <p:par>
                          <p:cTn id="29" fill="hold">
                            <p:stCondLst>
                              <p:cond delay="4300"/>
                            </p:stCondLst>
                            <p:childTnLst>
                              <p:par>
                                <p:cTn id="30" presetClass="entr" nodeType="afterEffect" presetSubtype="2" presetID="2" grpId="6" fill="hold">
                                  <p:stCondLst>
                                    <p:cond delay="200"/>
                                  </p:stCondLst>
                                  <p:iterate type="el" backwards="0">
                                    <p:tmAbs val="0"/>
                                  </p:iterate>
                                  <p:childTnLst>
                                    <p:set>
                                      <p:cBhvr>
                                        <p:cTn id="31" fill="hold"/>
                                        <p:tgtEl>
                                          <p:spTgt spid="988"/>
                                        </p:tgtEl>
                                        <p:attrNameLst>
                                          <p:attrName>style.visibility</p:attrName>
                                        </p:attrNameLst>
                                      </p:cBhvr>
                                      <p:to>
                                        <p:strVal val="visible"/>
                                      </p:to>
                                    </p:set>
                                    <p:anim calcmode="lin" valueType="num">
                                      <p:cBhvr>
                                        <p:cTn id="32" dur="700" fill="hold"/>
                                        <p:tgtEl>
                                          <p:spTgt spid="988"/>
                                        </p:tgtEl>
                                        <p:attrNameLst>
                                          <p:attrName>ppt_x</p:attrName>
                                        </p:attrNameLst>
                                      </p:cBhvr>
                                      <p:tavLst>
                                        <p:tav tm="0">
                                          <p:val>
                                            <p:strVal val="1+#ppt_w/2"/>
                                          </p:val>
                                        </p:tav>
                                        <p:tav tm="100000">
                                          <p:val>
                                            <p:strVal val="#ppt_x"/>
                                          </p:val>
                                        </p:tav>
                                      </p:tavLst>
                                    </p:anim>
                                    <p:anim calcmode="lin" valueType="num">
                                      <p:cBhvr>
                                        <p:cTn id="33" dur="700" fill="hold"/>
                                        <p:tgtEl>
                                          <p:spTgt spid="98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2" presetID="22" grpId="7" fill="hold">
                                  <p:stCondLst>
                                    <p:cond delay="0"/>
                                  </p:stCondLst>
                                  <p:iterate type="el" backwards="0">
                                    <p:tmAbs val="0"/>
                                  </p:iterate>
                                  <p:childTnLst>
                                    <p:set>
                                      <p:cBhvr>
                                        <p:cTn id="37" fill="hold"/>
                                        <p:tgtEl>
                                          <p:spTgt spid="1005"/>
                                        </p:tgtEl>
                                        <p:attrNameLst>
                                          <p:attrName>style.visibility</p:attrName>
                                        </p:attrNameLst>
                                      </p:cBhvr>
                                      <p:to>
                                        <p:strVal val="visible"/>
                                      </p:to>
                                    </p:set>
                                    <p:animEffect filter="wipe(right)" transition="in">
                                      <p:cBhvr>
                                        <p:cTn id="38" dur="600"/>
                                        <p:tgtEl>
                                          <p:spTgt spid="1005"/>
                                        </p:tgtEl>
                                      </p:cBhvr>
                                    </p:animEffect>
                                  </p:childTnLst>
                                </p:cTn>
                              </p:par>
                            </p:childTnLst>
                          </p:cTn>
                        </p:par>
                        <p:par>
                          <p:cTn id="39" fill="hold">
                            <p:stCondLst>
                              <p:cond delay="600"/>
                            </p:stCondLst>
                            <p:childTnLst>
                              <p:par>
                                <p:cTn id="40" presetClass="entr" nodeType="afterEffect" presetID="9" grpId="8" fill="hold">
                                  <p:stCondLst>
                                    <p:cond delay="200"/>
                                  </p:stCondLst>
                                  <p:iterate type="el" backwards="0">
                                    <p:tmAbs val="0"/>
                                  </p:iterate>
                                  <p:childTnLst>
                                    <p:set>
                                      <p:cBhvr>
                                        <p:cTn id="41" fill="hold"/>
                                        <p:tgtEl>
                                          <p:spTgt spid="1008"/>
                                        </p:tgtEl>
                                        <p:attrNameLst>
                                          <p:attrName>style.visibility</p:attrName>
                                        </p:attrNameLst>
                                      </p:cBhvr>
                                      <p:to>
                                        <p:strVal val="visible"/>
                                      </p:to>
                                    </p:set>
                                    <p:animEffect filter="dissolve" transition="in">
                                      <p:cBhvr>
                                        <p:cTn id="42" dur="1000"/>
                                        <p:tgtEl>
                                          <p:spTgt spid="1008"/>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2" grpId="9" fill="hold">
                                  <p:stCondLst>
                                    <p:cond delay="0"/>
                                  </p:stCondLst>
                                  <p:iterate type="el" backwards="0">
                                    <p:tmAbs val="0"/>
                                  </p:iterate>
                                  <p:childTnLst>
                                    <p:set>
                                      <p:cBhvr>
                                        <p:cTn id="46" fill="hold"/>
                                        <p:tgtEl>
                                          <p:spTgt spid="979"/>
                                        </p:tgtEl>
                                        <p:attrNameLst>
                                          <p:attrName>style.visibility</p:attrName>
                                        </p:attrNameLst>
                                      </p:cBhvr>
                                      <p:to>
                                        <p:strVal val="visible"/>
                                      </p:to>
                                    </p:set>
                                    <p:animEffect filter="wipe(left)" transition="in">
                                      <p:cBhvr>
                                        <p:cTn id="47" dur="600"/>
                                        <p:tgtEl>
                                          <p:spTgt spid="979"/>
                                        </p:tgtEl>
                                      </p:cBhvr>
                                    </p:animEffect>
                                  </p:childTnLst>
                                </p:cTn>
                              </p:par>
                            </p:childTnLst>
                          </p:cTn>
                        </p:par>
                        <p:par>
                          <p:cTn id="48" fill="hold">
                            <p:stCondLst>
                              <p:cond delay="600"/>
                            </p:stCondLst>
                            <p:childTnLst>
                              <p:par>
                                <p:cTn id="49" presetClass="entr" nodeType="afterEffect" presetID="9" grpId="10" fill="hold">
                                  <p:stCondLst>
                                    <p:cond delay="200"/>
                                  </p:stCondLst>
                                  <p:iterate type="el" backwards="0">
                                    <p:tmAbs val="0"/>
                                  </p:iterate>
                                  <p:childTnLst>
                                    <p:set>
                                      <p:cBhvr>
                                        <p:cTn id="50" fill="hold"/>
                                        <p:tgtEl>
                                          <p:spTgt spid="1000"/>
                                        </p:tgtEl>
                                        <p:attrNameLst>
                                          <p:attrName>style.visibility</p:attrName>
                                        </p:attrNameLst>
                                      </p:cBhvr>
                                      <p:to>
                                        <p:strVal val="visible"/>
                                      </p:to>
                                    </p:set>
                                    <p:animEffect filter="dissolve" transition="in">
                                      <p:cBhvr>
                                        <p:cTn id="51" dur="1000"/>
                                        <p:tgtEl>
                                          <p:spTgt spid="1000"/>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2" presetID="22" grpId="11" fill="hold">
                                  <p:stCondLst>
                                    <p:cond delay="0"/>
                                  </p:stCondLst>
                                  <p:iterate type="el" backwards="0">
                                    <p:tmAbs val="0"/>
                                  </p:iterate>
                                  <p:childTnLst>
                                    <p:set>
                                      <p:cBhvr>
                                        <p:cTn id="55" fill="hold"/>
                                        <p:tgtEl>
                                          <p:spTgt spid="1001"/>
                                        </p:tgtEl>
                                        <p:attrNameLst>
                                          <p:attrName>style.visibility</p:attrName>
                                        </p:attrNameLst>
                                      </p:cBhvr>
                                      <p:to>
                                        <p:strVal val="visible"/>
                                      </p:to>
                                    </p:set>
                                    <p:animEffect filter="wipe(right)" transition="in">
                                      <p:cBhvr>
                                        <p:cTn id="56" dur="600"/>
                                        <p:tgtEl>
                                          <p:spTgt spid="1001"/>
                                        </p:tgtEl>
                                      </p:cBhvr>
                                    </p:animEffect>
                                  </p:childTnLst>
                                </p:cTn>
                              </p:par>
                            </p:childTnLst>
                          </p:cTn>
                        </p:par>
                        <p:par>
                          <p:cTn id="57" fill="hold">
                            <p:stCondLst>
                              <p:cond delay="600"/>
                            </p:stCondLst>
                            <p:childTnLst>
                              <p:par>
                                <p:cTn id="58" presetClass="entr" nodeType="afterEffect" presetID="9" grpId="12" fill="hold">
                                  <p:stCondLst>
                                    <p:cond delay="200"/>
                                  </p:stCondLst>
                                  <p:iterate type="el" backwards="0">
                                    <p:tmAbs val="0"/>
                                  </p:iterate>
                                  <p:childTnLst>
                                    <p:set>
                                      <p:cBhvr>
                                        <p:cTn id="59" fill="hold"/>
                                        <p:tgtEl>
                                          <p:spTgt spid="1004"/>
                                        </p:tgtEl>
                                        <p:attrNameLst>
                                          <p:attrName>style.visibility</p:attrName>
                                        </p:attrNameLst>
                                      </p:cBhvr>
                                      <p:to>
                                        <p:strVal val="visible"/>
                                      </p:to>
                                    </p:set>
                                    <p:animEffect filter="dissolve" transition="in">
                                      <p:cBhvr>
                                        <p:cTn id="60" dur="1000"/>
                                        <p:tgtEl>
                                          <p:spTgt spid="10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08" grpId="8"/>
      <p:bldP build="whole" bldLvl="1" animBg="1" rev="0" advAuto="0" spid="979" grpId="9"/>
      <p:bldP build="whole" bldLvl="1" animBg="1" rev="0" advAuto="0" spid="988" grpId="6"/>
      <p:bldP build="whole" bldLvl="1" animBg="1" rev="0" advAuto="0" spid="1004" grpId="12"/>
      <p:bldP build="whole" bldLvl="1" animBg="1" rev="0" advAuto="0" spid="991" grpId="5"/>
      <p:bldP build="whole" bldLvl="1" animBg="1" rev="0" advAuto="0" spid="1001" grpId="11"/>
      <p:bldP build="whole" bldLvl="1" animBg="1" rev="0" advAuto="0" spid="1000" grpId="10"/>
      <p:bldP build="whole" bldLvl="1" animBg="1" rev="0" advAuto="0" spid="982" grpId="4"/>
      <p:bldP build="whole" bldLvl="1" animBg="1" rev="0" advAuto="0" spid="994" grpId="3"/>
      <p:bldP build="whole" bldLvl="1" animBg="1" rev="0" advAuto="0" spid="985" grpId="1"/>
      <p:bldP build="whole" bldLvl="1" animBg="1" rev="0" advAuto="0" spid="997" grpId="2"/>
      <p:bldP build="whole" bldLvl="1" animBg="1" rev="0" advAuto="0" spid="1005" grpId="7"/>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12" name="成组"/>
          <p:cNvGrpSpPr/>
          <p:nvPr/>
        </p:nvGrpSpPr>
        <p:grpSpPr>
          <a:xfrm>
            <a:off x="10298793" y="3084055"/>
            <a:ext cx="3786414" cy="3786414"/>
            <a:chOff x="0" y="0"/>
            <a:chExt cx="3786412" cy="3786412"/>
          </a:xfrm>
        </p:grpSpPr>
        <p:sp>
          <p:nvSpPr>
            <p:cNvPr id="1010" name="圆形"/>
            <p:cNvSpPr/>
            <p:nvPr/>
          </p:nvSpPr>
          <p:spPr>
            <a:xfrm>
              <a:off x="0" y="0"/>
              <a:ext cx="3786413" cy="3786413"/>
            </a:xfrm>
            <a:prstGeom prst="ellipse">
              <a:avLst/>
            </a:prstGeom>
            <a:solidFill>
              <a:srgbClr val="2F3035"/>
            </a:solidFill>
            <a:ln w="508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1011" name="Step 01"/>
            <p:cNvSpPr txBox="1"/>
            <p:nvPr/>
          </p:nvSpPr>
          <p:spPr>
            <a:xfrm>
              <a:off x="1004230" y="551072"/>
              <a:ext cx="17779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Step 01</a:t>
              </a:r>
            </a:p>
          </p:txBody>
        </p:sp>
      </p:grpSp>
      <p:grpSp>
        <p:nvGrpSpPr>
          <p:cNvPr id="1015" name="成组"/>
          <p:cNvGrpSpPr/>
          <p:nvPr/>
        </p:nvGrpSpPr>
        <p:grpSpPr>
          <a:xfrm>
            <a:off x="10298793" y="4990536"/>
            <a:ext cx="3786414" cy="3786413"/>
            <a:chOff x="0" y="0"/>
            <a:chExt cx="3786412" cy="3786412"/>
          </a:xfrm>
        </p:grpSpPr>
        <p:sp>
          <p:nvSpPr>
            <p:cNvPr id="1013" name="圆形"/>
            <p:cNvSpPr/>
            <p:nvPr/>
          </p:nvSpPr>
          <p:spPr>
            <a:xfrm>
              <a:off x="0" y="0"/>
              <a:ext cx="3786413" cy="3786413"/>
            </a:xfrm>
            <a:prstGeom prst="ellipse">
              <a:avLst/>
            </a:prstGeom>
            <a:solidFill>
              <a:srgbClr val="2F3035"/>
            </a:solidFill>
            <a:ln w="508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1014" name="Step 02"/>
            <p:cNvSpPr txBox="1"/>
            <p:nvPr/>
          </p:nvSpPr>
          <p:spPr>
            <a:xfrm>
              <a:off x="1004230" y="643059"/>
              <a:ext cx="17779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Step 02</a:t>
              </a:r>
            </a:p>
          </p:txBody>
        </p:sp>
      </p:grpSp>
      <p:grpSp>
        <p:nvGrpSpPr>
          <p:cNvPr id="1018" name="成组"/>
          <p:cNvGrpSpPr/>
          <p:nvPr/>
        </p:nvGrpSpPr>
        <p:grpSpPr>
          <a:xfrm>
            <a:off x="10298793" y="6971157"/>
            <a:ext cx="3786413" cy="3786413"/>
            <a:chOff x="0" y="0"/>
            <a:chExt cx="3786411" cy="3786411"/>
          </a:xfrm>
        </p:grpSpPr>
        <p:sp>
          <p:nvSpPr>
            <p:cNvPr id="1016" name="圆形"/>
            <p:cNvSpPr/>
            <p:nvPr/>
          </p:nvSpPr>
          <p:spPr>
            <a:xfrm>
              <a:off x="0" y="0"/>
              <a:ext cx="3786412" cy="3786412"/>
            </a:xfrm>
            <a:prstGeom prst="ellipse">
              <a:avLst/>
            </a:prstGeom>
            <a:solidFill>
              <a:srgbClr val="2F3035"/>
            </a:solidFill>
            <a:ln w="508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1017" name="Step 03"/>
            <p:cNvSpPr txBox="1"/>
            <p:nvPr/>
          </p:nvSpPr>
          <p:spPr>
            <a:xfrm>
              <a:off x="1004230" y="596536"/>
              <a:ext cx="17779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Step 03</a:t>
              </a:r>
            </a:p>
          </p:txBody>
        </p:sp>
      </p:grpSp>
      <p:grpSp>
        <p:nvGrpSpPr>
          <p:cNvPr id="1022" name="成组"/>
          <p:cNvGrpSpPr/>
          <p:nvPr/>
        </p:nvGrpSpPr>
        <p:grpSpPr>
          <a:xfrm>
            <a:off x="10298793" y="8878994"/>
            <a:ext cx="3786414" cy="3786413"/>
            <a:chOff x="0" y="0"/>
            <a:chExt cx="3786412" cy="3786412"/>
          </a:xfrm>
        </p:grpSpPr>
        <p:sp>
          <p:nvSpPr>
            <p:cNvPr id="1019" name="圆形"/>
            <p:cNvSpPr/>
            <p:nvPr/>
          </p:nvSpPr>
          <p:spPr>
            <a:xfrm>
              <a:off x="0" y="0"/>
              <a:ext cx="3786413" cy="3786413"/>
            </a:xfrm>
            <a:prstGeom prst="ellipse">
              <a:avLst/>
            </a:prstGeom>
            <a:solidFill>
              <a:srgbClr val="2F3035"/>
            </a:solidFill>
            <a:ln w="508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020" name="Step 04"/>
            <p:cNvSpPr txBox="1"/>
            <p:nvPr/>
          </p:nvSpPr>
          <p:spPr>
            <a:xfrm>
              <a:off x="1004230" y="487692"/>
              <a:ext cx="17779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Step 04</a:t>
              </a:r>
            </a:p>
          </p:txBody>
        </p:sp>
        <p:sp>
          <p:nvSpPr>
            <p:cNvPr id="1021" name="Lorem ipsum dolor sit amet, consectetur adipiscing elit. Phasellus tincidunt rhoncus augue"/>
            <p:cNvSpPr txBox="1"/>
            <p:nvPr/>
          </p:nvSpPr>
          <p:spPr>
            <a:xfrm>
              <a:off x="471231" y="1377058"/>
              <a:ext cx="2843951"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D3D1D5"/>
                  </a:solidFill>
                  <a:latin typeface="Helvetica"/>
                  <a:ea typeface="Helvetica"/>
                  <a:cs typeface="Helvetica"/>
                  <a:sym typeface="Helvetica"/>
                </a:defRPr>
              </a:lvl1pPr>
            </a:lstStyle>
            <a:p>
              <a:pPr/>
              <a:r>
                <a:t>Lorem ipsum dolor sit amet, consectetur adipiscing elit. Phasellus tincidunt rhoncus augue</a:t>
              </a:r>
            </a:p>
          </p:txBody>
        </p:sp>
      </p:grpSp>
      <p:sp>
        <p:nvSpPr>
          <p:cNvPr id="102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24" name="Modern Infographics"/>
          <p:cNvSpPr txBox="1"/>
          <p:nvPr/>
        </p:nvSpPr>
        <p:spPr>
          <a:xfrm>
            <a:off x="1707674" y="996924"/>
            <a:ext cx="451378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Modern Infographics</a:t>
            </a:r>
          </a:p>
        </p:txBody>
      </p:sp>
      <p:sp>
        <p:nvSpPr>
          <p:cNvPr id="102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1026" name="三角形"/>
          <p:cNvSpPr/>
          <p:nvPr/>
        </p:nvSpPr>
        <p:spPr>
          <a:xfrm rot="10800000">
            <a:off x="11548157" y="4582614"/>
            <a:ext cx="1287686" cy="789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2F3035"/>
          </a:solidFill>
          <a:ln w="12700">
            <a:miter lim="400000"/>
          </a:ln>
          <a:effectLst>
            <a:outerShdw sx="100000" sy="100000" kx="0" ky="0" algn="b" rotWithShape="0" blurRad="190500" dist="25400" dir="5400000">
              <a:srgbClr val="000000">
                <a:alpha val="38753"/>
              </a:srgbClr>
            </a:outerShdw>
          </a:effectLst>
        </p:spPr>
        <p:txBody>
          <a:bodyPr lIns="50800" tIns="50800" rIns="50800" bIns="50800" anchor="ctr"/>
          <a:lstStyle/>
          <a:p>
            <a:pPr>
              <a:defRPr sz="3200"/>
            </a:pPr>
          </a:p>
        </p:txBody>
      </p:sp>
      <p:sp>
        <p:nvSpPr>
          <p:cNvPr id="1027" name="三角形"/>
          <p:cNvSpPr/>
          <p:nvPr/>
        </p:nvSpPr>
        <p:spPr>
          <a:xfrm rot="10800000">
            <a:off x="11548157" y="6494870"/>
            <a:ext cx="1287686" cy="789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2F3035"/>
          </a:solidFill>
          <a:ln w="12700">
            <a:miter lim="400000"/>
          </a:ln>
          <a:effectLst>
            <a:outerShdw sx="100000" sy="100000" kx="0" ky="0" algn="b" rotWithShape="0" blurRad="190500" dist="25400" dir="5400000">
              <a:srgbClr val="000000">
                <a:alpha val="38753"/>
              </a:srgbClr>
            </a:outerShdw>
          </a:effectLst>
        </p:spPr>
        <p:txBody>
          <a:bodyPr lIns="50800" tIns="50800" rIns="50800" bIns="50800" anchor="ctr"/>
          <a:lstStyle/>
          <a:p>
            <a:pPr>
              <a:defRPr sz="3200"/>
            </a:pPr>
          </a:p>
        </p:txBody>
      </p:sp>
      <p:sp>
        <p:nvSpPr>
          <p:cNvPr id="1028" name="三角形"/>
          <p:cNvSpPr/>
          <p:nvPr/>
        </p:nvSpPr>
        <p:spPr>
          <a:xfrm rot="10800000">
            <a:off x="11548157" y="8469716"/>
            <a:ext cx="1287686" cy="789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2F3035"/>
          </a:solidFill>
          <a:ln w="12700">
            <a:miter lim="400000"/>
          </a:ln>
          <a:effectLst>
            <a:outerShdw sx="100000" sy="100000" kx="0" ky="0" algn="b" rotWithShape="0" blurRad="190500" dist="25400" dir="5400000">
              <a:srgbClr val="000000">
                <a:alpha val="38753"/>
              </a:srgbClr>
            </a:outerShdw>
          </a:effectLst>
        </p:spPr>
        <p:txBody>
          <a:bodyPr lIns="50800" tIns="50800" rIns="50800" bIns="50800" anchor="ctr"/>
          <a:lstStyle/>
          <a:p>
            <a:pPr>
              <a:defRPr sz="3200"/>
            </a:pPr>
          </a:p>
        </p:txBody>
      </p:sp>
      <p:grpSp>
        <p:nvGrpSpPr>
          <p:cNvPr id="1032" name="成组"/>
          <p:cNvGrpSpPr/>
          <p:nvPr/>
        </p:nvGrpSpPr>
        <p:grpSpPr>
          <a:xfrm>
            <a:off x="15965658" y="4726110"/>
            <a:ext cx="5016810" cy="1835717"/>
            <a:chOff x="0" y="0"/>
            <a:chExt cx="5016809" cy="1835716"/>
          </a:xfrm>
        </p:grpSpPr>
        <p:graphicFrame>
          <p:nvGraphicFramePr>
            <p:cNvPr id="1029" name="二维饼图"/>
            <p:cNvGraphicFramePr/>
            <p:nvPr/>
          </p:nvGraphicFramePr>
          <p:xfrm>
            <a:off x="732208" y="0"/>
            <a:ext cx="789295" cy="789295"/>
          </p:xfrm>
          <a:graphic xmlns:a="http://schemas.openxmlformats.org/drawingml/2006/main">
            <a:graphicData uri="http://schemas.openxmlformats.org/drawingml/2006/chart">
              <c:chart xmlns:c="http://schemas.openxmlformats.org/drawingml/2006/chart" r:id="rId2"/>
            </a:graphicData>
          </a:graphic>
        </p:graphicFrame>
        <p:sp>
          <p:nvSpPr>
            <p:cNvPr id="1030" name="Your Title"/>
            <p:cNvSpPr txBox="1"/>
            <p:nvPr/>
          </p:nvSpPr>
          <p:spPr>
            <a:xfrm>
              <a:off x="1668017" y="134297"/>
              <a:ext cx="1584103"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D2D2D2"/>
                  </a:solidFill>
                  <a:latin typeface="Helvetica"/>
                  <a:ea typeface="Helvetica"/>
                  <a:cs typeface="Helvetica"/>
                  <a:sym typeface="Helvetica"/>
                </a:defRPr>
              </a:lvl1pPr>
            </a:lstStyle>
            <a:p>
              <a:pPr/>
              <a:r>
                <a:t>Your Title</a:t>
              </a:r>
            </a:p>
          </p:txBody>
        </p:sp>
        <p:sp>
          <p:nvSpPr>
            <p:cNvPr id="1031" name="Lorem ipsum dolor sit amet, consectetur adipiscing elit. Phasellus tincidunt rhoncus augue eu rutrum. Vivamus auctor"/>
            <p:cNvSpPr txBox="1"/>
            <p:nvPr/>
          </p:nvSpPr>
          <p:spPr>
            <a:xfrm>
              <a:off x="0" y="819716"/>
              <a:ext cx="501681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B9B9B9"/>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1036" name="成组"/>
          <p:cNvGrpSpPr/>
          <p:nvPr/>
        </p:nvGrpSpPr>
        <p:grpSpPr>
          <a:xfrm>
            <a:off x="15965658" y="8903761"/>
            <a:ext cx="5016810" cy="1835717"/>
            <a:chOff x="0" y="0"/>
            <a:chExt cx="5016809" cy="1835716"/>
          </a:xfrm>
        </p:grpSpPr>
        <p:graphicFrame>
          <p:nvGraphicFramePr>
            <p:cNvPr id="1033" name="二维饼图"/>
            <p:cNvGraphicFramePr/>
            <p:nvPr/>
          </p:nvGraphicFramePr>
          <p:xfrm>
            <a:off x="732208" y="0"/>
            <a:ext cx="789295" cy="789295"/>
          </p:xfrm>
          <a:graphic xmlns:a="http://schemas.openxmlformats.org/drawingml/2006/main">
            <a:graphicData uri="http://schemas.openxmlformats.org/drawingml/2006/chart">
              <c:chart xmlns:c="http://schemas.openxmlformats.org/drawingml/2006/chart" r:id="rId3"/>
            </a:graphicData>
          </a:graphic>
        </p:graphicFrame>
        <p:sp>
          <p:nvSpPr>
            <p:cNvPr id="1034" name="Your Title"/>
            <p:cNvSpPr txBox="1"/>
            <p:nvPr/>
          </p:nvSpPr>
          <p:spPr>
            <a:xfrm>
              <a:off x="1668017" y="134298"/>
              <a:ext cx="1584103"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D2D2D2"/>
                  </a:solidFill>
                  <a:latin typeface="Helvetica"/>
                  <a:ea typeface="Helvetica"/>
                  <a:cs typeface="Helvetica"/>
                  <a:sym typeface="Helvetica"/>
                </a:defRPr>
              </a:lvl1pPr>
            </a:lstStyle>
            <a:p>
              <a:pPr/>
              <a:r>
                <a:t>Your Title</a:t>
              </a:r>
            </a:p>
          </p:txBody>
        </p:sp>
        <p:sp>
          <p:nvSpPr>
            <p:cNvPr id="1035" name="Lorem ipsum dolor sit amet, consectetur adipiscing elit. Phasellus tincidunt rhoncus augue eu rutrum. Vivamus auctor"/>
            <p:cNvSpPr txBox="1"/>
            <p:nvPr/>
          </p:nvSpPr>
          <p:spPr>
            <a:xfrm>
              <a:off x="0" y="819716"/>
              <a:ext cx="501681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B9B9B9"/>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1040" name="成组"/>
          <p:cNvGrpSpPr/>
          <p:nvPr/>
        </p:nvGrpSpPr>
        <p:grpSpPr>
          <a:xfrm>
            <a:off x="3401533" y="6996733"/>
            <a:ext cx="5016810" cy="1831720"/>
            <a:chOff x="0" y="0"/>
            <a:chExt cx="5016809" cy="1831719"/>
          </a:xfrm>
        </p:grpSpPr>
        <p:graphicFrame>
          <p:nvGraphicFramePr>
            <p:cNvPr id="1037" name="二维饼图"/>
            <p:cNvGraphicFramePr/>
            <p:nvPr/>
          </p:nvGraphicFramePr>
          <p:xfrm>
            <a:off x="3151466" y="0"/>
            <a:ext cx="789295" cy="789295"/>
          </p:xfrm>
          <a:graphic xmlns:a="http://schemas.openxmlformats.org/drawingml/2006/main">
            <a:graphicData uri="http://schemas.openxmlformats.org/drawingml/2006/chart">
              <c:chart xmlns:c="http://schemas.openxmlformats.org/drawingml/2006/chart" r:id="rId4"/>
            </a:graphicData>
          </a:graphic>
        </p:graphicFrame>
        <p:sp>
          <p:nvSpPr>
            <p:cNvPr id="1038" name="Your Title"/>
            <p:cNvSpPr txBox="1"/>
            <p:nvPr/>
          </p:nvSpPr>
          <p:spPr>
            <a:xfrm>
              <a:off x="1238212" y="134297"/>
              <a:ext cx="1584103"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D2D2D2"/>
                  </a:solidFill>
                  <a:latin typeface="Helvetica"/>
                  <a:ea typeface="Helvetica"/>
                  <a:cs typeface="Helvetica"/>
                  <a:sym typeface="Helvetica"/>
                </a:defRPr>
              </a:lvl1pPr>
            </a:lstStyle>
            <a:p>
              <a:pPr/>
              <a:r>
                <a:t>Your Title</a:t>
              </a:r>
            </a:p>
          </p:txBody>
        </p:sp>
        <p:sp>
          <p:nvSpPr>
            <p:cNvPr id="1039" name="Lorem ipsum dolor sit amet, consectetur adipiscing elit. Phasellus tincidunt rhoncus augue eu rutrum. Vivamus auctor"/>
            <p:cNvSpPr txBox="1"/>
            <p:nvPr/>
          </p:nvSpPr>
          <p:spPr>
            <a:xfrm>
              <a:off x="0" y="815719"/>
              <a:ext cx="501681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B9B9B9"/>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012"/>
                                        </p:tgtEl>
                                        <p:attrNameLst>
                                          <p:attrName>style.visibility</p:attrName>
                                        </p:attrNameLst>
                                      </p:cBhvr>
                                      <p:to>
                                        <p:strVal val="visible"/>
                                      </p:to>
                                    </p:set>
                                    <p:anim calcmode="lin" valueType="num">
                                      <p:cBhvr>
                                        <p:cTn id="7" dur="800" fill="hold"/>
                                        <p:tgtEl>
                                          <p:spTgt spid="1012"/>
                                        </p:tgtEl>
                                        <p:attrNameLst>
                                          <p:attrName>ppt_x</p:attrName>
                                        </p:attrNameLst>
                                      </p:cBhvr>
                                      <p:tavLst>
                                        <p:tav tm="0">
                                          <p:val>
                                            <p:strVal val="0-#ppt_w/2"/>
                                          </p:val>
                                        </p:tav>
                                        <p:tav tm="100000">
                                          <p:val>
                                            <p:strVal val="#ppt_x"/>
                                          </p:val>
                                        </p:tav>
                                      </p:tavLst>
                                    </p:anim>
                                    <p:anim calcmode="lin" valueType="num">
                                      <p:cBhvr>
                                        <p:cTn id="8" dur="800" fill="hold"/>
                                        <p:tgtEl>
                                          <p:spTgt spid="101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Class="entr" nodeType="afterEffect" presetSubtype="2" presetID="2" grpId="2" fill="hold">
                                  <p:stCondLst>
                                    <p:cond delay="300"/>
                                  </p:stCondLst>
                                  <p:iterate type="el" backwards="0">
                                    <p:tmAbs val="0"/>
                                  </p:iterate>
                                  <p:childTnLst>
                                    <p:set>
                                      <p:cBhvr>
                                        <p:cTn id="11" fill="hold"/>
                                        <p:tgtEl>
                                          <p:spTgt spid="1015"/>
                                        </p:tgtEl>
                                        <p:attrNameLst>
                                          <p:attrName>style.visibility</p:attrName>
                                        </p:attrNameLst>
                                      </p:cBhvr>
                                      <p:to>
                                        <p:strVal val="visible"/>
                                      </p:to>
                                    </p:set>
                                    <p:anim calcmode="lin" valueType="num">
                                      <p:cBhvr>
                                        <p:cTn id="12" dur="800" fill="hold"/>
                                        <p:tgtEl>
                                          <p:spTgt spid="1015"/>
                                        </p:tgtEl>
                                        <p:attrNameLst>
                                          <p:attrName>ppt_x</p:attrName>
                                        </p:attrNameLst>
                                      </p:cBhvr>
                                      <p:tavLst>
                                        <p:tav tm="0">
                                          <p:val>
                                            <p:strVal val="1+#ppt_w/2"/>
                                          </p:val>
                                        </p:tav>
                                        <p:tav tm="100000">
                                          <p:val>
                                            <p:strVal val="#ppt_x"/>
                                          </p:val>
                                        </p:tav>
                                      </p:tavLst>
                                    </p:anim>
                                    <p:anim calcmode="lin" valueType="num">
                                      <p:cBhvr>
                                        <p:cTn id="13" dur="800" fill="hold"/>
                                        <p:tgtEl>
                                          <p:spTgt spid="1015"/>
                                        </p:tgtEl>
                                        <p:attrNameLst>
                                          <p:attrName>ppt_y</p:attrName>
                                        </p:attrNameLst>
                                      </p:cBhvr>
                                      <p:tavLst>
                                        <p:tav tm="0">
                                          <p:val>
                                            <p:strVal val="#ppt_y"/>
                                          </p:val>
                                        </p:tav>
                                        <p:tav tm="100000">
                                          <p:val>
                                            <p:strVal val="#ppt_y"/>
                                          </p:val>
                                        </p:tav>
                                      </p:tavLst>
                                    </p:anim>
                                  </p:childTnLst>
                                </p:cTn>
                              </p:par>
                            </p:childTnLst>
                          </p:cTn>
                        </p:par>
                        <p:par>
                          <p:cTn id="14" fill="hold">
                            <p:stCondLst>
                              <p:cond delay="1900"/>
                            </p:stCondLst>
                            <p:childTnLst>
                              <p:par>
                                <p:cTn id="15" presetClass="entr" nodeType="afterEffect" presetSubtype="8" presetID="2" grpId="3" fill="hold">
                                  <p:stCondLst>
                                    <p:cond delay="300"/>
                                  </p:stCondLst>
                                  <p:iterate type="el" backwards="0">
                                    <p:tmAbs val="0"/>
                                  </p:iterate>
                                  <p:childTnLst>
                                    <p:set>
                                      <p:cBhvr>
                                        <p:cTn id="16" fill="hold"/>
                                        <p:tgtEl>
                                          <p:spTgt spid="1018"/>
                                        </p:tgtEl>
                                        <p:attrNameLst>
                                          <p:attrName>style.visibility</p:attrName>
                                        </p:attrNameLst>
                                      </p:cBhvr>
                                      <p:to>
                                        <p:strVal val="visible"/>
                                      </p:to>
                                    </p:set>
                                    <p:anim calcmode="lin" valueType="num">
                                      <p:cBhvr>
                                        <p:cTn id="17" dur="800" fill="hold"/>
                                        <p:tgtEl>
                                          <p:spTgt spid="1018"/>
                                        </p:tgtEl>
                                        <p:attrNameLst>
                                          <p:attrName>ppt_x</p:attrName>
                                        </p:attrNameLst>
                                      </p:cBhvr>
                                      <p:tavLst>
                                        <p:tav tm="0">
                                          <p:val>
                                            <p:strVal val="0-#ppt_w/2"/>
                                          </p:val>
                                        </p:tav>
                                        <p:tav tm="100000">
                                          <p:val>
                                            <p:strVal val="#ppt_x"/>
                                          </p:val>
                                        </p:tav>
                                      </p:tavLst>
                                    </p:anim>
                                    <p:anim calcmode="lin" valueType="num">
                                      <p:cBhvr>
                                        <p:cTn id="18" dur="800" fill="hold"/>
                                        <p:tgtEl>
                                          <p:spTgt spid="101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Class="entr" nodeType="afterEffect" presetSubtype="2" presetID="2" grpId="4" fill="hold">
                                  <p:stCondLst>
                                    <p:cond delay="300"/>
                                  </p:stCondLst>
                                  <p:iterate type="el" backwards="0">
                                    <p:tmAbs val="0"/>
                                  </p:iterate>
                                  <p:childTnLst>
                                    <p:set>
                                      <p:cBhvr>
                                        <p:cTn id="21" fill="hold"/>
                                        <p:tgtEl>
                                          <p:spTgt spid="1022"/>
                                        </p:tgtEl>
                                        <p:attrNameLst>
                                          <p:attrName>style.visibility</p:attrName>
                                        </p:attrNameLst>
                                      </p:cBhvr>
                                      <p:to>
                                        <p:strVal val="visible"/>
                                      </p:to>
                                    </p:set>
                                    <p:anim calcmode="lin" valueType="num">
                                      <p:cBhvr>
                                        <p:cTn id="22" dur="800" fill="hold"/>
                                        <p:tgtEl>
                                          <p:spTgt spid="1022"/>
                                        </p:tgtEl>
                                        <p:attrNameLst>
                                          <p:attrName>ppt_x</p:attrName>
                                        </p:attrNameLst>
                                      </p:cBhvr>
                                      <p:tavLst>
                                        <p:tav tm="0">
                                          <p:val>
                                            <p:strVal val="1+#ppt_w/2"/>
                                          </p:val>
                                        </p:tav>
                                        <p:tav tm="100000">
                                          <p:val>
                                            <p:strVal val="#ppt_x"/>
                                          </p:val>
                                        </p:tav>
                                      </p:tavLst>
                                    </p:anim>
                                    <p:anim calcmode="lin" valueType="num">
                                      <p:cBhvr>
                                        <p:cTn id="23" dur="800" fill="hold"/>
                                        <p:tgtEl>
                                          <p:spTgt spid="10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5" fill="hold">
                                  <p:stCondLst>
                                    <p:cond delay="0"/>
                                  </p:stCondLst>
                                  <p:iterate type="el" backwards="0">
                                    <p:tmAbs val="0"/>
                                  </p:iterate>
                                  <p:childTnLst>
                                    <p:set>
                                      <p:cBhvr>
                                        <p:cTn id="27" fill="hold"/>
                                        <p:tgtEl>
                                          <p:spTgt spid="1040"/>
                                        </p:tgtEl>
                                        <p:attrNameLst>
                                          <p:attrName>style.visibility</p:attrName>
                                        </p:attrNameLst>
                                      </p:cBhvr>
                                      <p:to>
                                        <p:strVal val="visible"/>
                                      </p:to>
                                    </p:set>
                                    <p:animEffect filter="dissolve" transition="in">
                                      <p:cBhvr>
                                        <p:cTn id="28" dur="1000"/>
                                        <p:tgtEl>
                                          <p:spTgt spid="1040"/>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6" fill="hold">
                                  <p:stCondLst>
                                    <p:cond delay="0"/>
                                  </p:stCondLst>
                                  <p:iterate type="el" backwards="0">
                                    <p:tmAbs val="0"/>
                                  </p:iterate>
                                  <p:childTnLst>
                                    <p:set>
                                      <p:cBhvr>
                                        <p:cTn id="32" fill="hold"/>
                                        <p:tgtEl>
                                          <p:spTgt spid="1032"/>
                                        </p:tgtEl>
                                        <p:attrNameLst>
                                          <p:attrName>style.visibility</p:attrName>
                                        </p:attrNameLst>
                                      </p:cBhvr>
                                      <p:to>
                                        <p:strVal val="visible"/>
                                      </p:to>
                                    </p:set>
                                    <p:animEffect filter="dissolve" transition="in">
                                      <p:cBhvr>
                                        <p:cTn id="33" dur="1000"/>
                                        <p:tgtEl>
                                          <p:spTgt spid="1032"/>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7" fill="hold">
                                  <p:stCondLst>
                                    <p:cond delay="0"/>
                                  </p:stCondLst>
                                  <p:iterate type="el" backwards="0">
                                    <p:tmAbs val="0"/>
                                  </p:iterate>
                                  <p:childTnLst>
                                    <p:set>
                                      <p:cBhvr>
                                        <p:cTn id="37" fill="hold"/>
                                        <p:tgtEl>
                                          <p:spTgt spid="1036"/>
                                        </p:tgtEl>
                                        <p:attrNameLst>
                                          <p:attrName>style.visibility</p:attrName>
                                        </p:attrNameLst>
                                      </p:cBhvr>
                                      <p:to>
                                        <p:strVal val="visible"/>
                                      </p:to>
                                    </p:set>
                                    <p:animEffect filter="dissolve" transition="in">
                                      <p:cBhvr>
                                        <p:cTn id="38" dur="1000"/>
                                        <p:tgtEl>
                                          <p:spTgt spid="10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5" grpId="2"/>
      <p:bldP build="whole" bldLvl="1" animBg="1" rev="0" advAuto="0" spid="1022" grpId="4"/>
      <p:bldP build="whole" bldLvl="1" animBg="1" rev="0" advAuto="0" spid="1012" grpId="1"/>
      <p:bldP build="whole" bldLvl="1" animBg="1" rev="0" advAuto="0" spid="1032" grpId="6"/>
      <p:bldP build="whole" bldLvl="1" animBg="1" rev="0" advAuto="0" spid="1040" grpId="5"/>
      <p:bldP build="whole" bldLvl="1" animBg="1" rev="0" advAuto="0" spid="1036" grpId="7"/>
      <p:bldP build="whole" bldLvl="1" animBg="1" rev="0" advAuto="0" spid="1018" grpId="3"/>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3" name="Modern Infographics"/>
          <p:cNvSpPr txBox="1"/>
          <p:nvPr/>
        </p:nvSpPr>
        <p:spPr>
          <a:xfrm>
            <a:off x="1707674" y="996924"/>
            <a:ext cx="451378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Modern Infographics</a:t>
            </a:r>
          </a:p>
        </p:txBody>
      </p:sp>
      <p:sp>
        <p:nvSpPr>
          <p:cNvPr id="104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1045" name="Ü"/>
          <p:cNvSpPr txBox="1"/>
          <p:nvPr/>
        </p:nvSpPr>
        <p:spPr>
          <a:xfrm>
            <a:off x="12099315" y="8220464"/>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FF635F"/>
                </a:solidFill>
                <a:latin typeface="Helvetica"/>
                <a:ea typeface="Helvetica"/>
                <a:cs typeface="Helvetica"/>
                <a:sym typeface="Helvetica"/>
              </a:defRPr>
            </a:lvl1pPr>
          </a:lstStyle>
          <a:p>
            <a:pPr/>
            <a:r>
              <a:t>Ü</a:t>
            </a:r>
          </a:p>
        </p:txBody>
      </p:sp>
      <p:sp>
        <p:nvSpPr>
          <p:cNvPr id="1046" name="]"/>
          <p:cNvSpPr txBox="1"/>
          <p:nvPr/>
        </p:nvSpPr>
        <p:spPr>
          <a:xfrm>
            <a:off x="10996380" y="8195064"/>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3FA086"/>
                </a:solidFill>
                <a:latin typeface="Helvetica"/>
                <a:ea typeface="Helvetica"/>
                <a:cs typeface="Helvetica"/>
                <a:sym typeface="Helvetica"/>
              </a:defRPr>
            </a:lvl1pPr>
          </a:lstStyle>
          <a:p>
            <a:pPr/>
            <a:r>
              <a:t>]</a:t>
            </a:r>
          </a:p>
        </p:txBody>
      </p:sp>
      <p:sp>
        <p:nvSpPr>
          <p:cNvPr id="1047" name="e"/>
          <p:cNvSpPr txBox="1"/>
          <p:nvPr/>
        </p:nvSpPr>
        <p:spPr>
          <a:xfrm>
            <a:off x="12162567" y="5754706"/>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FF635F"/>
                </a:solidFill>
                <a:latin typeface="Helvetica"/>
                <a:ea typeface="Helvetica"/>
                <a:cs typeface="Helvetica"/>
                <a:sym typeface="Helvetica"/>
              </a:defRPr>
            </a:lvl1pPr>
          </a:lstStyle>
          <a:p>
            <a:pPr/>
            <a:r>
              <a:t>e</a:t>
            </a:r>
          </a:p>
        </p:txBody>
      </p:sp>
      <p:sp>
        <p:nvSpPr>
          <p:cNvPr id="1048" name="è"/>
          <p:cNvSpPr txBox="1"/>
          <p:nvPr/>
        </p:nvSpPr>
        <p:spPr>
          <a:xfrm>
            <a:off x="10792951" y="5684856"/>
            <a:ext cx="580468"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600">
                <a:solidFill>
                  <a:srgbClr val="B9B9B9"/>
                </a:solidFill>
                <a:latin typeface="Helvetica"/>
                <a:ea typeface="Helvetica"/>
                <a:cs typeface="Helvetica"/>
                <a:sym typeface="Helvetica"/>
              </a:defRPr>
            </a:lvl1pPr>
          </a:lstStyle>
          <a:p>
            <a:pPr/>
            <a:r>
              <a:t>è</a:t>
            </a:r>
          </a:p>
        </p:txBody>
      </p:sp>
      <p:sp>
        <p:nvSpPr>
          <p:cNvPr id="1049" name="4"/>
          <p:cNvSpPr txBox="1"/>
          <p:nvPr/>
        </p:nvSpPr>
        <p:spPr>
          <a:xfrm>
            <a:off x="13431226" y="8191817"/>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F1C05F"/>
                </a:solidFill>
                <a:latin typeface="Helvetica"/>
                <a:ea typeface="Helvetica"/>
                <a:cs typeface="Helvetica"/>
                <a:sym typeface="Helvetica"/>
              </a:defRPr>
            </a:lvl1pPr>
          </a:lstStyle>
          <a:p>
            <a:pPr/>
            <a:r>
              <a:t>4</a:t>
            </a:r>
          </a:p>
        </p:txBody>
      </p:sp>
      <p:sp>
        <p:nvSpPr>
          <p:cNvPr id="1050" name="$"/>
          <p:cNvSpPr txBox="1"/>
          <p:nvPr/>
        </p:nvSpPr>
        <p:spPr>
          <a:xfrm>
            <a:off x="10777749" y="7000285"/>
            <a:ext cx="552216"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200">
                <a:solidFill>
                  <a:srgbClr val="F1C05F"/>
                </a:solidFill>
                <a:latin typeface="Helvetica"/>
                <a:ea typeface="Helvetica"/>
                <a:cs typeface="Helvetica"/>
                <a:sym typeface="Helvetica"/>
              </a:defRPr>
            </a:lvl1pPr>
          </a:lstStyle>
          <a:p>
            <a:pPr/>
            <a:r>
              <a:t>$</a:t>
            </a:r>
          </a:p>
        </p:txBody>
      </p:sp>
      <p:sp>
        <p:nvSpPr>
          <p:cNvPr id="1051" name="?"/>
          <p:cNvSpPr txBox="1"/>
          <p:nvPr/>
        </p:nvSpPr>
        <p:spPr>
          <a:xfrm>
            <a:off x="13601439" y="7000285"/>
            <a:ext cx="552215"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200">
                <a:solidFill>
                  <a:srgbClr val="D2D2D2"/>
                </a:solidFill>
                <a:latin typeface="Helvetica"/>
                <a:ea typeface="Helvetica"/>
                <a:cs typeface="Helvetica"/>
                <a:sym typeface="Helvetica"/>
              </a:defRPr>
            </a:lvl1pPr>
          </a:lstStyle>
          <a:p>
            <a:pPr/>
            <a:r>
              <a:t>?</a:t>
            </a:r>
          </a:p>
        </p:txBody>
      </p:sp>
      <p:grpSp>
        <p:nvGrpSpPr>
          <p:cNvPr id="1055" name="成组"/>
          <p:cNvGrpSpPr/>
          <p:nvPr/>
        </p:nvGrpSpPr>
        <p:grpSpPr>
          <a:xfrm>
            <a:off x="10260629" y="3261492"/>
            <a:ext cx="3770265" cy="2550251"/>
            <a:chOff x="0" y="0"/>
            <a:chExt cx="3770264" cy="2550250"/>
          </a:xfrm>
        </p:grpSpPr>
        <p:sp>
          <p:nvSpPr>
            <p:cNvPr id="1052" name="线条"/>
            <p:cNvSpPr/>
            <p:nvPr/>
          </p:nvSpPr>
          <p:spPr>
            <a:xfrm>
              <a:off x="81353" y="1661324"/>
              <a:ext cx="2051351" cy="888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00" y="0"/>
                  </a:lnTo>
                  <a:lnTo>
                    <a:pt x="0" y="0"/>
                  </a:lnTo>
                </a:path>
              </a:pathLst>
            </a:cu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053" name="STAR"/>
            <p:cNvSpPr txBox="1"/>
            <p:nvPr/>
          </p:nvSpPr>
          <p:spPr>
            <a:xfrm>
              <a:off x="0" y="0"/>
              <a:ext cx="1102333"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FF635F"/>
                  </a:solidFill>
                  <a:latin typeface="Helvetica"/>
                  <a:ea typeface="Helvetica"/>
                  <a:cs typeface="Helvetica"/>
                  <a:sym typeface="Helvetica"/>
                </a:defRPr>
              </a:lvl1pPr>
            </a:lstStyle>
            <a:p>
              <a:pPr/>
              <a:r>
                <a:t>STAR</a:t>
              </a:r>
            </a:p>
          </p:txBody>
        </p:sp>
        <p:sp>
          <p:nvSpPr>
            <p:cNvPr id="1054" name="Lorem ipsum dolor sit amet, consectetur adipiscing elit. Phasellus tincidunt rhoncus augue"/>
            <p:cNvSpPr txBox="1"/>
            <p:nvPr/>
          </p:nvSpPr>
          <p:spPr>
            <a:xfrm>
              <a:off x="14340" y="506845"/>
              <a:ext cx="3755925"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8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1059" name="成组"/>
          <p:cNvGrpSpPr/>
          <p:nvPr/>
        </p:nvGrpSpPr>
        <p:grpSpPr>
          <a:xfrm>
            <a:off x="5220893" y="3932906"/>
            <a:ext cx="5591469" cy="2283006"/>
            <a:chOff x="0" y="0"/>
            <a:chExt cx="5591467" cy="2283005"/>
          </a:xfrm>
        </p:grpSpPr>
        <p:sp>
          <p:nvSpPr>
            <p:cNvPr id="1056" name="线条"/>
            <p:cNvSpPr/>
            <p:nvPr/>
          </p:nvSpPr>
          <p:spPr>
            <a:xfrm>
              <a:off x="48270" y="1610099"/>
              <a:ext cx="5543198" cy="672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6669" y="0"/>
                  </a:lnTo>
                  <a:lnTo>
                    <a:pt x="0" y="0"/>
                  </a:lnTo>
                </a:path>
              </a:pathLst>
            </a:cu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057" name="SECRET"/>
            <p:cNvSpPr txBox="1"/>
            <p:nvPr/>
          </p:nvSpPr>
          <p:spPr>
            <a:xfrm>
              <a:off x="0" y="0"/>
              <a:ext cx="1659695"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SECRET</a:t>
              </a:r>
            </a:p>
          </p:txBody>
        </p:sp>
        <p:sp>
          <p:nvSpPr>
            <p:cNvPr id="1058" name="Lorem ipsum dolor sit amet, consectetur adipiscing elit. Phasellus tincidunt rhoncus augue"/>
            <p:cNvSpPr txBox="1"/>
            <p:nvPr/>
          </p:nvSpPr>
          <p:spPr>
            <a:xfrm>
              <a:off x="14339" y="506845"/>
              <a:ext cx="3755925"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8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1063" name="成组"/>
          <p:cNvGrpSpPr/>
          <p:nvPr/>
        </p:nvGrpSpPr>
        <p:grpSpPr>
          <a:xfrm>
            <a:off x="5228063" y="5885722"/>
            <a:ext cx="5565831" cy="1915079"/>
            <a:chOff x="0" y="0"/>
            <a:chExt cx="5565830" cy="1915077"/>
          </a:xfrm>
        </p:grpSpPr>
        <p:sp>
          <p:nvSpPr>
            <p:cNvPr id="1060" name="线条"/>
            <p:cNvSpPr/>
            <p:nvPr/>
          </p:nvSpPr>
          <p:spPr>
            <a:xfrm>
              <a:off x="62422" y="1597191"/>
              <a:ext cx="5503409" cy="317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6502" y="0"/>
                  </a:lnTo>
                  <a:lnTo>
                    <a:pt x="0" y="0"/>
                  </a:lnTo>
                </a:path>
              </a:pathLst>
            </a:cu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061" name="MONEY"/>
            <p:cNvSpPr txBox="1"/>
            <p:nvPr/>
          </p:nvSpPr>
          <p:spPr>
            <a:xfrm>
              <a:off x="0" y="0"/>
              <a:ext cx="1511425"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F1C05F"/>
                  </a:solidFill>
                  <a:latin typeface="Helvetica"/>
                  <a:ea typeface="Helvetica"/>
                  <a:cs typeface="Helvetica"/>
                  <a:sym typeface="Helvetica"/>
                </a:defRPr>
              </a:lvl1pPr>
            </a:lstStyle>
            <a:p>
              <a:pPr/>
              <a:r>
                <a:t>MONEY</a:t>
              </a:r>
            </a:p>
          </p:txBody>
        </p:sp>
        <p:sp>
          <p:nvSpPr>
            <p:cNvPr id="1062" name="Lorem ipsum dolor sit amet, consectetur adipiscing elit. Phasellus tincidunt rhoncus augue"/>
            <p:cNvSpPr txBox="1"/>
            <p:nvPr/>
          </p:nvSpPr>
          <p:spPr>
            <a:xfrm>
              <a:off x="57969" y="542378"/>
              <a:ext cx="3755925"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8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1067" name="成组"/>
          <p:cNvGrpSpPr/>
          <p:nvPr/>
        </p:nvGrpSpPr>
        <p:grpSpPr>
          <a:xfrm>
            <a:off x="5286384" y="8670451"/>
            <a:ext cx="5496205" cy="1579539"/>
            <a:chOff x="0" y="0"/>
            <a:chExt cx="5496204" cy="1579538"/>
          </a:xfrm>
        </p:grpSpPr>
        <p:sp>
          <p:nvSpPr>
            <p:cNvPr id="1064" name="线条"/>
            <p:cNvSpPr/>
            <p:nvPr/>
          </p:nvSpPr>
          <p:spPr>
            <a:xfrm>
              <a:off x="29184" y="479294"/>
              <a:ext cx="5467021" cy="11002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6434" y="21600"/>
                  </a:lnTo>
                  <a:lnTo>
                    <a:pt x="0" y="21600"/>
                  </a:lnTo>
                </a:path>
              </a:pathLst>
            </a:cu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065" name="SEARCH"/>
            <p:cNvSpPr txBox="1"/>
            <p:nvPr/>
          </p:nvSpPr>
          <p:spPr>
            <a:xfrm>
              <a:off x="0" y="0"/>
              <a:ext cx="170211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3FA086"/>
                  </a:solidFill>
                  <a:latin typeface="Helvetica"/>
                  <a:ea typeface="Helvetica"/>
                  <a:cs typeface="Helvetica"/>
                  <a:sym typeface="Helvetica"/>
                </a:defRPr>
              </a:lvl1pPr>
            </a:lstStyle>
            <a:p>
              <a:pPr/>
              <a:r>
                <a:t>SEARCH</a:t>
              </a:r>
            </a:p>
          </p:txBody>
        </p:sp>
        <p:sp>
          <p:nvSpPr>
            <p:cNvPr id="1066" name="Lorem ipsum dolor sit amet, consectetur adipiscing elit. Phasellus tincidunt rhoncus augue"/>
            <p:cNvSpPr txBox="1"/>
            <p:nvPr/>
          </p:nvSpPr>
          <p:spPr>
            <a:xfrm>
              <a:off x="14339" y="506845"/>
              <a:ext cx="3755925"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8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1071" name="成组"/>
          <p:cNvGrpSpPr/>
          <p:nvPr/>
        </p:nvGrpSpPr>
        <p:grpSpPr>
          <a:xfrm>
            <a:off x="8365879" y="9151984"/>
            <a:ext cx="4349804" cy="3103741"/>
            <a:chOff x="0" y="0"/>
            <a:chExt cx="4349803" cy="3103739"/>
          </a:xfrm>
        </p:grpSpPr>
        <p:sp>
          <p:nvSpPr>
            <p:cNvPr id="1068" name="线条"/>
            <p:cNvSpPr/>
            <p:nvPr/>
          </p:nvSpPr>
          <p:spPr>
            <a:xfrm>
              <a:off x="0" y="0"/>
              <a:ext cx="4349804" cy="3103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560" y="21600"/>
                  </a:lnTo>
                  <a:lnTo>
                    <a:pt x="0" y="21600"/>
                  </a:lnTo>
                </a:path>
              </a:pathLst>
            </a:cu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069" name="MEMBER"/>
            <p:cNvSpPr txBox="1"/>
            <p:nvPr/>
          </p:nvSpPr>
          <p:spPr>
            <a:xfrm>
              <a:off x="116354" y="1326233"/>
              <a:ext cx="17865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FF635F"/>
                  </a:solidFill>
                  <a:latin typeface="Helvetica"/>
                  <a:ea typeface="Helvetica"/>
                  <a:cs typeface="Helvetica"/>
                  <a:sym typeface="Helvetica"/>
                </a:defRPr>
              </a:lvl1pPr>
            </a:lstStyle>
            <a:p>
              <a:pPr/>
              <a:r>
                <a:t>MEMBER</a:t>
              </a:r>
            </a:p>
          </p:txBody>
        </p:sp>
        <p:sp>
          <p:nvSpPr>
            <p:cNvPr id="1070" name="Lorem ipsum dolor sit amet, consectetur adipiscing elit. Phasellus tincidunt rhoncus augue"/>
            <p:cNvSpPr txBox="1"/>
            <p:nvPr/>
          </p:nvSpPr>
          <p:spPr>
            <a:xfrm>
              <a:off x="111486" y="1773161"/>
              <a:ext cx="2688587" cy="121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8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sp>
        <p:nvSpPr>
          <p:cNvPr id="1072" name=""/>
          <p:cNvSpPr txBox="1"/>
          <p:nvPr/>
        </p:nvSpPr>
        <p:spPr>
          <a:xfrm>
            <a:off x="13205938" y="5857114"/>
            <a:ext cx="988666" cy="9331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3FA086"/>
                </a:solidFill>
                <a:latin typeface="Helvetica"/>
                <a:ea typeface="Helvetica"/>
                <a:cs typeface="Helvetica"/>
                <a:sym typeface="Helvetica"/>
              </a:defRPr>
            </a:lvl1pPr>
          </a:lstStyle>
          <a:p>
            <a:pPr/>
            <a:r>
              <a:t></a:t>
            </a:r>
          </a:p>
        </p:txBody>
      </p:sp>
      <p:grpSp>
        <p:nvGrpSpPr>
          <p:cNvPr id="1076" name="成组"/>
          <p:cNvGrpSpPr/>
          <p:nvPr/>
        </p:nvGrpSpPr>
        <p:grpSpPr>
          <a:xfrm>
            <a:off x="14120592" y="4186328"/>
            <a:ext cx="5042515" cy="1960413"/>
            <a:chOff x="0" y="0"/>
            <a:chExt cx="5042513" cy="1960412"/>
          </a:xfrm>
        </p:grpSpPr>
        <p:sp>
          <p:nvSpPr>
            <p:cNvPr id="1073" name="线条"/>
            <p:cNvSpPr/>
            <p:nvPr/>
          </p:nvSpPr>
          <p:spPr>
            <a:xfrm>
              <a:off x="0" y="1617803"/>
              <a:ext cx="5042514" cy="342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171" y="0"/>
                  </a:lnTo>
                  <a:lnTo>
                    <a:pt x="21600" y="0"/>
                  </a:lnTo>
                </a:path>
              </a:pathLst>
            </a:cu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074" name="HOME"/>
            <p:cNvSpPr txBox="1"/>
            <p:nvPr/>
          </p:nvSpPr>
          <p:spPr>
            <a:xfrm>
              <a:off x="854826" y="0"/>
              <a:ext cx="125730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3FA086"/>
                  </a:solidFill>
                  <a:latin typeface="Helvetica"/>
                  <a:ea typeface="Helvetica"/>
                  <a:cs typeface="Helvetica"/>
                  <a:sym typeface="Helvetica"/>
                </a:defRPr>
              </a:lvl1pPr>
            </a:lstStyle>
            <a:p>
              <a:pPr/>
              <a:r>
                <a:t>HOME</a:t>
              </a:r>
            </a:p>
          </p:txBody>
        </p:sp>
        <p:sp>
          <p:nvSpPr>
            <p:cNvPr id="1075" name="Lorem ipsum dolor sit amet, consectetur adipiscing elit. Phasellus tincidunt rhoncus augue"/>
            <p:cNvSpPr txBox="1"/>
            <p:nvPr/>
          </p:nvSpPr>
          <p:spPr>
            <a:xfrm>
              <a:off x="869165" y="506845"/>
              <a:ext cx="3755925"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8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1080" name="成组"/>
          <p:cNvGrpSpPr/>
          <p:nvPr/>
        </p:nvGrpSpPr>
        <p:grpSpPr>
          <a:xfrm>
            <a:off x="14160549" y="6744322"/>
            <a:ext cx="4922319" cy="1716625"/>
            <a:chOff x="0" y="0"/>
            <a:chExt cx="4922317" cy="1716623"/>
          </a:xfrm>
        </p:grpSpPr>
        <p:sp>
          <p:nvSpPr>
            <p:cNvPr id="1077" name="线条"/>
            <p:cNvSpPr/>
            <p:nvPr/>
          </p:nvSpPr>
          <p:spPr>
            <a:xfrm>
              <a:off x="0" y="871909"/>
              <a:ext cx="4922318" cy="844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736" y="21600"/>
                  </a:lnTo>
                  <a:lnTo>
                    <a:pt x="21600" y="21600"/>
                  </a:lnTo>
                </a:path>
              </a:pathLst>
            </a:cu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078" name="QUESTIONS"/>
            <p:cNvSpPr txBox="1"/>
            <p:nvPr/>
          </p:nvSpPr>
          <p:spPr>
            <a:xfrm>
              <a:off x="910938" y="0"/>
              <a:ext cx="2358257"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QUESTIONS</a:t>
              </a:r>
            </a:p>
          </p:txBody>
        </p:sp>
        <p:sp>
          <p:nvSpPr>
            <p:cNvPr id="1079" name="Lorem ipsum dolor sit amet, consectetur adipiscing elit. Phasellus tincidunt rhoncus augue"/>
            <p:cNvSpPr txBox="1"/>
            <p:nvPr/>
          </p:nvSpPr>
          <p:spPr>
            <a:xfrm>
              <a:off x="925278" y="506845"/>
              <a:ext cx="3755925" cy="939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8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1084" name="成组"/>
          <p:cNvGrpSpPr/>
          <p:nvPr/>
        </p:nvGrpSpPr>
        <p:grpSpPr>
          <a:xfrm>
            <a:off x="13736629" y="9228878"/>
            <a:ext cx="5390333" cy="3030988"/>
            <a:chOff x="0" y="0"/>
            <a:chExt cx="5390331" cy="3030987"/>
          </a:xfrm>
        </p:grpSpPr>
        <p:sp>
          <p:nvSpPr>
            <p:cNvPr id="1081" name="线条"/>
            <p:cNvSpPr/>
            <p:nvPr/>
          </p:nvSpPr>
          <p:spPr>
            <a:xfrm>
              <a:off x="0" y="0"/>
              <a:ext cx="5390332" cy="3030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31" y="21600"/>
                  </a:lnTo>
                  <a:lnTo>
                    <a:pt x="21600" y="21600"/>
                  </a:lnTo>
                </a:path>
              </a:pathLst>
            </a:cu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082" name="CONTACT"/>
            <p:cNvSpPr txBox="1"/>
            <p:nvPr/>
          </p:nvSpPr>
          <p:spPr>
            <a:xfrm>
              <a:off x="1629188" y="1160626"/>
              <a:ext cx="192758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F1C05F"/>
                  </a:solidFill>
                  <a:latin typeface="Helvetica"/>
                  <a:ea typeface="Helvetica"/>
                  <a:cs typeface="Helvetica"/>
                  <a:sym typeface="Helvetica"/>
                </a:defRPr>
              </a:lvl1pPr>
            </a:lstStyle>
            <a:p>
              <a:pPr/>
              <a:r>
                <a:t>CONTACT</a:t>
              </a:r>
            </a:p>
          </p:txBody>
        </p:sp>
        <p:sp>
          <p:nvSpPr>
            <p:cNvPr id="1083" name="Lorem ipsum dolor sit amet, consectetur adipiscing elit. Phasellus tincidunt rhoncus augue eu rutrum."/>
            <p:cNvSpPr txBox="1"/>
            <p:nvPr/>
          </p:nvSpPr>
          <p:spPr>
            <a:xfrm>
              <a:off x="1643529" y="1667471"/>
              <a:ext cx="3092367" cy="121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8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048"/>
                                        </p:tgtEl>
                                        <p:attrNameLst>
                                          <p:attrName>style.visibility</p:attrName>
                                        </p:attrNameLst>
                                      </p:cBhvr>
                                      <p:to>
                                        <p:strVal val="visible"/>
                                      </p:to>
                                    </p:set>
                                    <p:anim calcmode="lin" valueType="num">
                                      <p:cBhvr>
                                        <p:cTn id="7" dur="750" fill="hold"/>
                                        <p:tgtEl>
                                          <p:spTgt spid="1048"/>
                                        </p:tgtEl>
                                        <p:attrNameLst>
                                          <p:attrName>ppt_w</p:attrName>
                                        </p:attrNameLst>
                                      </p:cBhvr>
                                      <p:tavLst>
                                        <p:tav tm="0">
                                          <p:val>
                                            <p:fltVal val="0"/>
                                          </p:val>
                                        </p:tav>
                                        <p:tav tm="100000">
                                          <p:val>
                                            <p:strVal val="#ppt_w"/>
                                          </p:val>
                                        </p:tav>
                                      </p:tavLst>
                                    </p:anim>
                                    <p:anim calcmode="lin" valueType="num">
                                      <p:cBhvr>
                                        <p:cTn id="8" dur="750" fill="hold"/>
                                        <p:tgtEl>
                                          <p:spTgt spid="1048"/>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Class="entr" nodeType="afterEffect" presetSubtype="2" presetID="22" grpId="2" fill="hold">
                                  <p:stCondLst>
                                    <p:cond delay="300"/>
                                  </p:stCondLst>
                                  <p:iterate type="el" backwards="0">
                                    <p:tmAbs val="0"/>
                                  </p:iterate>
                                  <p:childTnLst>
                                    <p:set>
                                      <p:cBhvr>
                                        <p:cTn id="11" fill="hold"/>
                                        <p:tgtEl>
                                          <p:spTgt spid="1059"/>
                                        </p:tgtEl>
                                        <p:attrNameLst>
                                          <p:attrName>style.visibility</p:attrName>
                                        </p:attrNameLst>
                                      </p:cBhvr>
                                      <p:to>
                                        <p:strVal val="visible"/>
                                      </p:to>
                                    </p:set>
                                    <p:animEffect filter="wipe(right)" transition="in">
                                      <p:cBhvr>
                                        <p:cTn id="12" dur="700"/>
                                        <p:tgtEl>
                                          <p:spTgt spid="105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3" fill="hold">
                                  <p:stCondLst>
                                    <p:cond delay="0"/>
                                  </p:stCondLst>
                                  <p:iterate type="el" backwards="0">
                                    <p:tmAbs val="0"/>
                                  </p:iterate>
                                  <p:childTnLst>
                                    <p:set>
                                      <p:cBhvr>
                                        <p:cTn id="16" fill="hold"/>
                                        <p:tgtEl>
                                          <p:spTgt spid="1047"/>
                                        </p:tgtEl>
                                        <p:attrNameLst>
                                          <p:attrName>style.visibility</p:attrName>
                                        </p:attrNameLst>
                                      </p:cBhvr>
                                      <p:to>
                                        <p:strVal val="visible"/>
                                      </p:to>
                                    </p:set>
                                    <p:anim calcmode="lin" valueType="num">
                                      <p:cBhvr>
                                        <p:cTn id="17" dur="750" fill="hold"/>
                                        <p:tgtEl>
                                          <p:spTgt spid="1047"/>
                                        </p:tgtEl>
                                        <p:attrNameLst>
                                          <p:attrName>ppt_w</p:attrName>
                                        </p:attrNameLst>
                                      </p:cBhvr>
                                      <p:tavLst>
                                        <p:tav tm="0">
                                          <p:val>
                                            <p:fltVal val="0"/>
                                          </p:val>
                                        </p:tav>
                                        <p:tav tm="100000">
                                          <p:val>
                                            <p:strVal val="#ppt_w"/>
                                          </p:val>
                                        </p:tav>
                                      </p:tavLst>
                                    </p:anim>
                                    <p:anim calcmode="lin" valueType="num">
                                      <p:cBhvr>
                                        <p:cTn id="18" dur="750" fill="hold"/>
                                        <p:tgtEl>
                                          <p:spTgt spid="1047"/>
                                        </p:tgtEl>
                                        <p:attrNameLst>
                                          <p:attrName>ppt_h</p:attrName>
                                        </p:attrNameLst>
                                      </p:cBhvr>
                                      <p:tavLst>
                                        <p:tav tm="0">
                                          <p:val>
                                            <p:fltVal val="0"/>
                                          </p:val>
                                        </p:tav>
                                        <p:tav tm="100000">
                                          <p:val>
                                            <p:strVal val="#ppt_h"/>
                                          </p:val>
                                        </p:tav>
                                      </p:tavLst>
                                    </p:anim>
                                  </p:childTnLst>
                                </p:cTn>
                              </p:par>
                            </p:childTnLst>
                          </p:cTn>
                        </p:par>
                        <p:par>
                          <p:cTn id="19" fill="hold">
                            <p:stCondLst>
                              <p:cond delay="750"/>
                            </p:stCondLst>
                            <p:childTnLst>
                              <p:par>
                                <p:cTn id="20" presetClass="entr" nodeType="afterEffect" presetSubtype="4" presetID="22" grpId="4" fill="hold">
                                  <p:stCondLst>
                                    <p:cond delay="300"/>
                                  </p:stCondLst>
                                  <p:iterate type="el" backwards="0">
                                    <p:tmAbs val="0"/>
                                  </p:iterate>
                                  <p:childTnLst>
                                    <p:set>
                                      <p:cBhvr>
                                        <p:cTn id="21" fill="hold"/>
                                        <p:tgtEl>
                                          <p:spTgt spid="1055"/>
                                        </p:tgtEl>
                                        <p:attrNameLst>
                                          <p:attrName>style.visibility</p:attrName>
                                        </p:attrNameLst>
                                      </p:cBhvr>
                                      <p:to>
                                        <p:strVal val="visible"/>
                                      </p:to>
                                    </p:set>
                                    <p:animEffect filter="wipe(down)" transition="in">
                                      <p:cBhvr>
                                        <p:cTn id="22" dur="700"/>
                                        <p:tgtEl>
                                          <p:spTgt spid="105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6" presetID="23" grpId="5" fill="hold">
                                  <p:stCondLst>
                                    <p:cond delay="0"/>
                                  </p:stCondLst>
                                  <p:iterate type="el" backwards="0">
                                    <p:tmAbs val="0"/>
                                  </p:iterate>
                                  <p:childTnLst>
                                    <p:set>
                                      <p:cBhvr>
                                        <p:cTn id="26" fill="hold"/>
                                        <p:tgtEl>
                                          <p:spTgt spid="1072"/>
                                        </p:tgtEl>
                                        <p:attrNameLst>
                                          <p:attrName>style.visibility</p:attrName>
                                        </p:attrNameLst>
                                      </p:cBhvr>
                                      <p:to>
                                        <p:strVal val="visible"/>
                                      </p:to>
                                    </p:set>
                                    <p:anim calcmode="lin" valueType="num">
                                      <p:cBhvr>
                                        <p:cTn id="27" dur="750" fill="hold"/>
                                        <p:tgtEl>
                                          <p:spTgt spid="1072"/>
                                        </p:tgtEl>
                                        <p:attrNameLst>
                                          <p:attrName>ppt_w</p:attrName>
                                        </p:attrNameLst>
                                      </p:cBhvr>
                                      <p:tavLst>
                                        <p:tav tm="0">
                                          <p:val>
                                            <p:fltVal val="0"/>
                                          </p:val>
                                        </p:tav>
                                        <p:tav tm="100000">
                                          <p:val>
                                            <p:strVal val="#ppt_w"/>
                                          </p:val>
                                        </p:tav>
                                      </p:tavLst>
                                    </p:anim>
                                    <p:anim calcmode="lin" valueType="num">
                                      <p:cBhvr>
                                        <p:cTn id="28" dur="750" fill="hold"/>
                                        <p:tgtEl>
                                          <p:spTgt spid="1072"/>
                                        </p:tgtEl>
                                        <p:attrNameLst>
                                          <p:attrName>ppt_h</p:attrName>
                                        </p:attrNameLst>
                                      </p:cBhvr>
                                      <p:tavLst>
                                        <p:tav tm="0">
                                          <p:val>
                                            <p:fltVal val="0"/>
                                          </p:val>
                                        </p:tav>
                                        <p:tav tm="100000">
                                          <p:val>
                                            <p:strVal val="#ppt_h"/>
                                          </p:val>
                                        </p:tav>
                                      </p:tavLst>
                                    </p:anim>
                                  </p:childTnLst>
                                </p:cTn>
                              </p:par>
                            </p:childTnLst>
                          </p:cTn>
                        </p:par>
                        <p:par>
                          <p:cTn id="29" fill="hold">
                            <p:stCondLst>
                              <p:cond delay="750"/>
                            </p:stCondLst>
                            <p:childTnLst>
                              <p:par>
                                <p:cTn id="30" presetClass="entr" nodeType="afterEffect" presetSubtype="8" presetID="22" grpId="6" fill="hold">
                                  <p:stCondLst>
                                    <p:cond delay="300"/>
                                  </p:stCondLst>
                                  <p:iterate type="el" backwards="0">
                                    <p:tmAbs val="0"/>
                                  </p:iterate>
                                  <p:childTnLst>
                                    <p:set>
                                      <p:cBhvr>
                                        <p:cTn id="31" fill="hold"/>
                                        <p:tgtEl>
                                          <p:spTgt spid="1076"/>
                                        </p:tgtEl>
                                        <p:attrNameLst>
                                          <p:attrName>style.visibility</p:attrName>
                                        </p:attrNameLst>
                                      </p:cBhvr>
                                      <p:to>
                                        <p:strVal val="visible"/>
                                      </p:to>
                                    </p:set>
                                    <p:animEffect filter="wipe(left)" transition="in">
                                      <p:cBhvr>
                                        <p:cTn id="32" dur="700"/>
                                        <p:tgtEl>
                                          <p:spTgt spid="107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7" fill="hold">
                                  <p:stCondLst>
                                    <p:cond delay="0"/>
                                  </p:stCondLst>
                                  <p:iterate type="el" backwards="0">
                                    <p:tmAbs val="0"/>
                                  </p:iterate>
                                  <p:childTnLst>
                                    <p:set>
                                      <p:cBhvr>
                                        <p:cTn id="36" fill="hold"/>
                                        <p:tgtEl>
                                          <p:spTgt spid="1051"/>
                                        </p:tgtEl>
                                        <p:attrNameLst>
                                          <p:attrName>style.visibility</p:attrName>
                                        </p:attrNameLst>
                                      </p:cBhvr>
                                      <p:to>
                                        <p:strVal val="visible"/>
                                      </p:to>
                                    </p:set>
                                    <p:anim calcmode="lin" valueType="num">
                                      <p:cBhvr>
                                        <p:cTn id="37" dur="750" fill="hold"/>
                                        <p:tgtEl>
                                          <p:spTgt spid="1051"/>
                                        </p:tgtEl>
                                        <p:attrNameLst>
                                          <p:attrName>ppt_w</p:attrName>
                                        </p:attrNameLst>
                                      </p:cBhvr>
                                      <p:tavLst>
                                        <p:tav tm="0">
                                          <p:val>
                                            <p:fltVal val="0"/>
                                          </p:val>
                                        </p:tav>
                                        <p:tav tm="100000">
                                          <p:val>
                                            <p:strVal val="#ppt_w"/>
                                          </p:val>
                                        </p:tav>
                                      </p:tavLst>
                                    </p:anim>
                                    <p:anim calcmode="lin" valueType="num">
                                      <p:cBhvr>
                                        <p:cTn id="38" dur="750" fill="hold"/>
                                        <p:tgtEl>
                                          <p:spTgt spid="1051"/>
                                        </p:tgtEl>
                                        <p:attrNameLst>
                                          <p:attrName>ppt_h</p:attrName>
                                        </p:attrNameLst>
                                      </p:cBhvr>
                                      <p:tavLst>
                                        <p:tav tm="0">
                                          <p:val>
                                            <p:fltVal val="0"/>
                                          </p:val>
                                        </p:tav>
                                        <p:tav tm="100000">
                                          <p:val>
                                            <p:strVal val="#ppt_h"/>
                                          </p:val>
                                        </p:tav>
                                      </p:tavLst>
                                    </p:anim>
                                  </p:childTnLst>
                                </p:cTn>
                              </p:par>
                            </p:childTnLst>
                          </p:cTn>
                        </p:par>
                        <p:par>
                          <p:cTn id="39" fill="hold">
                            <p:stCondLst>
                              <p:cond delay="750"/>
                            </p:stCondLst>
                            <p:childTnLst>
                              <p:par>
                                <p:cTn id="40" presetClass="entr" nodeType="afterEffect" presetSubtype="8" presetID="22" grpId="8" fill="hold">
                                  <p:stCondLst>
                                    <p:cond delay="300"/>
                                  </p:stCondLst>
                                  <p:iterate type="el" backwards="0">
                                    <p:tmAbs val="0"/>
                                  </p:iterate>
                                  <p:childTnLst>
                                    <p:set>
                                      <p:cBhvr>
                                        <p:cTn id="41" fill="hold"/>
                                        <p:tgtEl>
                                          <p:spTgt spid="1080"/>
                                        </p:tgtEl>
                                        <p:attrNameLst>
                                          <p:attrName>style.visibility</p:attrName>
                                        </p:attrNameLst>
                                      </p:cBhvr>
                                      <p:to>
                                        <p:strVal val="visible"/>
                                      </p:to>
                                    </p:set>
                                    <p:animEffect filter="wipe(left)" transition="in">
                                      <p:cBhvr>
                                        <p:cTn id="42" dur="700"/>
                                        <p:tgtEl>
                                          <p:spTgt spid="1080"/>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16" presetID="23" grpId="9" fill="hold">
                                  <p:stCondLst>
                                    <p:cond delay="0"/>
                                  </p:stCondLst>
                                  <p:iterate type="el" backwards="0">
                                    <p:tmAbs val="0"/>
                                  </p:iterate>
                                  <p:childTnLst>
                                    <p:set>
                                      <p:cBhvr>
                                        <p:cTn id="46" fill="hold"/>
                                        <p:tgtEl>
                                          <p:spTgt spid="1049"/>
                                        </p:tgtEl>
                                        <p:attrNameLst>
                                          <p:attrName>style.visibility</p:attrName>
                                        </p:attrNameLst>
                                      </p:cBhvr>
                                      <p:to>
                                        <p:strVal val="visible"/>
                                      </p:to>
                                    </p:set>
                                    <p:anim calcmode="lin" valueType="num">
                                      <p:cBhvr>
                                        <p:cTn id="47" dur="750" fill="hold"/>
                                        <p:tgtEl>
                                          <p:spTgt spid="1049"/>
                                        </p:tgtEl>
                                        <p:attrNameLst>
                                          <p:attrName>ppt_w</p:attrName>
                                        </p:attrNameLst>
                                      </p:cBhvr>
                                      <p:tavLst>
                                        <p:tav tm="0">
                                          <p:val>
                                            <p:fltVal val="0"/>
                                          </p:val>
                                        </p:tav>
                                        <p:tav tm="100000">
                                          <p:val>
                                            <p:strVal val="#ppt_w"/>
                                          </p:val>
                                        </p:tav>
                                      </p:tavLst>
                                    </p:anim>
                                    <p:anim calcmode="lin" valueType="num">
                                      <p:cBhvr>
                                        <p:cTn id="48" dur="750" fill="hold"/>
                                        <p:tgtEl>
                                          <p:spTgt spid="1049"/>
                                        </p:tgtEl>
                                        <p:attrNameLst>
                                          <p:attrName>ppt_h</p:attrName>
                                        </p:attrNameLst>
                                      </p:cBhvr>
                                      <p:tavLst>
                                        <p:tav tm="0">
                                          <p:val>
                                            <p:fltVal val="0"/>
                                          </p:val>
                                        </p:tav>
                                        <p:tav tm="100000">
                                          <p:val>
                                            <p:strVal val="#ppt_h"/>
                                          </p:val>
                                        </p:tav>
                                      </p:tavLst>
                                    </p:anim>
                                  </p:childTnLst>
                                </p:cTn>
                              </p:par>
                            </p:childTnLst>
                          </p:cTn>
                        </p:par>
                        <p:par>
                          <p:cTn id="49" fill="hold">
                            <p:stCondLst>
                              <p:cond delay="750"/>
                            </p:stCondLst>
                            <p:childTnLst>
                              <p:par>
                                <p:cTn id="50" presetClass="entr" nodeType="afterEffect" presetSubtype="8" presetID="22" grpId="10" fill="hold">
                                  <p:stCondLst>
                                    <p:cond delay="300"/>
                                  </p:stCondLst>
                                  <p:iterate type="el" backwards="0">
                                    <p:tmAbs val="0"/>
                                  </p:iterate>
                                  <p:childTnLst>
                                    <p:set>
                                      <p:cBhvr>
                                        <p:cTn id="51" fill="hold"/>
                                        <p:tgtEl>
                                          <p:spTgt spid="1084"/>
                                        </p:tgtEl>
                                        <p:attrNameLst>
                                          <p:attrName>style.visibility</p:attrName>
                                        </p:attrNameLst>
                                      </p:cBhvr>
                                      <p:to>
                                        <p:strVal val="visible"/>
                                      </p:to>
                                    </p:set>
                                    <p:animEffect filter="wipe(left)" transition="in">
                                      <p:cBhvr>
                                        <p:cTn id="52" dur="700"/>
                                        <p:tgtEl>
                                          <p:spTgt spid="1084"/>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16" presetID="23" grpId="11" fill="hold">
                                  <p:stCondLst>
                                    <p:cond delay="0"/>
                                  </p:stCondLst>
                                  <p:iterate type="el" backwards="0">
                                    <p:tmAbs val="0"/>
                                  </p:iterate>
                                  <p:childTnLst>
                                    <p:set>
                                      <p:cBhvr>
                                        <p:cTn id="56" fill="hold"/>
                                        <p:tgtEl>
                                          <p:spTgt spid="1045"/>
                                        </p:tgtEl>
                                        <p:attrNameLst>
                                          <p:attrName>style.visibility</p:attrName>
                                        </p:attrNameLst>
                                      </p:cBhvr>
                                      <p:to>
                                        <p:strVal val="visible"/>
                                      </p:to>
                                    </p:set>
                                    <p:anim calcmode="lin" valueType="num">
                                      <p:cBhvr>
                                        <p:cTn id="57" dur="750" fill="hold"/>
                                        <p:tgtEl>
                                          <p:spTgt spid="1045"/>
                                        </p:tgtEl>
                                        <p:attrNameLst>
                                          <p:attrName>ppt_w</p:attrName>
                                        </p:attrNameLst>
                                      </p:cBhvr>
                                      <p:tavLst>
                                        <p:tav tm="0">
                                          <p:val>
                                            <p:fltVal val="0"/>
                                          </p:val>
                                        </p:tav>
                                        <p:tav tm="100000">
                                          <p:val>
                                            <p:strVal val="#ppt_w"/>
                                          </p:val>
                                        </p:tav>
                                      </p:tavLst>
                                    </p:anim>
                                    <p:anim calcmode="lin" valueType="num">
                                      <p:cBhvr>
                                        <p:cTn id="58" dur="750" fill="hold"/>
                                        <p:tgtEl>
                                          <p:spTgt spid="1045"/>
                                        </p:tgtEl>
                                        <p:attrNameLst>
                                          <p:attrName>ppt_h</p:attrName>
                                        </p:attrNameLst>
                                      </p:cBhvr>
                                      <p:tavLst>
                                        <p:tav tm="0">
                                          <p:val>
                                            <p:fltVal val="0"/>
                                          </p:val>
                                        </p:tav>
                                        <p:tav tm="100000">
                                          <p:val>
                                            <p:strVal val="#ppt_h"/>
                                          </p:val>
                                        </p:tav>
                                      </p:tavLst>
                                    </p:anim>
                                  </p:childTnLst>
                                </p:cTn>
                              </p:par>
                            </p:childTnLst>
                          </p:cTn>
                        </p:par>
                        <p:par>
                          <p:cTn id="59" fill="hold">
                            <p:stCondLst>
                              <p:cond delay="750"/>
                            </p:stCondLst>
                            <p:childTnLst>
                              <p:par>
                                <p:cTn id="60" presetClass="entr" nodeType="afterEffect" presetSubtype="1" presetID="22" grpId="12" fill="hold">
                                  <p:stCondLst>
                                    <p:cond delay="300"/>
                                  </p:stCondLst>
                                  <p:iterate type="el" backwards="0">
                                    <p:tmAbs val="0"/>
                                  </p:iterate>
                                  <p:childTnLst>
                                    <p:set>
                                      <p:cBhvr>
                                        <p:cTn id="61" fill="hold"/>
                                        <p:tgtEl>
                                          <p:spTgt spid="1071"/>
                                        </p:tgtEl>
                                        <p:attrNameLst>
                                          <p:attrName>style.visibility</p:attrName>
                                        </p:attrNameLst>
                                      </p:cBhvr>
                                      <p:to>
                                        <p:strVal val="visible"/>
                                      </p:to>
                                    </p:set>
                                    <p:animEffect filter="wipe(up)" transition="in">
                                      <p:cBhvr>
                                        <p:cTn id="62" dur="700"/>
                                        <p:tgtEl>
                                          <p:spTgt spid="1071"/>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6" presetID="23" grpId="13" fill="hold">
                                  <p:stCondLst>
                                    <p:cond delay="0"/>
                                  </p:stCondLst>
                                  <p:iterate type="el" backwards="0">
                                    <p:tmAbs val="0"/>
                                  </p:iterate>
                                  <p:childTnLst>
                                    <p:set>
                                      <p:cBhvr>
                                        <p:cTn id="66" fill="hold"/>
                                        <p:tgtEl>
                                          <p:spTgt spid="1046"/>
                                        </p:tgtEl>
                                        <p:attrNameLst>
                                          <p:attrName>style.visibility</p:attrName>
                                        </p:attrNameLst>
                                      </p:cBhvr>
                                      <p:to>
                                        <p:strVal val="visible"/>
                                      </p:to>
                                    </p:set>
                                    <p:anim calcmode="lin" valueType="num">
                                      <p:cBhvr>
                                        <p:cTn id="67" dur="750" fill="hold"/>
                                        <p:tgtEl>
                                          <p:spTgt spid="1046"/>
                                        </p:tgtEl>
                                        <p:attrNameLst>
                                          <p:attrName>ppt_w</p:attrName>
                                        </p:attrNameLst>
                                      </p:cBhvr>
                                      <p:tavLst>
                                        <p:tav tm="0">
                                          <p:val>
                                            <p:fltVal val="0"/>
                                          </p:val>
                                        </p:tav>
                                        <p:tav tm="100000">
                                          <p:val>
                                            <p:strVal val="#ppt_w"/>
                                          </p:val>
                                        </p:tav>
                                      </p:tavLst>
                                    </p:anim>
                                    <p:anim calcmode="lin" valueType="num">
                                      <p:cBhvr>
                                        <p:cTn id="68" dur="750" fill="hold"/>
                                        <p:tgtEl>
                                          <p:spTgt spid="1046"/>
                                        </p:tgtEl>
                                        <p:attrNameLst>
                                          <p:attrName>ppt_h</p:attrName>
                                        </p:attrNameLst>
                                      </p:cBhvr>
                                      <p:tavLst>
                                        <p:tav tm="0">
                                          <p:val>
                                            <p:fltVal val="0"/>
                                          </p:val>
                                        </p:tav>
                                        <p:tav tm="100000">
                                          <p:val>
                                            <p:strVal val="#ppt_h"/>
                                          </p:val>
                                        </p:tav>
                                      </p:tavLst>
                                    </p:anim>
                                  </p:childTnLst>
                                </p:cTn>
                              </p:par>
                            </p:childTnLst>
                          </p:cTn>
                        </p:par>
                        <p:par>
                          <p:cTn id="69" fill="hold">
                            <p:stCondLst>
                              <p:cond delay="750"/>
                            </p:stCondLst>
                            <p:childTnLst>
                              <p:par>
                                <p:cTn id="70" presetClass="entr" nodeType="afterEffect" presetSubtype="2" presetID="22" grpId="14" fill="hold">
                                  <p:stCondLst>
                                    <p:cond delay="300"/>
                                  </p:stCondLst>
                                  <p:iterate type="el" backwards="0">
                                    <p:tmAbs val="0"/>
                                  </p:iterate>
                                  <p:childTnLst>
                                    <p:set>
                                      <p:cBhvr>
                                        <p:cTn id="71" fill="hold"/>
                                        <p:tgtEl>
                                          <p:spTgt spid="1067"/>
                                        </p:tgtEl>
                                        <p:attrNameLst>
                                          <p:attrName>style.visibility</p:attrName>
                                        </p:attrNameLst>
                                      </p:cBhvr>
                                      <p:to>
                                        <p:strVal val="visible"/>
                                      </p:to>
                                    </p:set>
                                    <p:animEffect filter="wipe(right)" transition="in">
                                      <p:cBhvr>
                                        <p:cTn id="72" dur="700"/>
                                        <p:tgtEl>
                                          <p:spTgt spid="1067"/>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16" presetID="23" grpId="15" fill="hold">
                                  <p:stCondLst>
                                    <p:cond delay="0"/>
                                  </p:stCondLst>
                                  <p:iterate type="el" backwards="0">
                                    <p:tmAbs val="0"/>
                                  </p:iterate>
                                  <p:childTnLst>
                                    <p:set>
                                      <p:cBhvr>
                                        <p:cTn id="76" fill="hold"/>
                                        <p:tgtEl>
                                          <p:spTgt spid="1050"/>
                                        </p:tgtEl>
                                        <p:attrNameLst>
                                          <p:attrName>style.visibility</p:attrName>
                                        </p:attrNameLst>
                                      </p:cBhvr>
                                      <p:to>
                                        <p:strVal val="visible"/>
                                      </p:to>
                                    </p:set>
                                    <p:anim calcmode="lin" valueType="num">
                                      <p:cBhvr>
                                        <p:cTn id="77" dur="750" fill="hold"/>
                                        <p:tgtEl>
                                          <p:spTgt spid="1050"/>
                                        </p:tgtEl>
                                        <p:attrNameLst>
                                          <p:attrName>ppt_w</p:attrName>
                                        </p:attrNameLst>
                                      </p:cBhvr>
                                      <p:tavLst>
                                        <p:tav tm="0">
                                          <p:val>
                                            <p:fltVal val="0"/>
                                          </p:val>
                                        </p:tav>
                                        <p:tav tm="100000">
                                          <p:val>
                                            <p:strVal val="#ppt_w"/>
                                          </p:val>
                                        </p:tav>
                                      </p:tavLst>
                                    </p:anim>
                                    <p:anim calcmode="lin" valueType="num">
                                      <p:cBhvr>
                                        <p:cTn id="78" dur="750" fill="hold"/>
                                        <p:tgtEl>
                                          <p:spTgt spid="1050"/>
                                        </p:tgtEl>
                                        <p:attrNameLst>
                                          <p:attrName>ppt_h</p:attrName>
                                        </p:attrNameLst>
                                      </p:cBhvr>
                                      <p:tavLst>
                                        <p:tav tm="0">
                                          <p:val>
                                            <p:fltVal val="0"/>
                                          </p:val>
                                        </p:tav>
                                        <p:tav tm="100000">
                                          <p:val>
                                            <p:strVal val="#ppt_h"/>
                                          </p:val>
                                        </p:tav>
                                      </p:tavLst>
                                    </p:anim>
                                  </p:childTnLst>
                                </p:cTn>
                              </p:par>
                            </p:childTnLst>
                          </p:cTn>
                        </p:par>
                        <p:par>
                          <p:cTn id="79" fill="hold">
                            <p:stCondLst>
                              <p:cond delay="750"/>
                            </p:stCondLst>
                            <p:childTnLst>
                              <p:par>
                                <p:cTn id="80" presetClass="entr" nodeType="afterEffect" presetSubtype="2" presetID="22" grpId="16" fill="hold">
                                  <p:stCondLst>
                                    <p:cond delay="300"/>
                                  </p:stCondLst>
                                  <p:iterate type="el" backwards="0">
                                    <p:tmAbs val="0"/>
                                  </p:iterate>
                                  <p:childTnLst>
                                    <p:set>
                                      <p:cBhvr>
                                        <p:cTn id="81" fill="hold"/>
                                        <p:tgtEl>
                                          <p:spTgt spid="1063"/>
                                        </p:tgtEl>
                                        <p:attrNameLst>
                                          <p:attrName>style.visibility</p:attrName>
                                        </p:attrNameLst>
                                      </p:cBhvr>
                                      <p:to>
                                        <p:strVal val="visible"/>
                                      </p:to>
                                    </p:set>
                                    <p:animEffect filter="wipe(right)" transition="in">
                                      <p:cBhvr>
                                        <p:cTn id="82" dur="700"/>
                                        <p:tgtEl>
                                          <p:spTgt spid="10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5" grpId="11"/>
      <p:bldP build="whole" bldLvl="1" animBg="1" rev="0" advAuto="0" spid="1050" grpId="15"/>
      <p:bldP build="whole" bldLvl="1" animBg="1" rev="0" advAuto="0" spid="1049" grpId="9"/>
      <p:bldP build="whole" bldLvl="1" animBg="1" rev="0" advAuto="0" spid="1047" grpId="3"/>
      <p:bldP build="whole" bldLvl="1" animBg="1" rev="0" advAuto="0" spid="1059" grpId="2"/>
      <p:bldP build="whole" bldLvl="1" animBg="1" rev="0" advAuto="0" spid="1048" grpId="1"/>
      <p:bldP build="whole" bldLvl="1" animBg="1" rev="0" advAuto="0" spid="1071" grpId="12"/>
      <p:bldP build="whole" bldLvl="1" animBg="1" rev="0" advAuto="0" spid="1046" grpId="13"/>
      <p:bldP build="whole" bldLvl="1" animBg="1" rev="0" advAuto="0" spid="1072" grpId="5"/>
      <p:bldP build="whole" bldLvl="1" animBg="1" rev="0" advAuto="0" spid="1076" grpId="6"/>
      <p:bldP build="whole" bldLvl="1" animBg="1" rev="0" advAuto="0" spid="1080" grpId="8"/>
      <p:bldP build="whole" bldLvl="1" animBg="1" rev="0" advAuto="0" spid="1055" grpId="4"/>
      <p:bldP build="whole" bldLvl="1" animBg="1" rev="0" advAuto="0" spid="1051" grpId="7"/>
      <p:bldP build="whole" bldLvl="1" animBg="1" rev="0" advAuto="0" spid="1084" grpId="10"/>
      <p:bldP build="whole" bldLvl="1" animBg="1" rev="0" advAuto="0" spid="1067" grpId="14"/>
      <p:bldP build="whole" bldLvl="1" animBg="1" rev="0" advAuto="0" spid="1063" grpId="16"/>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幻灯片编号"/>
          <p:cNvSpPr txBox="1"/>
          <p:nvPr>
            <p:ph type="sldNum" sz="quarter" idx="2"/>
          </p:nvPr>
        </p:nvSpPr>
        <p:spPr>
          <a:xfrm>
            <a:off x="12050092" y="13054014"/>
            <a:ext cx="283816"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 name="Content"/>
          <p:cNvSpPr txBox="1"/>
          <p:nvPr/>
        </p:nvSpPr>
        <p:spPr>
          <a:xfrm>
            <a:off x="1707674" y="996924"/>
            <a:ext cx="180457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Content</a:t>
            </a:r>
          </a:p>
        </p:txBody>
      </p:sp>
      <p:sp>
        <p:nvSpPr>
          <p:cNvPr id="69"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70" name="线条"/>
          <p:cNvSpPr/>
          <p:nvPr/>
        </p:nvSpPr>
        <p:spPr>
          <a:xfrm flipV="1">
            <a:off x="12192000" y="2687967"/>
            <a:ext cx="0" cy="10196225"/>
          </a:xfrm>
          <a:prstGeom prst="line">
            <a:avLst/>
          </a:prstGeom>
          <a:ln w="50800" cap="rnd">
            <a:solidFill>
              <a:srgbClr val="85888D"/>
            </a:solidFill>
            <a:custDash>
              <a:ds d="100000" sp="200000"/>
            </a:custDash>
          </a:ln>
        </p:spPr>
        <p:txBody>
          <a:bodyPr lIns="50800" tIns="50800" rIns="50800" bIns="50800" anchor="ctr"/>
          <a:lstStyle/>
          <a:p>
            <a:pPr>
              <a:defRPr sz="3200"/>
            </a:pPr>
          </a:p>
        </p:txBody>
      </p:sp>
      <p:grpSp>
        <p:nvGrpSpPr>
          <p:cNvPr id="74" name="成组"/>
          <p:cNvGrpSpPr/>
          <p:nvPr/>
        </p:nvGrpSpPr>
        <p:grpSpPr>
          <a:xfrm>
            <a:off x="3467815" y="2741253"/>
            <a:ext cx="8121599" cy="1718723"/>
            <a:chOff x="0" y="-12700"/>
            <a:chExt cx="8121597" cy="1718721"/>
          </a:xfrm>
        </p:grpSpPr>
        <p:sp>
          <p:nvSpPr>
            <p:cNvPr id="71" name="1"/>
            <p:cNvSpPr txBox="1"/>
            <p:nvPr/>
          </p:nvSpPr>
          <p:spPr>
            <a:xfrm>
              <a:off x="7512877" y="-12701"/>
              <a:ext cx="608721"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1C05F"/>
                  </a:solidFill>
                  <a:latin typeface="Helvetica"/>
                  <a:ea typeface="Helvetica"/>
                  <a:cs typeface="Helvetica"/>
                  <a:sym typeface="Helvetica"/>
                </a:defRPr>
              </a:lvl1pPr>
            </a:lstStyle>
            <a:p>
              <a:pPr/>
              <a:r>
                <a:t>1</a:t>
              </a:r>
            </a:p>
          </p:txBody>
        </p:sp>
        <p:sp>
          <p:nvSpPr>
            <p:cNvPr id="72" name="ABOUT US"/>
            <p:cNvSpPr txBox="1"/>
            <p:nvPr/>
          </p:nvSpPr>
          <p:spPr>
            <a:xfrm>
              <a:off x="4249400" y="152399"/>
              <a:ext cx="3219749"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4800">
                  <a:solidFill>
                    <a:srgbClr val="D2D2D2"/>
                  </a:solidFill>
                  <a:latin typeface="Helvetica"/>
                  <a:ea typeface="Helvetica"/>
                  <a:cs typeface="Helvetica"/>
                  <a:sym typeface="Helvetica"/>
                </a:defRPr>
              </a:lvl1pPr>
            </a:lstStyle>
            <a:p>
              <a:pPr/>
              <a:r>
                <a:t>ABOUT US</a:t>
              </a:r>
            </a:p>
          </p:txBody>
        </p:sp>
        <p:sp>
          <p:nvSpPr>
            <p:cNvPr id="73" name="Lorem ipsum dolor sit amet, consectetur adipiscing elit. Phasellus tincidunt rhoncus augue eu rutrum. Vivamus"/>
            <p:cNvSpPr txBox="1"/>
            <p:nvPr/>
          </p:nvSpPr>
          <p:spPr>
            <a:xfrm>
              <a:off x="0" y="944021"/>
              <a:ext cx="7414662"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78" name="成组"/>
          <p:cNvGrpSpPr/>
          <p:nvPr/>
        </p:nvGrpSpPr>
        <p:grpSpPr>
          <a:xfrm>
            <a:off x="3467815" y="4549635"/>
            <a:ext cx="8190114" cy="1795682"/>
            <a:chOff x="0" y="-12700"/>
            <a:chExt cx="8190112" cy="1795681"/>
          </a:xfrm>
        </p:grpSpPr>
        <p:sp>
          <p:nvSpPr>
            <p:cNvPr id="75" name="2"/>
            <p:cNvSpPr txBox="1"/>
            <p:nvPr/>
          </p:nvSpPr>
          <p:spPr>
            <a:xfrm>
              <a:off x="7581393" y="-12701"/>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3FA086"/>
                  </a:solidFill>
                  <a:latin typeface="Helvetica"/>
                  <a:ea typeface="Helvetica"/>
                  <a:cs typeface="Helvetica"/>
                  <a:sym typeface="Helvetica"/>
                </a:defRPr>
              </a:lvl1pPr>
            </a:lstStyle>
            <a:p>
              <a:pPr/>
              <a:r>
                <a:t>2</a:t>
              </a:r>
            </a:p>
          </p:txBody>
        </p:sp>
        <p:sp>
          <p:nvSpPr>
            <p:cNvPr id="76" name="WHAT WE DO"/>
            <p:cNvSpPr txBox="1"/>
            <p:nvPr/>
          </p:nvSpPr>
          <p:spPr>
            <a:xfrm>
              <a:off x="3376411" y="278460"/>
              <a:ext cx="4088309"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4800">
                  <a:solidFill>
                    <a:srgbClr val="D2D2D2"/>
                  </a:solidFill>
                  <a:latin typeface="Helvetica"/>
                  <a:ea typeface="Helvetica"/>
                  <a:cs typeface="Helvetica"/>
                  <a:sym typeface="Helvetica"/>
                </a:defRPr>
              </a:lvl1pPr>
            </a:lstStyle>
            <a:p>
              <a:pPr/>
              <a:r>
                <a:t>WHAT WE DO</a:t>
              </a:r>
            </a:p>
          </p:txBody>
        </p:sp>
        <p:sp>
          <p:nvSpPr>
            <p:cNvPr id="77" name="Lorem ipsum dolor sit amet, consectetur adipiscing elit. Phasellus tincidunt rhoncus augue eu rutrum. Vivamus"/>
            <p:cNvSpPr txBox="1"/>
            <p:nvPr/>
          </p:nvSpPr>
          <p:spPr>
            <a:xfrm>
              <a:off x="0" y="1020981"/>
              <a:ext cx="7414662"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82" name="成组"/>
          <p:cNvGrpSpPr/>
          <p:nvPr/>
        </p:nvGrpSpPr>
        <p:grpSpPr>
          <a:xfrm>
            <a:off x="3467815" y="6358016"/>
            <a:ext cx="8189226" cy="1715971"/>
            <a:chOff x="0" y="-12700"/>
            <a:chExt cx="8189224" cy="1715969"/>
          </a:xfrm>
        </p:grpSpPr>
        <p:sp>
          <p:nvSpPr>
            <p:cNvPr id="79" name="3"/>
            <p:cNvSpPr txBox="1"/>
            <p:nvPr/>
          </p:nvSpPr>
          <p:spPr>
            <a:xfrm>
              <a:off x="7580504" y="-12701"/>
              <a:ext cx="608721"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F635F"/>
                  </a:solidFill>
                  <a:latin typeface="Helvetica"/>
                  <a:ea typeface="Helvetica"/>
                  <a:cs typeface="Helvetica"/>
                  <a:sym typeface="Helvetica"/>
                </a:defRPr>
              </a:lvl1pPr>
            </a:lstStyle>
            <a:p>
              <a:pPr/>
              <a:r>
                <a:t>3</a:t>
              </a:r>
            </a:p>
          </p:txBody>
        </p:sp>
        <p:sp>
          <p:nvSpPr>
            <p:cNvPr id="80" name="SOCIAL MEDIA"/>
            <p:cNvSpPr txBox="1"/>
            <p:nvPr/>
          </p:nvSpPr>
          <p:spPr>
            <a:xfrm>
              <a:off x="3039371" y="154675"/>
              <a:ext cx="4427935"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4800">
                  <a:solidFill>
                    <a:srgbClr val="D2D2D2"/>
                  </a:solidFill>
                  <a:latin typeface="Helvetica"/>
                  <a:ea typeface="Helvetica"/>
                  <a:cs typeface="Helvetica"/>
                  <a:sym typeface="Helvetica"/>
                </a:defRPr>
              </a:lvl1pPr>
            </a:lstStyle>
            <a:p>
              <a:pPr/>
              <a:r>
                <a:t>SOCIAL MEDIA</a:t>
              </a:r>
            </a:p>
          </p:txBody>
        </p:sp>
        <p:sp>
          <p:nvSpPr>
            <p:cNvPr id="81" name="Lorem ipsum dolor sit amet, consectetur adipiscing elit. Phasellus tincidunt rhoncus augue eu rutrum. Vivamus"/>
            <p:cNvSpPr txBox="1"/>
            <p:nvPr/>
          </p:nvSpPr>
          <p:spPr>
            <a:xfrm>
              <a:off x="0" y="941269"/>
              <a:ext cx="7414662"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86" name="成组"/>
          <p:cNvGrpSpPr/>
          <p:nvPr/>
        </p:nvGrpSpPr>
        <p:grpSpPr>
          <a:xfrm>
            <a:off x="3467815" y="8166397"/>
            <a:ext cx="8192337" cy="1668835"/>
            <a:chOff x="0" y="-12700"/>
            <a:chExt cx="8192335" cy="1668833"/>
          </a:xfrm>
        </p:grpSpPr>
        <p:sp>
          <p:nvSpPr>
            <p:cNvPr id="83" name="4"/>
            <p:cNvSpPr txBox="1"/>
            <p:nvPr/>
          </p:nvSpPr>
          <p:spPr>
            <a:xfrm>
              <a:off x="7583616" y="-12701"/>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3FA086"/>
                  </a:solidFill>
                  <a:latin typeface="Helvetica"/>
                  <a:ea typeface="Helvetica"/>
                  <a:cs typeface="Helvetica"/>
                  <a:sym typeface="Helvetica"/>
                </a:defRPr>
              </a:lvl1pPr>
            </a:lstStyle>
            <a:p>
              <a:pPr/>
              <a:r>
                <a:t>4</a:t>
              </a:r>
            </a:p>
          </p:txBody>
        </p:sp>
        <p:sp>
          <p:nvSpPr>
            <p:cNvPr id="84" name="MAP NOTES"/>
            <p:cNvSpPr txBox="1"/>
            <p:nvPr/>
          </p:nvSpPr>
          <p:spPr>
            <a:xfrm>
              <a:off x="3773391" y="152399"/>
              <a:ext cx="3693915"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4800">
                  <a:solidFill>
                    <a:srgbClr val="D2D2D2"/>
                  </a:solidFill>
                  <a:latin typeface="Helvetica"/>
                  <a:ea typeface="Helvetica"/>
                  <a:cs typeface="Helvetica"/>
                  <a:sym typeface="Helvetica"/>
                </a:defRPr>
              </a:lvl1pPr>
            </a:lstStyle>
            <a:p>
              <a:pPr/>
              <a:r>
                <a:t>MAP NOTES</a:t>
              </a:r>
            </a:p>
          </p:txBody>
        </p:sp>
        <p:sp>
          <p:nvSpPr>
            <p:cNvPr id="85" name="Lorem ipsum dolor sit amet, consectetur adipiscing elit. Phasellus tincidunt rhoncus augue eu rutrum. Vivamus"/>
            <p:cNvSpPr txBox="1"/>
            <p:nvPr/>
          </p:nvSpPr>
          <p:spPr>
            <a:xfrm>
              <a:off x="0" y="894133"/>
              <a:ext cx="7414662"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90" name="成组"/>
          <p:cNvGrpSpPr/>
          <p:nvPr/>
        </p:nvGrpSpPr>
        <p:grpSpPr>
          <a:xfrm>
            <a:off x="3480515" y="9974779"/>
            <a:ext cx="8180970" cy="1717144"/>
            <a:chOff x="0" y="-12700"/>
            <a:chExt cx="8180968" cy="1717143"/>
          </a:xfrm>
        </p:grpSpPr>
        <p:sp>
          <p:nvSpPr>
            <p:cNvPr id="87" name="5"/>
            <p:cNvSpPr txBox="1"/>
            <p:nvPr/>
          </p:nvSpPr>
          <p:spPr>
            <a:xfrm>
              <a:off x="7572249" y="-12701"/>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1C05F"/>
                  </a:solidFill>
                  <a:latin typeface="Helvetica"/>
                  <a:ea typeface="Helvetica"/>
                  <a:cs typeface="Helvetica"/>
                  <a:sym typeface="Helvetica"/>
                </a:defRPr>
              </a:lvl1pPr>
            </a:lstStyle>
            <a:p>
              <a:pPr/>
              <a:r>
                <a:t>5</a:t>
              </a:r>
            </a:p>
          </p:txBody>
        </p:sp>
        <p:sp>
          <p:nvSpPr>
            <p:cNvPr id="88" name="CHART ETC"/>
            <p:cNvSpPr txBox="1"/>
            <p:nvPr/>
          </p:nvSpPr>
          <p:spPr>
            <a:xfrm>
              <a:off x="3848103" y="157686"/>
              <a:ext cx="3581103"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4800">
                  <a:solidFill>
                    <a:srgbClr val="D2D2D2"/>
                  </a:solidFill>
                  <a:latin typeface="Helvetica"/>
                  <a:ea typeface="Helvetica"/>
                  <a:cs typeface="Helvetica"/>
                  <a:sym typeface="Helvetica"/>
                </a:defRPr>
              </a:lvl1pPr>
            </a:lstStyle>
            <a:p>
              <a:pPr/>
              <a:r>
                <a:t>CHART ETC</a:t>
              </a:r>
            </a:p>
          </p:txBody>
        </p:sp>
        <p:sp>
          <p:nvSpPr>
            <p:cNvPr id="89" name="Lorem ipsum dolor sit amet, consectetur adipiscing elit. Phasellus tincidunt rhoncus augue eu rutrum. Vivamus"/>
            <p:cNvSpPr txBox="1"/>
            <p:nvPr/>
          </p:nvSpPr>
          <p:spPr>
            <a:xfrm>
              <a:off x="0" y="942443"/>
              <a:ext cx="7414662"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94" name="成组"/>
          <p:cNvGrpSpPr/>
          <p:nvPr/>
        </p:nvGrpSpPr>
        <p:grpSpPr>
          <a:xfrm>
            <a:off x="12771274" y="3936549"/>
            <a:ext cx="8260659" cy="1704444"/>
            <a:chOff x="44314" y="0"/>
            <a:chExt cx="8260657" cy="1704443"/>
          </a:xfrm>
        </p:grpSpPr>
        <p:sp>
          <p:nvSpPr>
            <p:cNvPr id="91" name="6"/>
            <p:cNvSpPr txBox="1"/>
            <p:nvPr/>
          </p:nvSpPr>
          <p:spPr>
            <a:xfrm>
              <a:off x="44314" y="0"/>
              <a:ext cx="608720" cy="1168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7000">
                  <a:solidFill>
                    <a:srgbClr val="FF635F"/>
                  </a:solidFill>
                  <a:latin typeface="Helvetica"/>
                  <a:ea typeface="Helvetica"/>
                  <a:cs typeface="Helvetica"/>
                  <a:sym typeface="Helvetica"/>
                </a:defRPr>
              </a:lvl1pPr>
            </a:lstStyle>
            <a:p>
              <a:pPr/>
              <a:r>
                <a:t>6</a:t>
              </a:r>
            </a:p>
          </p:txBody>
        </p:sp>
        <p:sp>
          <p:nvSpPr>
            <p:cNvPr id="92" name="TIMELINE"/>
            <p:cNvSpPr txBox="1"/>
            <p:nvPr/>
          </p:nvSpPr>
          <p:spPr>
            <a:xfrm>
              <a:off x="841224" y="165100"/>
              <a:ext cx="2925664" cy="838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800">
                  <a:solidFill>
                    <a:srgbClr val="D2D2D2"/>
                  </a:solidFill>
                  <a:latin typeface="Helvetica"/>
                  <a:ea typeface="Helvetica"/>
                  <a:cs typeface="Helvetica"/>
                  <a:sym typeface="Helvetica"/>
                </a:defRPr>
              </a:lvl1pPr>
            </a:lstStyle>
            <a:p>
              <a:pPr/>
              <a:r>
                <a:t>TIMELINE</a:t>
              </a:r>
            </a:p>
          </p:txBody>
        </p:sp>
        <p:sp>
          <p:nvSpPr>
            <p:cNvPr id="93" name="Lorem ipsum dolor sit amet, consectetur adipiscing elit. Phasellus tincidunt rhoncus augue eu rutrum. Vivamus"/>
            <p:cNvSpPr txBox="1"/>
            <p:nvPr/>
          </p:nvSpPr>
          <p:spPr>
            <a:xfrm>
              <a:off x="890310" y="942443"/>
              <a:ext cx="7414663"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98" name="成组"/>
          <p:cNvGrpSpPr/>
          <p:nvPr/>
        </p:nvGrpSpPr>
        <p:grpSpPr>
          <a:xfrm>
            <a:off x="12750962" y="5744930"/>
            <a:ext cx="8230171" cy="1782983"/>
            <a:chOff x="0" y="0"/>
            <a:chExt cx="8230169" cy="1782981"/>
          </a:xfrm>
        </p:grpSpPr>
        <p:sp>
          <p:nvSpPr>
            <p:cNvPr id="95" name="7"/>
            <p:cNvSpPr txBox="1"/>
            <p:nvPr/>
          </p:nvSpPr>
          <p:spPr>
            <a:xfrm>
              <a:off x="0" y="0"/>
              <a:ext cx="605028" cy="1168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7000">
                  <a:solidFill>
                    <a:srgbClr val="F1C05F"/>
                  </a:solidFill>
                  <a:latin typeface="Helvetica"/>
                  <a:ea typeface="Helvetica"/>
                  <a:cs typeface="Helvetica"/>
                  <a:sym typeface="Helvetica"/>
                </a:defRPr>
              </a:lvl1pPr>
            </a:lstStyle>
            <a:p>
              <a:pPr/>
              <a:r>
                <a:t>7</a:t>
              </a:r>
            </a:p>
          </p:txBody>
        </p:sp>
        <p:sp>
          <p:nvSpPr>
            <p:cNvPr id="96" name="MOCK-UP"/>
            <p:cNvSpPr txBox="1"/>
            <p:nvPr/>
          </p:nvSpPr>
          <p:spPr>
            <a:xfrm>
              <a:off x="804519" y="165100"/>
              <a:ext cx="2992935" cy="838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800">
                  <a:solidFill>
                    <a:srgbClr val="D2D2D2"/>
                  </a:solidFill>
                  <a:latin typeface="Helvetica"/>
                  <a:ea typeface="Helvetica"/>
                  <a:cs typeface="Helvetica"/>
                  <a:sym typeface="Helvetica"/>
                </a:defRPr>
              </a:lvl1pPr>
            </a:lstStyle>
            <a:p>
              <a:pPr/>
              <a:r>
                <a:t>MOCK-UP</a:t>
              </a:r>
            </a:p>
          </p:txBody>
        </p:sp>
        <p:sp>
          <p:nvSpPr>
            <p:cNvPr id="97" name="Lorem ipsum dolor sit amet, consectetur adipiscing elit. Phasellus tincidunt rhoncus augue eu rutrum. Vivamus"/>
            <p:cNvSpPr txBox="1"/>
            <p:nvPr/>
          </p:nvSpPr>
          <p:spPr>
            <a:xfrm>
              <a:off x="815508" y="1020981"/>
              <a:ext cx="7414662"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102" name="成组"/>
          <p:cNvGrpSpPr/>
          <p:nvPr/>
        </p:nvGrpSpPr>
        <p:grpSpPr>
          <a:xfrm>
            <a:off x="12750962" y="7553312"/>
            <a:ext cx="8280971" cy="1705233"/>
            <a:chOff x="0" y="0"/>
            <a:chExt cx="8280969" cy="1705232"/>
          </a:xfrm>
        </p:grpSpPr>
        <p:sp>
          <p:nvSpPr>
            <p:cNvPr id="99" name="8"/>
            <p:cNvSpPr txBox="1"/>
            <p:nvPr/>
          </p:nvSpPr>
          <p:spPr>
            <a:xfrm>
              <a:off x="0" y="0"/>
              <a:ext cx="605028" cy="1168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7000">
                  <a:solidFill>
                    <a:srgbClr val="3FA086"/>
                  </a:solidFill>
                  <a:latin typeface="Helvetica"/>
                  <a:ea typeface="Helvetica"/>
                  <a:cs typeface="Helvetica"/>
                  <a:sym typeface="Helvetica"/>
                </a:defRPr>
              </a:lvl1pPr>
            </a:lstStyle>
            <a:p>
              <a:pPr/>
              <a:r>
                <a:t>8</a:t>
              </a:r>
            </a:p>
          </p:txBody>
        </p:sp>
        <p:sp>
          <p:nvSpPr>
            <p:cNvPr id="100" name="PORTFOLIO"/>
            <p:cNvSpPr txBox="1"/>
            <p:nvPr/>
          </p:nvSpPr>
          <p:spPr>
            <a:xfrm>
              <a:off x="804519" y="198710"/>
              <a:ext cx="3626050"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800">
                  <a:solidFill>
                    <a:srgbClr val="D2D2D2"/>
                  </a:solidFill>
                  <a:latin typeface="Helvetica"/>
                  <a:ea typeface="Helvetica"/>
                  <a:cs typeface="Helvetica"/>
                  <a:sym typeface="Helvetica"/>
                </a:defRPr>
              </a:lvl1pPr>
            </a:lstStyle>
            <a:p>
              <a:pPr/>
              <a:r>
                <a:t>PORTFOLIO</a:t>
              </a:r>
            </a:p>
          </p:txBody>
        </p:sp>
        <p:sp>
          <p:nvSpPr>
            <p:cNvPr id="101" name="Lorem ipsum dolor sit amet, consectetur adipiscing elit. Phasellus tincidunt rhoncus augue eu rutrum. Vivamus"/>
            <p:cNvSpPr txBox="1"/>
            <p:nvPr/>
          </p:nvSpPr>
          <p:spPr>
            <a:xfrm>
              <a:off x="866308" y="943232"/>
              <a:ext cx="7414662"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106" name="成组"/>
          <p:cNvGrpSpPr/>
          <p:nvPr/>
        </p:nvGrpSpPr>
        <p:grpSpPr>
          <a:xfrm>
            <a:off x="12750962" y="9361693"/>
            <a:ext cx="8280971" cy="1656135"/>
            <a:chOff x="0" y="0"/>
            <a:chExt cx="8280969" cy="1656133"/>
          </a:xfrm>
        </p:grpSpPr>
        <p:sp>
          <p:nvSpPr>
            <p:cNvPr id="103" name="9"/>
            <p:cNvSpPr txBox="1"/>
            <p:nvPr/>
          </p:nvSpPr>
          <p:spPr>
            <a:xfrm>
              <a:off x="0" y="0"/>
              <a:ext cx="605028" cy="1168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7000">
                  <a:solidFill>
                    <a:srgbClr val="FF635F"/>
                  </a:solidFill>
                  <a:latin typeface="Helvetica"/>
                  <a:ea typeface="Helvetica"/>
                  <a:cs typeface="Helvetica"/>
                  <a:sym typeface="Helvetica"/>
                </a:defRPr>
              </a:lvl1pPr>
            </a:lstStyle>
            <a:p>
              <a:pPr/>
              <a:r>
                <a:t>9</a:t>
              </a:r>
            </a:p>
          </p:txBody>
        </p:sp>
        <p:sp>
          <p:nvSpPr>
            <p:cNvPr id="104" name="PORTFOLIO"/>
            <p:cNvSpPr txBox="1"/>
            <p:nvPr/>
          </p:nvSpPr>
          <p:spPr>
            <a:xfrm>
              <a:off x="804519" y="165100"/>
              <a:ext cx="3626050" cy="838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800">
                  <a:solidFill>
                    <a:srgbClr val="D2D2D2"/>
                  </a:solidFill>
                  <a:latin typeface="Helvetica"/>
                  <a:ea typeface="Helvetica"/>
                  <a:cs typeface="Helvetica"/>
                  <a:sym typeface="Helvetica"/>
                </a:defRPr>
              </a:lvl1pPr>
            </a:lstStyle>
            <a:p>
              <a:pPr/>
              <a:r>
                <a:t>PORTFOLIO</a:t>
              </a:r>
            </a:p>
          </p:txBody>
        </p:sp>
        <p:sp>
          <p:nvSpPr>
            <p:cNvPr id="105" name="Lorem ipsum dolor sit amet, consectetur adipiscing elit. Phasellus tincidunt rhoncus augue eu rutrum. Vivamus"/>
            <p:cNvSpPr txBox="1"/>
            <p:nvPr/>
          </p:nvSpPr>
          <p:spPr>
            <a:xfrm>
              <a:off x="866308" y="894133"/>
              <a:ext cx="7414662"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grpSp>
        <p:nvGrpSpPr>
          <p:cNvPr id="110" name="成组"/>
          <p:cNvGrpSpPr/>
          <p:nvPr/>
        </p:nvGrpSpPr>
        <p:grpSpPr>
          <a:xfrm>
            <a:off x="12750962" y="11179144"/>
            <a:ext cx="8207355" cy="1695375"/>
            <a:chOff x="0" y="0"/>
            <a:chExt cx="8207354" cy="1695373"/>
          </a:xfrm>
        </p:grpSpPr>
        <p:sp>
          <p:nvSpPr>
            <p:cNvPr id="107" name="0"/>
            <p:cNvSpPr txBox="1"/>
            <p:nvPr/>
          </p:nvSpPr>
          <p:spPr>
            <a:xfrm>
              <a:off x="0" y="0"/>
              <a:ext cx="605028" cy="1168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7000">
                  <a:solidFill>
                    <a:srgbClr val="3FA086"/>
                  </a:solidFill>
                  <a:latin typeface="Helvetica"/>
                  <a:ea typeface="Helvetica"/>
                  <a:cs typeface="Helvetica"/>
                  <a:sym typeface="Helvetica"/>
                </a:defRPr>
              </a:lvl1pPr>
            </a:lstStyle>
            <a:p>
              <a:pPr/>
              <a:r>
                <a:t>0</a:t>
              </a:r>
            </a:p>
          </p:txBody>
        </p:sp>
        <p:sp>
          <p:nvSpPr>
            <p:cNvPr id="108" name="PORTFOLIO"/>
            <p:cNvSpPr txBox="1"/>
            <p:nvPr/>
          </p:nvSpPr>
          <p:spPr>
            <a:xfrm>
              <a:off x="804519" y="156030"/>
              <a:ext cx="3626050"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800">
                  <a:solidFill>
                    <a:srgbClr val="D2D2D2"/>
                  </a:solidFill>
                  <a:latin typeface="Helvetica"/>
                  <a:ea typeface="Helvetica"/>
                  <a:cs typeface="Helvetica"/>
                  <a:sym typeface="Helvetica"/>
                </a:defRPr>
              </a:lvl1pPr>
            </a:lstStyle>
            <a:p>
              <a:pPr/>
              <a:r>
                <a:t>PORTFOLIO</a:t>
              </a:r>
            </a:p>
          </p:txBody>
        </p:sp>
        <p:sp>
          <p:nvSpPr>
            <p:cNvPr id="109" name="Lorem ipsum dolor sit amet, consectetur adipiscing elit. Phasellus tincidunt rhoncus augue eu rutrum. Vivamus"/>
            <p:cNvSpPr txBox="1"/>
            <p:nvPr/>
          </p:nvSpPr>
          <p:spPr>
            <a:xfrm>
              <a:off x="792692" y="933373"/>
              <a:ext cx="7414663"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70"/>
                                        </p:tgtEl>
                                        <p:attrNameLst>
                                          <p:attrName>style.visibility</p:attrName>
                                        </p:attrNameLst>
                                      </p:cBhvr>
                                      <p:to>
                                        <p:strVal val="visible"/>
                                      </p:to>
                                    </p:set>
                                    <p:animEffect filter="wipe(up)" transition="in">
                                      <p:cBhvr>
                                        <p:cTn id="7" dur="1000"/>
                                        <p:tgtEl>
                                          <p:spTgt spid="70"/>
                                        </p:tgtEl>
                                      </p:cBhvr>
                                    </p:animEffect>
                                  </p:childTnLst>
                                </p:cTn>
                              </p:par>
                            </p:childTnLst>
                          </p:cTn>
                        </p:par>
                        <p:par>
                          <p:cTn id="8" fill="hold">
                            <p:stCondLst>
                              <p:cond delay="1000"/>
                            </p:stCondLst>
                            <p:childTnLst>
                              <p:par>
                                <p:cTn id="9" presetClass="entr" nodeType="afterEffect" presetSubtype="8" presetID="2" grpId="2" fill="hold">
                                  <p:stCondLst>
                                    <p:cond delay="300"/>
                                  </p:stCondLst>
                                  <p:iterate type="el" backwards="0">
                                    <p:tmAbs val="0"/>
                                  </p:iterate>
                                  <p:childTnLst>
                                    <p:set>
                                      <p:cBhvr>
                                        <p:cTn id="10" fill="hold"/>
                                        <p:tgtEl>
                                          <p:spTgt spid="74"/>
                                        </p:tgtEl>
                                        <p:attrNameLst>
                                          <p:attrName>style.visibility</p:attrName>
                                        </p:attrNameLst>
                                      </p:cBhvr>
                                      <p:to>
                                        <p:strVal val="visible"/>
                                      </p:to>
                                    </p:set>
                                    <p:anim calcmode="lin" valueType="num">
                                      <p:cBhvr>
                                        <p:cTn id="11" dur="800" fill="hold"/>
                                        <p:tgtEl>
                                          <p:spTgt spid="74"/>
                                        </p:tgtEl>
                                        <p:attrNameLst>
                                          <p:attrName>ppt_x</p:attrName>
                                        </p:attrNameLst>
                                      </p:cBhvr>
                                      <p:tavLst>
                                        <p:tav tm="0">
                                          <p:val>
                                            <p:strVal val="0-#ppt_w/2"/>
                                          </p:val>
                                        </p:tav>
                                        <p:tav tm="100000">
                                          <p:val>
                                            <p:strVal val="#ppt_x"/>
                                          </p:val>
                                        </p:tav>
                                      </p:tavLst>
                                    </p:anim>
                                    <p:anim calcmode="lin" valueType="num">
                                      <p:cBhvr>
                                        <p:cTn id="12" dur="8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2100"/>
                            </p:stCondLst>
                            <p:childTnLst>
                              <p:par>
                                <p:cTn id="14" presetClass="entr" nodeType="afterEffect" presetSubtype="2" presetID="2" grpId="3" fill="hold">
                                  <p:stCondLst>
                                    <p:cond delay="300"/>
                                  </p:stCondLst>
                                  <p:iterate type="el" backwards="0">
                                    <p:tmAbs val="0"/>
                                  </p:iterate>
                                  <p:childTnLst>
                                    <p:set>
                                      <p:cBhvr>
                                        <p:cTn id="15" fill="hold"/>
                                        <p:tgtEl>
                                          <p:spTgt spid="94"/>
                                        </p:tgtEl>
                                        <p:attrNameLst>
                                          <p:attrName>style.visibility</p:attrName>
                                        </p:attrNameLst>
                                      </p:cBhvr>
                                      <p:to>
                                        <p:strVal val="visible"/>
                                      </p:to>
                                    </p:set>
                                    <p:anim calcmode="lin" valueType="num">
                                      <p:cBhvr>
                                        <p:cTn id="16" dur="800" fill="hold"/>
                                        <p:tgtEl>
                                          <p:spTgt spid="94"/>
                                        </p:tgtEl>
                                        <p:attrNameLst>
                                          <p:attrName>ppt_x</p:attrName>
                                        </p:attrNameLst>
                                      </p:cBhvr>
                                      <p:tavLst>
                                        <p:tav tm="0">
                                          <p:val>
                                            <p:strVal val="1+#ppt_w/2"/>
                                          </p:val>
                                        </p:tav>
                                        <p:tav tm="100000">
                                          <p:val>
                                            <p:strVal val="#ppt_x"/>
                                          </p:val>
                                        </p:tav>
                                      </p:tavLst>
                                    </p:anim>
                                    <p:anim calcmode="lin" valueType="num">
                                      <p:cBhvr>
                                        <p:cTn id="17" dur="800" fill="hold"/>
                                        <p:tgtEl>
                                          <p:spTgt spid="94"/>
                                        </p:tgtEl>
                                        <p:attrNameLst>
                                          <p:attrName>ppt_y</p:attrName>
                                        </p:attrNameLst>
                                      </p:cBhvr>
                                      <p:tavLst>
                                        <p:tav tm="0">
                                          <p:val>
                                            <p:strVal val="#ppt_y"/>
                                          </p:val>
                                        </p:tav>
                                        <p:tav tm="100000">
                                          <p:val>
                                            <p:strVal val="#ppt_y"/>
                                          </p:val>
                                        </p:tav>
                                      </p:tavLst>
                                    </p:anim>
                                  </p:childTnLst>
                                </p:cTn>
                              </p:par>
                            </p:childTnLst>
                          </p:cTn>
                        </p:par>
                        <p:par>
                          <p:cTn id="18" fill="hold">
                            <p:stCondLst>
                              <p:cond delay="3200"/>
                            </p:stCondLst>
                            <p:childTnLst>
                              <p:par>
                                <p:cTn id="19" presetClass="entr" nodeType="afterEffect" presetSubtype="8" presetID="2" grpId="4" fill="hold">
                                  <p:stCondLst>
                                    <p:cond delay="300"/>
                                  </p:stCondLst>
                                  <p:iterate type="el" backwards="0">
                                    <p:tmAbs val="0"/>
                                  </p:iterate>
                                  <p:childTnLst>
                                    <p:set>
                                      <p:cBhvr>
                                        <p:cTn id="20" fill="hold"/>
                                        <p:tgtEl>
                                          <p:spTgt spid="78"/>
                                        </p:tgtEl>
                                        <p:attrNameLst>
                                          <p:attrName>style.visibility</p:attrName>
                                        </p:attrNameLst>
                                      </p:cBhvr>
                                      <p:to>
                                        <p:strVal val="visible"/>
                                      </p:to>
                                    </p:set>
                                    <p:anim calcmode="lin" valueType="num">
                                      <p:cBhvr>
                                        <p:cTn id="21" dur="800" fill="hold"/>
                                        <p:tgtEl>
                                          <p:spTgt spid="78"/>
                                        </p:tgtEl>
                                        <p:attrNameLst>
                                          <p:attrName>ppt_x</p:attrName>
                                        </p:attrNameLst>
                                      </p:cBhvr>
                                      <p:tavLst>
                                        <p:tav tm="0">
                                          <p:val>
                                            <p:strVal val="0-#ppt_w/2"/>
                                          </p:val>
                                        </p:tav>
                                        <p:tav tm="100000">
                                          <p:val>
                                            <p:strVal val="#ppt_x"/>
                                          </p:val>
                                        </p:tav>
                                      </p:tavLst>
                                    </p:anim>
                                    <p:anim calcmode="lin" valueType="num">
                                      <p:cBhvr>
                                        <p:cTn id="22" dur="800" fill="hold"/>
                                        <p:tgtEl>
                                          <p:spTgt spid="78"/>
                                        </p:tgtEl>
                                        <p:attrNameLst>
                                          <p:attrName>ppt_y</p:attrName>
                                        </p:attrNameLst>
                                      </p:cBhvr>
                                      <p:tavLst>
                                        <p:tav tm="0">
                                          <p:val>
                                            <p:strVal val="#ppt_y"/>
                                          </p:val>
                                        </p:tav>
                                        <p:tav tm="100000">
                                          <p:val>
                                            <p:strVal val="#ppt_y"/>
                                          </p:val>
                                        </p:tav>
                                      </p:tavLst>
                                    </p:anim>
                                  </p:childTnLst>
                                </p:cTn>
                              </p:par>
                            </p:childTnLst>
                          </p:cTn>
                        </p:par>
                        <p:par>
                          <p:cTn id="23" fill="hold">
                            <p:stCondLst>
                              <p:cond delay="4300"/>
                            </p:stCondLst>
                            <p:childTnLst>
                              <p:par>
                                <p:cTn id="24" presetClass="entr" nodeType="afterEffect" presetSubtype="2" presetID="2" grpId="5" fill="hold">
                                  <p:stCondLst>
                                    <p:cond delay="300"/>
                                  </p:stCondLst>
                                  <p:iterate type="el" backwards="0">
                                    <p:tmAbs val="0"/>
                                  </p:iterate>
                                  <p:childTnLst>
                                    <p:set>
                                      <p:cBhvr>
                                        <p:cTn id="25" fill="hold"/>
                                        <p:tgtEl>
                                          <p:spTgt spid="98"/>
                                        </p:tgtEl>
                                        <p:attrNameLst>
                                          <p:attrName>style.visibility</p:attrName>
                                        </p:attrNameLst>
                                      </p:cBhvr>
                                      <p:to>
                                        <p:strVal val="visible"/>
                                      </p:to>
                                    </p:set>
                                    <p:anim calcmode="lin" valueType="num">
                                      <p:cBhvr>
                                        <p:cTn id="26" dur="800" fill="hold"/>
                                        <p:tgtEl>
                                          <p:spTgt spid="98"/>
                                        </p:tgtEl>
                                        <p:attrNameLst>
                                          <p:attrName>ppt_x</p:attrName>
                                        </p:attrNameLst>
                                      </p:cBhvr>
                                      <p:tavLst>
                                        <p:tav tm="0">
                                          <p:val>
                                            <p:strVal val="1+#ppt_w/2"/>
                                          </p:val>
                                        </p:tav>
                                        <p:tav tm="100000">
                                          <p:val>
                                            <p:strVal val="#ppt_x"/>
                                          </p:val>
                                        </p:tav>
                                      </p:tavLst>
                                    </p:anim>
                                    <p:anim calcmode="lin" valueType="num">
                                      <p:cBhvr>
                                        <p:cTn id="27" dur="800" fill="hold"/>
                                        <p:tgtEl>
                                          <p:spTgt spid="98"/>
                                        </p:tgtEl>
                                        <p:attrNameLst>
                                          <p:attrName>ppt_y</p:attrName>
                                        </p:attrNameLst>
                                      </p:cBhvr>
                                      <p:tavLst>
                                        <p:tav tm="0">
                                          <p:val>
                                            <p:strVal val="#ppt_y"/>
                                          </p:val>
                                        </p:tav>
                                        <p:tav tm="100000">
                                          <p:val>
                                            <p:strVal val="#ppt_y"/>
                                          </p:val>
                                        </p:tav>
                                      </p:tavLst>
                                    </p:anim>
                                  </p:childTnLst>
                                </p:cTn>
                              </p:par>
                            </p:childTnLst>
                          </p:cTn>
                        </p:par>
                        <p:par>
                          <p:cTn id="28" fill="hold">
                            <p:stCondLst>
                              <p:cond delay="5400"/>
                            </p:stCondLst>
                            <p:childTnLst>
                              <p:par>
                                <p:cTn id="29" presetClass="entr" nodeType="afterEffect" presetSubtype="8" presetID="2" grpId="6" fill="hold">
                                  <p:stCondLst>
                                    <p:cond delay="300"/>
                                  </p:stCondLst>
                                  <p:iterate type="el" backwards="0">
                                    <p:tmAbs val="0"/>
                                  </p:iterate>
                                  <p:childTnLst>
                                    <p:set>
                                      <p:cBhvr>
                                        <p:cTn id="30" fill="hold"/>
                                        <p:tgtEl>
                                          <p:spTgt spid="82"/>
                                        </p:tgtEl>
                                        <p:attrNameLst>
                                          <p:attrName>style.visibility</p:attrName>
                                        </p:attrNameLst>
                                      </p:cBhvr>
                                      <p:to>
                                        <p:strVal val="visible"/>
                                      </p:to>
                                    </p:set>
                                    <p:anim calcmode="lin" valueType="num">
                                      <p:cBhvr>
                                        <p:cTn id="31" dur="800" fill="hold"/>
                                        <p:tgtEl>
                                          <p:spTgt spid="82"/>
                                        </p:tgtEl>
                                        <p:attrNameLst>
                                          <p:attrName>ppt_x</p:attrName>
                                        </p:attrNameLst>
                                      </p:cBhvr>
                                      <p:tavLst>
                                        <p:tav tm="0">
                                          <p:val>
                                            <p:strVal val="0-#ppt_w/2"/>
                                          </p:val>
                                        </p:tav>
                                        <p:tav tm="100000">
                                          <p:val>
                                            <p:strVal val="#ppt_x"/>
                                          </p:val>
                                        </p:tav>
                                      </p:tavLst>
                                    </p:anim>
                                    <p:anim calcmode="lin" valueType="num">
                                      <p:cBhvr>
                                        <p:cTn id="32" dur="800" fill="hold"/>
                                        <p:tgtEl>
                                          <p:spTgt spid="82"/>
                                        </p:tgtEl>
                                        <p:attrNameLst>
                                          <p:attrName>ppt_y</p:attrName>
                                        </p:attrNameLst>
                                      </p:cBhvr>
                                      <p:tavLst>
                                        <p:tav tm="0">
                                          <p:val>
                                            <p:strVal val="#ppt_y"/>
                                          </p:val>
                                        </p:tav>
                                        <p:tav tm="100000">
                                          <p:val>
                                            <p:strVal val="#ppt_y"/>
                                          </p:val>
                                        </p:tav>
                                      </p:tavLst>
                                    </p:anim>
                                  </p:childTnLst>
                                </p:cTn>
                              </p:par>
                            </p:childTnLst>
                          </p:cTn>
                        </p:par>
                        <p:par>
                          <p:cTn id="33" fill="hold">
                            <p:stCondLst>
                              <p:cond delay="6500"/>
                            </p:stCondLst>
                            <p:childTnLst>
                              <p:par>
                                <p:cTn id="34" presetClass="entr" nodeType="afterEffect" presetSubtype="2" presetID="2" grpId="7" fill="hold">
                                  <p:stCondLst>
                                    <p:cond delay="300"/>
                                  </p:stCondLst>
                                  <p:iterate type="el" backwards="0">
                                    <p:tmAbs val="0"/>
                                  </p:iterate>
                                  <p:childTnLst>
                                    <p:set>
                                      <p:cBhvr>
                                        <p:cTn id="35" fill="hold"/>
                                        <p:tgtEl>
                                          <p:spTgt spid="102"/>
                                        </p:tgtEl>
                                        <p:attrNameLst>
                                          <p:attrName>style.visibility</p:attrName>
                                        </p:attrNameLst>
                                      </p:cBhvr>
                                      <p:to>
                                        <p:strVal val="visible"/>
                                      </p:to>
                                    </p:set>
                                    <p:anim calcmode="lin" valueType="num">
                                      <p:cBhvr>
                                        <p:cTn id="36" dur="800" fill="hold"/>
                                        <p:tgtEl>
                                          <p:spTgt spid="102"/>
                                        </p:tgtEl>
                                        <p:attrNameLst>
                                          <p:attrName>ppt_x</p:attrName>
                                        </p:attrNameLst>
                                      </p:cBhvr>
                                      <p:tavLst>
                                        <p:tav tm="0">
                                          <p:val>
                                            <p:strVal val="1+#ppt_w/2"/>
                                          </p:val>
                                        </p:tav>
                                        <p:tav tm="100000">
                                          <p:val>
                                            <p:strVal val="#ppt_x"/>
                                          </p:val>
                                        </p:tav>
                                      </p:tavLst>
                                    </p:anim>
                                    <p:anim calcmode="lin" valueType="num">
                                      <p:cBhvr>
                                        <p:cTn id="37" dur="800" fill="hold"/>
                                        <p:tgtEl>
                                          <p:spTgt spid="102"/>
                                        </p:tgtEl>
                                        <p:attrNameLst>
                                          <p:attrName>ppt_y</p:attrName>
                                        </p:attrNameLst>
                                      </p:cBhvr>
                                      <p:tavLst>
                                        <p:tav tm="0">
                                          <p:val>
                                            <p:strVal val="#ppt_y"/>
                                          </p:val>
                                        </p:tav>
                                        <p:tav tm="100000">
                                          <p:val>
                                            <p:strVal val="#ppt_y"/>
                                          </p:val>
                                        </p:tav>
                                      </p:tavLst>
                                    </p:anim>
                                  </p:childTnLst>
                                </p:cTn>
                              </p:par>
                            </p:childTnLst>
                          </p:cTn>
                        </p:par>
                        <p:par>
                          <p:cTn id="38" fill="hold">
                            <p:stCondLst>
                              <p:cond delay="7600"/>
                            </p:stCondLst>
                            <p:childTnLst>
                              <p:par>
                                <p:cTn id="39" presetClass="entr" nodeType="afterEffect" presetSubtype="8" presetID="2" grpId="8" fill="hold">
                                  <p:stCondLst>
                                    <p:cond delay="300"/>
                                  </p:stCondLst>
                                  <p:iterate type="el" backwards="0">
                                    <p:tmAbs val="0"/>
                                  </p:iterate>
                                  <p:childTnLst>
                                    <p:set>
                                      <p:cBhvr>
                                        <p:cTn id="40" fill="hold"/>
                                        <p:tgtEl>
                                          <p:spTgt spid="86"/>
                                        </p:tgtEl>
                                        <p:attrNameLst>
                                          <p:attrName>style.visibility</p:attrName>
                                        </p:attrNameLst>
                                      </p:cBhvr>
                                      <p:to>
                                        <p:strVal val="visible"/>
                                      </p:to>
                                    </p:set>
                                    <p:anim calcmode="lin" valueType="num">
                                      <p:cBhvr>
                                        <p:cTn id="41" dur="800" fill="hold"/>
                                        <p:tgtEl>
                                          <p:spTgt spid="86"/>
                                        </p:tgtEl>
                                        <p:attrNameLst>
                                          <p:attrName>ppt_x</p:attrName>
                                        </p:attrNameLst>
                                      </p:cBhvr>
                                      <p:tavLst>
                                        <p:tav tm="0">
                                          <p:val>
                                            <p:strVal val="0-#ppt_w/2"/>
                                          </p:val>
                                        </p:tav>
                                        <p:tav tm="100000">
                                          <p:val>
                                            <p:strVal val="#ppt_x"/>
                                          </p:val>
                                        </p:tav>
                                      </p:tavLst>
                                    </p:anim>
                                    <p:anim calcmode="lin" valueType="num">
                                      <p:cBhvr>
                                        <p:cTn id="42" dur="800" fill="hold"/>
                                        <p:tgtEl>
                                          <p:spTgt spid="86"/>
                                        </p:tgtEl>
                                        <p:attrNameLst>
                                          <p:attrName>ppt_y</p:attrName>
                                        </p:attrNameLst>
                                      </p:cBhvr>
                                      <p:tavLst>
                                        <p:tav tm="0">
                                          <p:val>
                                            <p:strVal val="#ppt_y"/>
                                          </p:val>
                                        </p:tav>
                                        <p:tav tm="100000">
                                          <p:val>
                                            <p:strVal val="#ppt_y"/>
                                          </p:val>
                                        </p:tav>
                                      </p:tavLst>
                                    </p:anim>
                                  </p:childTnLst>
                                </p:cTn>
                              </p:par>
                            </p:childTnLst>
                          </p:cTn>
                        </p:par>
                        <p:par>
                          <p:cTn id="43" fill="hold">
                            <p:stCondLst>
                              <p:cond delay="8700"/>
                            </p:stCondLst>
                            <p:childTnLst>
                              <p:par>
                                <p:cTn id="44" presetClass="entr" nodeType="afterEffect" presetSubtype="2" presetID="2" grpId="9" fill="hold">
                                  <p:stCondLst>
                                    <p:cond delay="300"/>
                                  </p:stCondLst>
                                  <p:iterate type="el" backwards="0">
                                    <p:tmAbs val="0"/>
                                  </p:iterate>
                                  <p:childTnLst>
                                    <p:set>
                                      <p:cBhvr>
                                        <p:cTn id="45" fill="hold"/>
                                        <p:tgtEl>
                                          <p:spTgt spid="106"/>
                                        </p:tgtEl>
                                        <p:attrNameLst>
                                          <p:attrName>style.visibility</p:attrName>
                                        </p:attrNameLst>
                                      </p:cBhvr>
                                      <p:to>
                                        <p:strVal val="visible"/>
                                      </p:to>
                                    </p:set>
                                    <p:anim calcmode="lin" valueType="num">
                                      <p:cBhvr>
                                        <p:cTn id="46" dur="800" fill="hold"/>
                                        <p:tgtEl>
                                          <p:spTgt spid="106"/>
                                        </p:tgtEl>
                                        <p:attrNameLst>
                                          <p:attrName>ppt_x</p:attrName>
                                        </p:attrNameLst>
                                      </p:cBhvr>
                                      <p:tavLst>
                                        <p:tav tm="0">
                                          <p:val>
                                            <p:strVal val="1+#ppt_w/2"/>
                                          </p:val>
                                        </p:tav>
                                        <p:tav tm="100000">
                                          <p:val>
                                            <p:strVal val="#ppt_x"/>
                                          </p:val>
                                        </p:tav>
                                      </p:tavLst>
                                    </p:anim>
                                    <p:anim calcmode="lin" valueType="num">
                                      <p:cBhvr>
                                        <p:cTn id="47" dur="800" fill="hold"/>
                                        <p:tgtEl>
                                          <p:spTgt spid="106"/>
                                        </p:tgtEl>
                                        <p:attrNameLst>
                                          <p:attrName>ppt_y</p:attrName>
                                        </p:attrNameLst>
                                      </p:cBhvr>
                                      <p:tavLst>
                                        <p:tav tm="0">
                                          <p:val>
                                            <p:strVal val="#ppt_y"/>
                                          </p:val>
                                        </p:tav>
                                        <p:tav tm="100000">
                                          <p:val>
                                            <p:strVal val="#ppt_y"/>
                                          </p:val>
                                        </p:tav>
                                      </p:tavLst>
                                    </p:anim>
                                  </p:childTnLst>
                                </p:cTn>
                              </p:par>
                            </p:childTnLst>
                          </p:cTn>
                        </p:par>
                        <p:par>
                          <p:cTn id="48" fill="hold">
                            <p:stCondLst>
                              <p:cond delay="9800"/>
                            </p:stCondLst>
                            <p:childTnLst>
                              <p:par>
                                <p:cTn id="49" presetClass="entr" nodeType="afterEffect" presetSubtype="8" presetID="2" grpId="10" fill="hold">
                                  <p:stCondLst>
                                    <p:cond delay="300"/>
                                  </p:stCondLst>
                                  <p:iterate type="el" backwards="0">
                                    <p:tmAbs val="0"/>
                                  </p:iterate>
                                  <p:childTnLst>
                                    <p:set>
                                      <p:cBhvr>
                                        <p:cTn id="50" fill="hold"/>
                                        <p:tgtEl>
                                          <p:spTgt spid="90"/>
                                        </p:tgtEl>
                                        <p:attrNameLst>
                                          <p:attrName>style.visibility</p:attrName>
                                        </p:attrNameLst>
                                      </p:cBhvr>
                                      <p:to>
                                        <p:strVal val="visible"/>
                                      </p:to>
                                    </p:set>
                                    <p:anim calcmode="lin" valueType="num">
                                      <p:cBhvr>
                                        <p:cTn id="51" dur="800" fill="hold"/>
                                        <p:tgtEl>
                                          <p:spTgt spid="90"/>
                                        </p:tgtEl>
                                        <p:attrNameLst>
                                          <p:attrName>ppt_x</p:attrName>
                                        </p:attrNameLst>
                                      </p:cBhvr>
                                      <p:tavLst>
                                        <p:tav tm="0">
                                          <p:val>
                                            <p:strVal val="0-#ppt_w/2"/>
                                          </p:val>
                                        </p:tav>
                                        <p:tav tm="100000">
                                          <p:val>
                                            <p:strVal val="#ppt_x"/>
                                          </p:val>
                                        </p:tav>
                                      </p:tavLst>
                                    </p:anim>
                                    <p:anim calcmode="lin" valueType="num">
                                      <p:cBhvr>
                                        <p:cTn id="52" dur="800" fill="hold"/>
                                        <p:tgtEl>
                                          <p:spTgt spid="90"/>
                                        </p:tgtEl>
                                        <p:attrNameLst>
                                          <p:attrName>ppt_y</p:attrName>
                                        </p:attrNameLst>
                                      </p:cBhvr>
                                      <p:tavLst>
                                        <p:tav tm="0">
                                          <p:val>
                                            <p:strVal val="#ppt_y"/>
                                          </p:val>
                                        </p:tav>
                                        <p:tav tm="100000">
                                          <p:val>
                                            <p:strVal val="#ppt_y"/>
                                          </p:val>
                                        </p:tav>
                                      </p:tavLst>
                                    </p:anim>
                                  </p:childTnLst>
                                </p:cTn>
                              </p:par>
                            </p:childTnLst>
                          </p:cTn>
                        </p:par>
                        <p:par>
                          <p:cTn id="53" fill="hold">
                            <p:stCondLst>
                              <p:cond delay="10900"/>
                            </p:stCondLst>
                            <p:childTnLst>
                              <p:par>
                                <p:cTn id="54" presetClass="entr" nodeType="afterEffect" presetSubtype="2" presetID="2" grpId="11" fill="hold">
                                  <p:stCondLst>
                                    <p:cond delay="300"/>
                                  </p:stCondLst>
                                  <p:iterate type="el" backwards="0">
                                    <p:tmAbs val="0"/>
                                  </p:iterate>
                                  <p:childTnLst>
                                    <p:set>
                                      <p:cBhvr>
                                        <p:cTn id="55" fill="hold"/>
                                        <p:tgtEl>
                                          <p:spTgt spid="110"/>
                                        </p:tgtEl>
                                        <p:attrNameLst>
                                          <p:attrName>style.visibility</p:attrName>
                                        </p:attrNameLst>
                                      </p:cBhvr>
                                      <p:to>
                                        <p:strVal val="visible"/>
                                      </p:to>
                                    </p:set>
                                    <p:anim calcmode="lin" valueType="num">
                                      <p:cBhvr>
                                        <p:cTn id="56" dur="800" fill="hold"/>
                                        <p:tgtEl>
                                          <p:spTgt spid="110"/>
                                        </p:tgtEl>
                                        <p:attrNameLst>
                                          <p:attrName>ppt_x</p:attrName>
                                        </p:attrNameLst>
                                      </p:cBhvr>
                                      <p:tavLst>
                                        <p:tav tm="0">
                                          <p:val>
                                            <p:strVal val="1+#ppt_w/2"/>
                                          </p:val>
                                        </p:tav>
                                        <p:tav tm="100000">
                                          <p:val>
                                            <p:strVal val="#ppt_x"/>
                                          </p:val>
                                        </p:tav>
                                      </p:tavLst>
                                    </p:anim>
                                    <p:anim calcmode="lin" valueType="num">
                                      <p:cBhvr>
                                        <p:cTn id="57" dur="8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0" grpId="11"/>
      <p:bldP build="whole" bldLvl="1" animBg="1" rev="0" advAuto="0" spid="102" grpId="7"/>
      <p:bldP build="whole" bldLvl="1" animBg="1" rev="0" advAuto="0" spid="70" grpId="1"/>
      <p:bldP build="whole" bldLvl="1" animBg="1" rev="0" advAuto="0" spid="86" grpId="8"/>
      <p:bldP build="whole" bldLvl="1" animBg="1" rev="0" advAuto="0" spid="106" grpId="9"/>
      <p:bldP build="whole" bldLvl="1" animBg="1" rev="0" advAuto="0" spid="82" grpId="6"/>
      <p:bldP build="whole" bldLvl="1" animBg="1" rev="0" advAuto="0" spid="98" grpId="5"/>
      <p:bldP build="whole" bldLvl="1" animBg="1" rev="0" advAuto="0" spid="74" grpId="2"/>
      <p:bldP build="whole" bldLvl="1" animBg="1" rev="0" advAuto="0" spid="78" grpId="4"/>
      <p:bldP build="whole" bldLvl="1" animBg="1" rev="0" advAuto="0" spid="94" grpId="3"/>
      <p:bldP build="whole" bldLvl="1" animBg="1" rev="0" advAuto="0" spid="90" grpId="10"/>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7" name="Modern Infographics"/>
          <p:cNvSpPr txBox="1"/>
          <p:nvPr/>
        </p:nvSpPr>
        <p:spPr>
          <a:xfrm>
            <a:off x="1707674" y="996924"/>
            <a:ext cx="451378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Modern Infographics</a:t>
            </a:r>
          </a:p>
        </p:txBody>
      </p:sp>
      <p:sp>
        <p:nvSpPr>
          <p:cNvPr id="1088"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092" name="成组"/>
          <p:cNvGrpSpPr/>
          <p:nvPr/>
        </p:nvGrpSpPr>
        <p:grpSpPr>
          <a:xfrm>
            <a:off x="1252575" y="6193112"/>
            <a:ext cx="6748275" cy="3586388"/>
            <a:chOff x="0" y="0"/>
            <a:chExt cx="6748274" cy="3586387"/>
          </a:xfrm>
        </p:grpSpPr>
        <p:sp>
          <p:nvSpPr>
            <p:cNvPr id="1089" name="圆角矩形"/>
            <p:cNvSpPr/>
            <p:nvPr/>
          </p:nvSpPr>
          <p:spPr>
            <a:xfrm>
              <a:off x="0" y="0"/>
              <a:ext cx="6748275" cy="1270000"/>
            </a:xfrm>
            <a:prstGeom prst="roundRect">
              <a:avLst>
                <a:gd name="adj" fmla="val 40496"/>
              </a:avLst>
            </a:prstGeom>
            <a:solidFill>
              <a:srgbClr val="2F3035"/>
            </a:solidFill>
            <a:ln w="12700" cap="flat">
              <a:noFill/>
              <a:miter lim="400000"/>
            </a:ln>
            <a:effectLst>
              <a:outerShdw sx="100000" sy="100000" kx="0" ky="0" algn="b" rotWithShape="0" blurRad="190500" dist="25400" dir="5400000">
                <a:srgbClr val="000000">
                  <a:alpha val="38753"/>
                </a:srgbClr>
              </a:outerShdw>
            </a:effectLst>
          </p:spPr>
          <p:txBody>
            <a:bodyPr wrap="square" lIns="50800" tIns="50800" rIns="50800" bIns="50800" numCol="1" anchor="ctr">
              <a:noAutofit/>
            </a:bodyPr>
            <a:lstStyle/>
            <a:p>
              <a:pPr>
                <a:defRPr sz="3200">
                  <a:solidFill>
                    <a:srgbClr val="FFFFFF"/>
                  </a:solidFill>
                </a:defRPr>
              </a:pPr>
            </a:p>
          </p:txBody>
        </p:sp>
        <p:sp>
          <p:nvSpPr>
            <p:cNvPr id="1090" name="Your Title"/>
            <p:cNvSpPr txBox="1"/>
            <p:nvPr/>
          </p:nvSpPr>
          <p:spPr>
            <a:xfrm>
              <a:off x="2333891" y="271176"/>
              <a:ext cx="210903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Your Title</a:t>
              </a:r>
            </a:p>
          </p:txBody>
        </p:sp>
        <p:sp>
          <p:nvSpPr>
            <p:cNvPr id="1091" name="Lorem ipsum dolor sit amet, consectetur adipiscing elit. Phasellus tincidunt rhoncus augue eu rutrum. Vivamus auctor imperdiet sagittis. Etiam sed aliquet nunc, eu hendrerit metus. Aliquam accumsan"/>
            <p:cNvSpPr txBox="1"/>
            <p:nvPr/>
          </p:nvSpPr>
          <p:spPr>
            <a:xfrm>
              <a:off x="440787" y="1960787"/>
              <a:ext cx="5895239"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B9B9B9"/>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1096" name="成组"/>
          <p:cNvGrpSpPr/>
          <p:nvPr/>
        </p:nvGrpSpPr>
        <p:grpSpPr>
          <a:xfrm>
            <a:off x="16383150" y="6193112"/>
            <a:ext cx="6748275" cy="3586388"/>
            <a:chOff x="0" y="0"/>
            <a:chExt cx="6748274" cy="3586387"/>
          </a:xfrm>
        </p:grpSpPr>
        <p:sp>
          <p:nvSpPr>
            <p:cNvPr id="1093" name="圆角矩形"/>
            <p:cNvSpPr/>
            <p:nvPr/>
          </p:nvSpPr>
          <p:spPr>
            <a:xfrm>
              <a:off x="0" y="0"/>
              <a:ext cx="6748275" cy="1270000"/>
            </a:xfrm>
            <a:prstGeom prst="roundRect">
              <a:avLst>
                <a:gd name="adj" fmla="val 40496"/>
              </a:avLst>
            </a:prstGeom>
            <a:solidFill>
              <a:srgbClr val="2F3035"/>
            </a:solidFill>
            <a:ln w="12700" cap="flat">
              <a:noFill/>
              <a:miter lim="400000"/>
            </a:ln>
            <a:effectLst>
              <a:outerShdw sx="100000" sy="100000" kx="0" ky="0" algn="b" rotWithShape="0" blurRad="190500" dist="25400" dir="5400000">
                <a:srgbClr val="000000">
                  <a:alpha val="38753"/>
                </a:srgbClr>
              </a:outerShdw>
            </a:effectLst>
          </p:spPr>
          <p:txBody>
            <a:bodyPr wrap="square" lIns="50800" tIns="50800" rIns="50800" bIns="50800" numCol="1" anchor="ctr">
              <a:noAutofit/>
            </a:bodyPr>
            <a:lstStyle/>
            <a:p>
              <a:pPr>
                <a:defRPr sz="3200">
                  <a:solidFill>
                    <a:srgbClr val="FFFFFF"/>
                  </a:solidFill>
                </a:defRPr>
              </a:pPr>
            </a:p>
          </p:txBody>
        </p:sp>
        <p:sp>
          <p:nvSpPr>
            <p:cNvPr id="1094" name="Your Title"/>
            <p:cNvSpPr txBox="1"/>
            <p:nvPr/>
          </p:nvSpPr>
          <p:spPr>
            <a:xfrm>
              <a:off x="2319621" y="271176"/>
              <a:ext cx="210903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Your Title</a:t>
              </a:r>
            </a:p>
          </p:txBody>
        </p:sp>
        <p:sp>
          <p:nvSpPr>
            <p:cNvPr id="1095" name="Lorem ipsum dolor sit amet, consectetur adipiscing elit. Phasellus tincidunt rhoncus augue eu rutrum. Vivamus auctor imperdiet sagittis. Etiam sed aliquet nunc, eu hendrerit metus. Aliquam accumsan"/>
            <p:cNvSpPr txBox="1"/>
            <p:nvPr/>
          </p:nvSpPr>
          <p:spPr>
            <a:xfrm>
              <a:off x="426518" y="1960787"/>
              <a:ext cx="5895239"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B9B9B9"/>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1163" name="成组"/>
          <p:cNvGrpSpPr/>
          <p:nvPr/>
        </p:nvGrpSpPr>
        <p:grpSpPr>
          <a:xfrm>
            <a:off x="9475279" y="3315464"/>
            <a:ext cx="5450383" cy="8740493"/>
            <a:chOff x="0" y="36606"/>
            <a:chExt cx="5450382" cy="8740491"/>
          </a:xfrm>
        </p:grpSpPr>
        <p:sp>
          <p:nvSpPr>
            <p:cNvPr id="1097" name="线条"/>
            <p:cNvSpPr/>
            <p:nvPr/>
          </p:nvSpPr>
          <p:spPr>
            <a:xfrm flipV="1">
              <a:off x="3055922" y="1318731"/>
              <a:ext cx="1803036" cy="1107968"/>
            </a:xfrm>
            <a:prstGeom prst="line">
              <a:avLst/>
            </a:pr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098" name="线条"/>
            <p:cNvSpPr/>
            <p:nvPr/>
          </p:nvSpPr>
          <p:spPr>
            <a:xfrm>
              <a:off x="2961008" y="1382641"/>
              <a:ext cx="1648800" cy="732452"/>
            </a:xfrm>
            <a:prstGeom prst="line">
              <a:avLst/>
            </a:pr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099" name="线条"/>
            <p:cNvSpPr/>
            <p:nvPr/>
          </p:nvSpPr>
          <p:spPr>
            <a:xfrm flipV="1">
              <a:off x="2550124" y="2404760"/>
              <a:ext cx="474684" cy="294033"/>
            </a:xfrm>
            <a:prstGeom prst="line">
              <a:avLst/>
            </a:pr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100" name="线条"/>
            <p:cNvSpPr/>
            <p:nvPr/>
          </p:nvSpPr>
          <p:spPr>
            <a:xfrm>
              <a:off x="2163527" y="3632377"/>
              <a:ext cx="954963" cy="602504"/>
            </a:xfrm>
            <a:prstGeom prst="line">
              <a:avLst/>
            </a:pr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101" name="形状"/>
            <p:cNvSpPr/>
            <p:nvPr/>
          </p:nvSpPr>
          <p:spPr>
            <a:xfrm>
              <a:off x="114008" y="244118"/>
              <a:ext cx="5336375" cy="6613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36" y="0"/>
                  </a:moveTo>
                  <a:lnTo>
                    <a:pt x="7769" y="194"/>
                  </a:lnTo>
                  <a:lnTo>
                    <a:pt x="5360" y="1556"/>
                  </a:lnTo>
                  <a:lnTo>
                    <a:pt x="2988" y="2232"/>
                  </a:lnTo>
                  <a:lnTo>
                    <a:pt x="661" y="4901"/>
                  </a:lnTo>
                  <a:lnTo>
                    <a:pt x="0" y="7006"/>
                  </a:lnTo>
                  <a:lnTo>
                    <a:pt x="160" y="10316"/>
                  </a:lnTo>
                  <a:lnTo>
                    <a:pt x="1454" y="13402"/>
                  </a:lnTo>
                  <a:lnTo>
                    <a:pt x="3175" y="15431"/>
                  </a:lnTo>
                  <a:lnTo>
                    <a:pt x="4507" y="17589"/>
                  </a:lnTo>
                  <a:lnTo>
                    <a:pt x="5916" y="20269"/>
                  </a:lnTo>
                  <a:lnTo>
                    <a:pt x="9313" y="21600"/>
                  </a:lnTo>
                  <a:lnTo>
                    <a:pt x="14828" y="21406"/>
                  </a:lnTo>
                  <a:lnTo>
                    <a:pt x="17392" y="17643"/>
                  </a:lnTo>
                  <a:lnTo>
                    <a:pt x="19353" y="14057"/>
                  </a:lnTo>
                  <a:lnTo>
                    <a:pt x="21038" y="11442"/>
                  </a:lnTo>
                  <a:lnTo>
                    <a:pt x="21600" y="7690"/>
                  </a:lnTo>
                  <a:lnTo>
                    <a:pt x="20873" y="5614"/>
                  </a:lnTo>
                  <a:lnTo>
                    <a:pt x="19045" y="3391"/>
                  </a:lnTo>
                  <a:lnTo>
                    <a:pt x="15849" y="1262"/>
                  </a:lnTo>
                  <a:lnTo>
                    <a:pt x="11536" y="0"/>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102" name="线条"/>
            <p:cNvSpPr/>
            <p:nvPr/>
          </p:nvSpPr>
          <p:spPr>
            <a:xfrm>
              <a:off x="198496" y="457731"/>
              <a:ext cx="5174497" cy="5134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7" y="21600"/>
                  </a:moveTo>
                  <a:lnTo>
                    <a:pt x="15809" y="18232"/>
                  </a:lnTo>
                  <a:lnTo>
                    <a:pt x="19236" y="17388"/>
                  </a:lnTo>
                  <a:lnTo>
                    <a:pt x="18933" y="14888"/>
                  </a:lnTo>
                  <a:lnTo>
                    <a:pt x="19034" y="11020"/>
                  </a:lnTo>
                  <a:lnTo>
                    <a:pt x="21600" y="9282"/>
                  </a:lnTo>
                  <a:lnTo>
                    <a:pt x="18151" y="6744"/>
                  </a:lnTo>
                  <a:lnTo>
                    <a:pt x="19301" y="3871"/>
                  </a:lnTo>
                  <a:lnTo>
                    <a:pt x="15099" y="2610"/>
                  </a:lnTo>
                  <a:lnTo>
                    <a:pt x="11742" y="0"/>
                  </a:lnTo>
                  <a:lnTo>
                    <a:pt x="7722" y="2697"/>
                  </a:lnTo>
                  <a:lnTo>
                    <a:pt x="4799" y="3438"/>
                  </a:lnTo>
                  <a:lnTo>
                    <a:pt x="2756" y="2401"/>
                  </a:lnTo>
                  <a:lnTo>
                    <a:pt x="2886" y="5810"/>
                  </a:lnTo>
                  <a:lnTo>
                    <a:pt x="2477" y="9238"/>
                  </a:lnTo>
                  <a:lnTo>
                    <a:pt x="0" y="8608"/>
                  </a:lnTo>
                </a:path>
              </a:pathLst>
            </a:cu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103" name="线条"/>
            <p:cNvSpPr/>
            <p:nvPr/>
          </p:nvSpPr>
          <p:spPr>
            <a:xfrm>
              <a:off x="230877" y="391414"/>
              <a:ext cx="3618729" cy="594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2" y="0"/>
                  </a:moveTo>
                  <a:lnTo>
                    <a:pt x="16718" y="6368"/>
                  </a:lnTo>
                  <a:lnTo>
                    <a:pt x="16662" y="13631"/>
                  </a:lnTo>
                  <a:lnTo>
                    <a:pt x="16847" y="17285"/>
                  </a:lnTo>
                  <a:lnTo>
                    <a:pt x="17787" y="21600"/>
                  </a:lnTo>
                  <a:lnTo>
                    <a:pt x="12251" y="19591"/>
                  </a:lnTo>
                  <a:lnTo>
                    <a:pt x="6137" y="18386"/>
                  </a:lnTo>
                  <a:lnTo>
                    <a:pt x="11212" y="16349"/>
                  </a:lnTo>
                  <a:lnTo>
                    <a:pt x="4596" y="16345"/>
                  </a:lnTo>
                  <a:lnTo>
                    <a:pt x="6833" y="14307"/>
                  </a:lnTo>
                  <a:lnTo>
                    <a:pt x="2022" y="13947"/>
                  </a:lnTo>
                  <a:lnTo>
                    <a:pt x="4552" y="11574"/>
                  </a:lnTo>
                  <a:lnTo>
                    <a:pt x="0" y="11025"/>
                  </a:lnTo>
                  <a:lnTo>
                    <a:pt x="6327" y="10633"/>
                  </a:lnTo>
                  <a:lnTo>
                    <a:pt x="9858" y="9924"/>
                  </a:lnTo>
                  <a:lnTo>
                    <a:pt x="14158" y="8268"/>
                  </a:lnTo>
                  <a:lnTo>
                    <a:pt x="9404" y="6406"/>
                  </a:lnTo>
                  <a:lnTo>
                    <a:pt x="13829" y="5129"/>
                  </a:lnTo>
                  <a:lnTo>
                    <a:pt x="21600" y="2403"/>
                  </a:lnTo>
                </a:path>
              </a:pathLst>
            </a:cu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104" name="线条"/>
            <p:cNvSpPr/>
            <p:nvPr/>
          </p:nvSpPr>
          <p:spPr>
            <a:xfrm>
              <a:off x="3077912" y="1072424"/>
              <a:ext cx="1703556" cy="4413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541" y="21600"/>
                  </a:moveTo>
                  <a:lnTo>
                    <a:pt x="11415" y="18037"/>
                  </a:lnTo>
                  <a:lnTo>
                    <a:pt x="0" y="15028"/>
                  </a:lnTo>
                  <a:lnTo>
                    <a:pt x="11843" y="12435"/>
                  </a:lnTo>
                  <a:lnTo>
                    <a:pt x="21600" y="9330"/>
                  </a:lnTo>
                  <a:lnTo>
                    <a:pt x="18346" y="4921"/>
                  </a:lnTo>
                  <a:lnTo>
                    <a:pt x="9855" y="7961"/>
                  </a:lnTo>
                  <a:lnTo>
                    <a:pt x="9477" y="3957"/>
                  </a:lnTo>
                  <a:lnTo>
                    <a:pt x="10469" y="0"/>
                  </a:lnTo>
                </a:path>
              </a:pathLst>
            </a:cu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105" name="线条"/>
            <p:cNvSpPr/>
            <p:nvPr/>
          </p:nvSpPr>
          <p:spPr>
            <a:xfrm>
              <a:off x="836119" y="941255"/>
              <a:ext cx="1601455" cy="38934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0" y="14533"/>
                  </a:moveTo>
                  <a:lnTo>
                    <a:pt x="16584" y="15132"/>
                  </a:lnTo>
                  <a:lnTo>
                    <a:pt x="7501" y="19076"/>
                  </a:lnTo>
                  <a:lnTo>
                    <a:pt x="21600" y="21600"/>
                  </a:lnTo>
                  <a:lnTo>
                    <a:pt x="11855" y="4119"/>
                  </a:lnTo>
                  <a:lnTo>
                    <a:pt x="9612" y="1436"/>
                  </a:lnTo>
                  <a:lnTo>
                    <a:pt x="0" y="0"/>
                  </a:lnTo>
                </a:path>
              </a:pathLst>
            </a:cu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106" name="线条"/>
            <p:cNvSpPr/>
            <p:nvPr/>
          </p:nvSpPr>
          <p:spPr>
            <a:xfrm>
              <a:off x="1570592" y="3557273"/>
              <a:ext cx="3235424" cy="3239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405"/>
                  </a:moveTo>
                  <a:lnTo>
                    <a:pt x="14909" y="0"/>
                  </a:lnTo>
                  <a:lnTo>
                    <a:pt x="16024" y="7496"/>
                  </a:lnTo>
                  <a:lnTo>
                    <a:pt x="12784" y="10510"/>
                  </a:lnTo>
                  <a:lnTo>
                    <a:pt x="15972" y="16334"/>
                  </a:lnTo>
                  <a:lnTo>
                    <a:pt x="11579" y="18368"/>
                  </a:lnTo>
                  <a:lnTo>
                    <a:pt x="6184" y="21600"/>
                  </a:lnTo>
                  <a:lnTo>
                    <a:pt x="4265" y="15562"/>
                  </a:lnTo>
                  <a:lnTo>
                    <a:pt x="0" y="18838"/>
                  </a:lnTo>
                </a:path>
              </a:pathLst>
            </a:cu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107" name="线条"/>
            <p:cNvSpPr/>
            <p:nvPr/>
          </p:nvSpPr>
          <p:spPr>
            <a:xfrm flipH="1" flipV="1">
              <a:off x="3239371" y="6287624"/>
              <a:ext cx="537587" cy="373390"/>
            </a:xfrm>
            <a:prstGeom prst="line">
              <a:avLst/>
            </a:prstGeom>
            <a:no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sp>
          <p:nvSpPr>
            <p:cNvPr id="1108" name="圆形"/>
            <p:cNvSpPr/>
            <p:nvPr/>
          </p:nvSpPr>
          <p:spPr>
            <a:xfrm>
              <a:off x="787340" y="845129"/>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09" name="圆形"/>
            <p:cNvSpPr/>
            <p:nvPr/>
          </p:nvSpPr>
          <p:spPr>
            <a:xfrm>
              <a:off x="1925466" y="270183"/>
              <a:ext cx="233426"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0" name="圆形"/>
            <p:cNvSpPr/>
            <p:nvPr/>
          </p:nvSpPr>
          <p:spPr>
            <a:xfrm>
              <a:off x="2883414" y="219383"/>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1" name="圆形"/>
            <p:cNvSpPr/>
            <p:nvPr/>
          </p:nvSpPr>
          <p:spPr>
            <a:xfrm>
              <a:off x="0" y="2316958"/>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2" name="圆形"/>
            <p:cNvSpPr/>
            <p:nvPr/>
          </p:nvSpPr>
          <p:spPr>
            <a:xfrm>
              <a:off x="91653" y="3284045"/>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3" name="圆形"/>
            <p:cNvSpPr/>
            <p:nvPr/>
          </p:nvSpPr>
          <p:spPr>
            <a:xfrm>
              <a:off x="361919" y="4107426"/>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4" name="圆形"/>
            <p:cNvSpPr/>
            <p:nvPr/>
          </p:nvSpPr>
          <p:spPr>
            <a:xfrm>
              <a:off x="4688575" y="1227419"/>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5" name="圆形"/>
            <p:cNvSpPr/>
            <p:nvPr/>
          </p:nvSpPr>
          <p:spPr>
            <a:xfrm>
              <a:off x="787340" y="4815059"/>
              <a:ext cx="233425" cy="233426"/>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6" name="圆形"/>
            <p:cNvSpPr/>
            <p:nvPr/>
          </p:nvSpPr>
          <p:spPr>
            <a:xfrm>
              <a:off x="1078253" y="5285519"/>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7" name="圆形"/>
            <p:cNvSpPr/>
            <p:nvPr/>
          </p:nvSpPr>
          <p:spPr>
            <a:xfrm>
              <a:off x="1526967" y="6277193"/>
              <a:ext cx="233425" cy="233426"/>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8" name="圆形"/>
            <p:cNvSpPr/>
            <p:nvPr/>
          </p:nvSpPr>
          <p:spPr>
            <a:xfrm>
              <a:off x="2379547" y="6645700"/>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19" name="圆形"/>
            <p:cNvSpPr/>
            <p:nvPr/>
          </p:nvSpPr>
          <p:spPr>
            <a:xfrm>
              <a:off x="1708627" y="1959801"/>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0" name="圆形"/>
            <p:cNvSpPr/>
            <p:nvPr/>
          </p:nvSpPr>
          <p:spPr>
            <a:xfrm>
              <a:off x="4449902" y="1972501"/>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1" name="圆形"/>
            <p:cNvSpPr/>
            <p:nvPr/>
          </p:nvSpPr>
          <p:spPr>
            <a:xfrm>
              <a:off x="2393981" y="2592748"/>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2" name="圆形"/>
            <p:cNvSpPr/>
            <p:nvPr/>
          </p:nvSpPr>
          <p:spPr>
            <a:xfrm>
              <a:off x="2962281" y="4107426"/>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3" name="多边形"/>
            <p:cNvSpPr/>
            <p:nvPr/>
          </p:nvSpPr>
          <p:spPr>
            <a:xfrm rot="19800000">
              <a:off x="1564096" y="200020"/>
              <a:ext cx="946506" cy="1092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63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4" name="多边形"/>
            <p:cNvSpPr/>
            <p:nvPr/>
          </p:nvSpPr>
          <p:spPr>
            <a:xfrm rot="19800000">
              <a:off x="3281482" y="469358"/>
              <a:ext cx="846915" cy="97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FA086"/>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5" name="多边形"/>
            <p:cNvSpPr/>
            <p:nvPr/>
          </p:nvSpPr>
          <p:spPr>
            <a:xfrm rot="19800000">
              <a:off x="2366726" y="862281"/>
              <a:ext cx="944576" cy="1090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1C0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6" name="多边形"/>
            <p:cNvSpPr/>
            <p:nvPr/>
          </p:nvSpPr>
          <p:spPr>
            <a:xfrm rot="19800000">
              <a:off x="391695" y="1236569"/>
              <a:ext cx="846915" cy="977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7" name="多边形"/>
            <p:cNvSpPr/>
            <p:nvPr/>
          </p:nvSpPr>
          <p:spPr>
            <a:xfrm rot="19800000">
              <a:off x="466893" y="2202902"/>
              <a:ext cx="696518" cy="804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63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8" name="多边形"/>
            <p:cNvSpPr/>
            <p:nvPr/>
          </p:nvSpPr>
          <p:spPr>
            <a:xfrm rot="19800000">
              <a:off x="366295" y="2960333"/>
              <a:ext cx="846915" cy="977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1C0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29" name="多边形"/>
            <p:cNvSpPr/>
            <p:nvPr/>
          </p:nvSpPr>
          <p:spPr>
            <a:xfrm rot="19800000">
              <a:off x="2576669" y="2954562"/>
              <a:ext cx="846915" cy="97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63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0" name="多边形"/>
            <p:cNvSpPr/>
            <p:nvPr/>
          </p:nvSpPr>
          <p:spPr>
            <a:xfrm rot="19800000">
              <a:off x="3363009" y="2488158"/>
              <a:ext cx="846915" cy="97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FA086"/>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1" name="多边形"/>
            <p:cNvSpPr/>
            <p:nvPr/>
          </p:nvSpPr>
          <p:spPr>
            <a:xfrm rot="19800000">
              <a:off x="4182756" y="2850759"/>
              <a:ext cx="996315" cy="1150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1C0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2" name="多边形"/>
            <p:cNvSpPr/>
            <p:nvPr/>
          </p:nvSpPr>
          <p:spPr>
            <a:xfrm rot="19800000">
              <a:off x="3388409" y="3356298"/>
              <a:ext cx="846915" cy="977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3" name="多边形"/>
            <p:cNvSpPr/>
            <p:nvPr/>
          </p:nvSpPr>
          <p:spPr>
            <a:xfrm rot="19800000">
              <a:off x="2087703" y="4442805"/>
              <a:ext cx="846915" cy="97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1C0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4" name="多边形"/>
            <p:cNvSpPr/>
            <p:nvPr/>
          </p:nvSpPr>
          <p:spPr>
            <a:xfrm rot="19800000">
              <a:off x="2862252" y="4975953"/>
              <a:ext cx="846915" cy="977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FA086"/>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5" name="多边形"/>
            <p:cNvSpPr/>
            <p:nvPr/>
          </p:nvSpPr>
          <p:spPr>
            <a:xfrm rot="19800000">
              <a:off x="1583747" y="2660738"/>
              <a:ext cx="622385" cy="718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3FA086"/>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6" name="圆形"/>
            <p:cNvSpPr/>
            <p:nvPr/>
          </p:nvSpPr>
          <p:spPr>
            <a:xfrm>
              <a:off x="3629303" y="6513999"/>
              <a:ext cx="365126" cy="365126"/>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7" name="圆形"/>
            <p:cNvSpPr/>
            <p:nvPr/>
          </p:nvSpPr>
          <p:spPr>
            <a:xfrm>
              <a:off x="4284801" y="5399007"/>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8" name="圆形"/>
            <p:cNvSpPr/>
            <p:nvPr/>
          </p:nvSpPr>
          <p:spPr>
            <a:xfrm>
              <a:off x="3808234" y="4566814"/>
              <a:ext cx="233426"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39" name="圆形"/>
            <p:cNvSpPr/>
            <p:nvPr/>
          </p:nvSpPr>
          <p:spPr>
            <a:xfrm>
              <a:off x="2026622" y="3530360"/>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40" name="圆形"/>
            <p:cNvSpPr/>
            <p:nvPr/>
          </p:nvSpPr>
          <p:spPr>
            <a:xfrm>
              <a:off x="1288055" y="4240237"/>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41" name="圆形"/>
            <p:cNvSpPr/>
            <p:nvPr/>
          </p:nvSpPr>
          <p:spPr>
            <a:xfrm>
              <a:off x="2883414" y="2316958"/>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42" name="圆形"/>
            <p:cNvSpPr/>
            <p:nvPr/>
          </p:nvSpPr>
          <p:spPr>
            <a:xfrm>
              <a:off x="3919832" y="5834951"/>
              <a:ext cx="381001" cy="381002"/>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43" name="多边形"/>
            <p:cNvSpPr/>
            <p:nvPr/>
          </p:nvSpPr>
          <p:spPr>
            <a:xfrm rot="19800000">
              <a:off x="1857006" y="5492240"/>
              <a:ext cx="572657" cy="66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44" name="圆形"/>
            <p:cNvSpPr/>
            <p:nvPr/>
          </p:nvSpPr>
          <p:spPr>
            <a:xfrm>
              <a:off x="3765020" y="1777929"/>
              <a:ext cx="233425" cy="233425"/>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45" name="1"/>
            <p:cNvSpPr txBox="1"/>
            <p:nvPr/>
          </p:nvSpPr>
          <p:spPr>
            <a:xfrm>
              <a:off x="565437" y="2990786"/>
              <a:ext cx="425079"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400">
                  <a:solidFill>
                    <a:srgbClr val="FFFFFF"/>
                  </a:solidFill>
                  <a:latin typeface="Helvetica"/>
                  <a:ea typeface="Helvetica"/>
                  <a:cs typeface="Helvetica"/>
                  <a:sym typeface="Helvetica"/>
                </a:defRPr>
              </a:lvl1pPr>
            </a:lstStyle>
            <a:p>
              <a:pPr/>
              <a:r>
                <a:t>1</a:t>
              </a:r>
            </a:p>
          </p:txBody>
        </p:sp>
        <p:sp>
          <p:nvSpPr>
            <p:cNvPr id="1146" name="J"/>
            <p:cNvSpPr txBox="1"/>
            <p:nvPr/>
          </p:nvSpPr>
          <p:spPr>
            <a:xfrm>
              <a:off x="3507975" y="484151"/>
              <a:ext cx="4572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FFFFFF"/>
                  </a:solidFill>
                  <a:latin typeface="Helvetica"/>
                  <a:ea typeface="Helvetica"/>
                  <a:cs typeface="Helvetica"/>
                  <a:sym typeface="Helvetica"/>
                </a:defRPr>
              </a:lvl1pPr>
            </a:lstStyle>
            <a:p>
              <a:pPr/>
              <a:r>
                <a:t>J</a:t>
              </a:r>
            </a:p>
          </p:txBody>
        </p:sp>
        <p:sp>
          <p:nvSpPr>
            <p:cNvPr id="1147" name="Z"/>
            <p:cNvSpPr txBox="1"/>
            <p:nvPr/>
          </p:nvSpPr>
          <p:spPr>
            <a:xfrm>
              <a:off x="1794015" y="317664"/>
              <a:ext cx="486669"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latin typeface="Helvetica"/>
                  <a:ea typeface="Helvetica"/>
                  <a:cs typeface="Helvetica"/>
                  <a:sym typeface="Helvetica"/>
                </a:defRPr>
              </a:lvl1pPr>
            </a:lstStyle>
            <a:p>
              <a:pPr/>
              <a:r>
                <a:t>Z</a:t>
              </a:r>
            </a:p>
          </p:txBody>
        </p:sp>
        <p:sp>
          <p:nvSpPr>
            <p:cNvPr id="1148" name="b"/>
            <p:cNvSpPr txBox="1"/>
            <p:nvPr/>
          </p:nvSpPr>
          <p:spPr>
            <a:xfrm>
              <a:off x="2270212" y="4521735"/>
              <a:ext cx="453332"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FFFFFF"/>
                  </a:solidFill>
                  <a:latin typeface="Helvetica"/>
                  <a:ea typeface="Helvetica"/>
                  <a:cs typeface="Helvetica"/>
                  <a:sym typeface="Helvetica"/>
                </a:defRPr>
              </a:lvl1pPr>
            </a:lstStyle>
            <a:p>
              <a:pPr/>
              <a:r>
                <a:t>b</a:t>
              </a:r>
            </a:p>
          </p:txBody>
        </p:sp>
        <p:sp>
          <p:nvSpPr>
            <p:cNvPr id="1149" name="„"/>
            <p:cNvSpPr txBox="1"/>
            <p:nvPr/>
          </p:nvSpPr>
          <p:spPr>
            <a:xfrm>
              <a:off x="4513847" y="2944957"/>
              <a:ext cx="342678"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FFFFFF"/>
                  </a:solidFill>
                  <a:latin typeface="Helvetica"/>
                  <a:ea typeface="Helvetica"/>
                  <a:cs typeface="Helvetica"/>
                  <a:sym typeface="Helvetica"/>
                </a:defRPr>
              </a:lvl1pPr>
            </a:lstStyle>
            <a:p>
              <a:pPr/>
              <a:r>
                <a:t>„</a:t>
              </a:r>
            </a:p>
          </p:txBody>
        </p:sp>
        <p:sp>
          <p:nvSpPr>
            <p:cNvPr id="1150" name="W"/>
            <p:cNvSpPr txBox="1"/>
            <p:nvPr/>
          </p:nvSpPr>
          <p:spPr>
            <a:xfrm>
              <a:off x="2626455" y="3026791"/>
              <a:ext cx="665696"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rgbClr val="FFFFFF"/>
                  </a:solidFill>
                  <a:latin typeface="Helvetica"/>
                  <a:ea typeface="Helvetica"/>
                  <a:cs typeface="Helvetica"/>
                  <a:sym typeface="Helvetica"/>
                </a:defRPr>
              </a:lvl1pPr>
            </a:lstStyle>
            <a:p>
              <a:pPr/>
              <a:r>
                <a:t>W</a:t>
              </a:r>
            </a:p>
          </p:txBody>
        </p:sp>
        <p:sp>
          <p:nvSpPr>
            <p:cNvPr id="1151" name="a"/>
            <p:cNvSpPr txBox="1"/>
            <p:nvPr/>
          </p:nvSpPr>
          <p:spPr>
            <a:xfrm>
              <a:off x="2650784" y="984833"/>
              <a:ext cx="439205"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rgbClr val="FFFFFF"/>
                  </a:solidFill>
                  <a:latin typeface="Helvetica"/>
                  <a:ea typeface="Helvetica"/>
                  <a:cs typeface="Helvetica"/>
                  <a:sym typeface="Helvetica"/>
                </a:defRPr>
              </a:lvl1pPr>
            </a:lstStyle>
            <a:p>
              <a:pPr/>
              <a:r>
                <a:t>a</a:t>
              </a:r>
            </a:p>
          </p:txBody>
        </p:sp>
        <p:sp>
          <p:nvSpPr>
            <p:cNvPr id="1152" name="Ĥ"/>
            <p:cNvSpPr txBox="1"/>
            <p:nvPr/>
          </p:nvSpPr>
          <p:spPr>
            <a:xfrm>
              <a:off x="3510215" y="2654262"/>
              <a:ext cx="462820"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FFFFFF"/>
                  </a:solidFill>
                  <a:latin typeface="Helvetica"/>
                  <a:ea typeface="Helvetica"/>
                  <a:cs typeface="Helvetica"/>
                  <a:sym typeface="Helvetica"/>
                </a:defRPr>
              </a:lvl1pPr>
            </a:lstStyle>
            <a:p>
              <a:pPr/>
              <a:r>
                <a:t>Ĥ</a:t>
              </a:r>
            </a:p>
          </p:txBody>
        </p:sp>
        <p:sp>
          <p:nvSpPr>
            <p:cNvPr id="1153" name="ĥ"/>
            <p:cNvSpPr txBox="1"/>
            <p:nvPr/>
          </p:nvSpPr>
          <p:spPr>
            <a:xfrm>
              <a:off x="595550" y="1377761"/>
              <a:ext cx="439205"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rgbClr val="2F3035"/>
                  </a:solidFill>
                  <a:latin typeface="Helvetica"/>
                  <a:ea typeface="Helvetica"/>
                  <a:cs typeface="Helvetica"/>
                  <a:sym typeface="Helvetica"/>
                </a:defRPr>
              </a:lvl1pPr>
            </a:lstStyle>
            <a:p>
              <a:pPr/>
              <a:r>
                <a:t>ĥ</a:t>
              </a:r>
            </a:p>
          </p:txBody>
        </p:sp>
        <p:sp>
          <p:nvSpPr>
            <p:cNvPr id="1154" name="1"/>
            <p:cNvSpPr txBox="1"/>
            <p:nvPr/>
          </p:nvSpPr>
          <p:spPr>
            <a:xfrm>
              <a:off x="665679" y="2262941"/>
              <a:ext cx="32619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FFFFFF"/>
                  </a:solidFill>
                  <a:latin typeface="Helvetica"/>
                  <a:ea typeface="Helvetica"/>
                  <a:cs typeface="Helvetica"/>
                  <a:sym typeface="Helvetica"/>
                </a:defRPr>
              </a:lvl1pPr>
            </a:lstStyle>
            <a:p>
              <a:pPr/>
              <a:r>
                <a:t>1</a:t>
              </a:r>
            </a:p>
          </p:txBody>
        </p:sp>
        <p:sp>
          <p:nvSpPr>
            <p:cNvPr id="1155" name="["/>
            <p:cNvSpPr txBox="1"/>
            <p:nvPr/>
          </p:nvSpPr>
          <p:spPr>
            <a:xfrm>
              <a:off x="3159754" y="5080210"/>
              <a:ext cx="251911" cy="698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900">
                  <a:solidFill>
                    <a:srgbClr val="FFFFFF"/>
                  </a:solidFill>
                  <a:latin typeface="Helvetica"/>
                  <a:ea typeface="Helvetica"/>
                  <a:cs typeface="Helvetica"/>
                  <a:sym typeface="Helvetica"/>
                </a:defRPr>
              </a:lvl1pPr>
            </a:lstStyle>
            <a:p>
              <a:pPr/>
              <a:r>
                <a:t>[</a:t>
              </a:r>
            </a:p>
          </p:txBody>
        </p:sp>
        <p:sp>
          <p:nvSpPr>
            <p:cNvPr id="1156" name="o"/>
            <p:cNvSpPr txBox="1"/>
            <p:nvPr/>
          </p:nvSpPr>
          <p:spPr>
            <a:xfrm>
              <a:off x="1721029" y="2760619"/>
              <a:ext cx="32619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FFFFFF"/>
                  </a:solidFill>
                  <a:latin typeface="Helvetica"/>
                  <a:ea typeface="Helvetica"/>
                  <a:cs typeface="Helvetica"/>
                  <a:sym typeface="Helvetica"/>
                </a:defRPr>
              </a:lvl1pPr>
            </a:lstStyle>
            <a:p>
              <a:pPr/>
              <a:r>
                <a:t>o</a:t>
              </a:r>
            </a:p>
          </p:txBody>
        </p:sp>
        <p:sp>
          <p:nvSpPr>
            <p:cNvPr id="1157" name="ġ"/>
            <p:cNvSpPr txBox="1"/>
            <p:nvPr/>
          </p:nvSpPr>
          <p:spPr>
            <a:xfrm>
              <a:off x="3644364" y="3511310"/>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2F3035"/>
                  </a:solidFill>
                  <a:latin typeface="Helvetica"/>
                  <a:ea typeface="Helvetica"/>
                  <a:cs typeface="Helvetica"/>
                  <a:sym typeface="Helvetica"/>
                </a:defRPr>
              </a:lvl1pPr>
            </a:lstStyle>
            <a:p>
              <a:pPr/>
              <a:r>
                <a:t>ġ</a:t>
              </a:r>
            </a:p>
          </p:txBody>
        </p:sp>
        <p:sp>
          <p:nvSpPr>
            <p:cNvPr id="1158" name="形状"/>
            <p:cNvSpPr/>
            <p:nvPr/>
          </p:nvSpPr>
          <p:spPr>
            <a:xfrm>
              <a:off x="1914852" y="7050237"/>
              <a:ext cx="1923370" cy="17268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11"/>
                  </a:moveTo>
                  <a:lnTo>
                    <a:pt x="0" y="13769"/>
                  </a:lnTo>
                  <a:lnTo>
                    <a:pt x="7608" y="21600"/>
                  </a:lnTo>
                  <a:lnTo>
                    <a:pt x="15236" y="21600"/>
                  </a:lnTo>
                  <a:lnTo>
                    <a:pt x="21600" y="13397"/>
                  </a:lnTo>
                  <a:lnTo>
                    <a:pt x="21600" y="0"/>
                  </a:lnTo>
                  <a:lnTo>
                    <a:pt x="0" y="311"/>
                  </a:lnTo>
                  <a:close/>
                </a:path>
              </a:pathLst>
            </a:custGeom>
            <a:solidFill>
              <a:srgbClr val="474A51"/>
            </a:solidFill>
            <a:ln w="12700" cap="flat">
              <a:noFill/>
              <a:miter lim="400000"/>
            </a:ln>
            <a:effectLst>
              <a:outerShdw sx="100000" sy="100000" kx="0" ky="0" algn="b" rotWithShape="0" blurRad="190500" dist="25400" dir="5400000">
                <a:srgbClr val="000000">
                  <a:alpha val="38753"/>
                </a:srgbClr>
              </a:outerShdw>
            </a:effectLst>
          </p:spPr>
          <p:txBody>
            <a:bodyPr wrap="square" lIns="50800" tIns="50800" rIns="50800" bIns="50800" numCol="1" anchor="ctr">
              <a:noAutofit/>
            </a:bodyPr>
            <a:lstStyle/>
            <a:p>
              <a:pPr>
                <a:defRPr sz="3200"/>
              </a:pPr>
            </a:p>
          </p:txBody>
        </p:sp>
        <p:sp>
          <p:nvSpPr>
            <p:cNvPr id="1159" name="形状"/>
            <p:cNvSpPr/>
            <p:nvPr/>
          </p:nvSpPr>
          <p:spPr>
            <a:xfrm>
              <a:off x="2251500" y="8479432"/>
              <a:ext cx="1333935" cy="290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5349" y="21600"/>
                  </a:lnTo>
                  <a:lnTo>
                    <a:pt x="6327" y="21600"/>
                  </a:lnTo>
                  <a:lnTo>
                    <a:pt x="0" y="0"/>
                  </a:lnTo>
                  <a:close/>
                </a:path>
              </a:pathLst>
            </a:custGeom>
            <a:solidFill>
              <a:srgbClr val="D3D1D5"/>
            </a:solidFill>
            <a:ln w="50800" cap="flat">
              <a:solidFill>
                <a:srgbClr val="D3D1D5"/>
              </a:solidFill>
              <a:prstDash val="solid"/>
              <a:miter lim="400000"/>
            </a:ln>
            <a:effectLst>
              <a:outerShdw sx="100000" sy="100000" kx="0" ky="0" algn="b" rotWithShape="0" blurRad="190500" dist="25400" dir="5400000">
                <a:srgbClr val="000000">
                  <a:alpha val="38753"/>
                </a:srgbClr>
              </a:outerShdw>
            </a:effectLst>
          </p:spPr>
          <p:txBody>
            <a:bodyPr wrap="square" lIns="50800" tIns="50800" rIns="50800" bIns="50800" numCol="1" anchor="ctr">
              <a:noAutofit/>
            </a:bodyPr>
            <a:lstStyle/>
            <a:p>
              <a:pPr>
                <a:defRPr sz="3200"/>
              </a:pPr>
            </a:p>
          </p:txBody>
        </p:sp>
        <p:sp>
          <p:nvSpPr>
            <p:cNvPr id="1160" name="矩形"/>
            <p:cNvSpPr/>
            <p:nvPr/>
          </p:nvSpPr>
          <p:spPr>
            <a:xfrm rot="21090018">
              <a:off x="1876160" y="7255805"/>
              <a:ext cx="2092778" cy="164425"/>
            </a:xfrm>
            <a:prstGeom prst="rect">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61" name="矩形"/>
            <p:cNvSpPr/>
            <p:nvPr/>
          </p:nvSpPr>
          <p:spPr>
            <a:xfrm rot="21090018">
              <a:off x="1876160" y="7604383"/>
              <a:ext cx="2092778" cy="164424"/>
            </a:xfrm>
            <a:prstGeom prst="rect">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1162" name="矩形"/>
            <p:cNvSpPr/>
            <p:nvPr/>
          </p:nvSpPr>
          <p:spPr>
            <a:xfrm rot="21090018">
              <a:off x="1909992" y="7968281"/>
              <a:ext cx="2092778" cy="164424"/>
            </a:xfrm>
            <a:prstGeom prst="rect">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163"/>
                                        </p:tgtEl>
                                        <p:attrNameLst>
                                          <p:attrName>style.visibility</p:attrName>
                                        </p:attrNameLst>
                                      </p:cBhvr>
                                      <p:to>
                                        <p:strVal val="visible"/>
                                      </p:to>
                                    </p:set>
                                    <p:anim calcmode="lin" valueType="num">
                                      <p:cBhvr>
                                        <p:cTn id="7" dur="1000" fill="hold"/>
                                        <p:tgtEl>
                                          <p:spTgt spid="1163"/>
                                        </p:tgtEl>
                                        <p:attrNameLst>
                                          <p:attrName>ppt_x</p:attrName>
                                        </p:attrNameLst>
                                      </p:cBhvr>
                                      <p:tavLst>
                                        <p:tav tm="0">
                                          <p:val>
                                            <p:strVal val="0-#ppt_w/2"/>
                                          </p:val>
                                        </p:tav>
                                        <p:tav tm="100000">
                                          <p:val>
                                            <p:strVal val="#ppt_x"/>
                                          </p:val>
                                        </p:tav>
                                      </p:tavLst>
                                    </p:anim>
                                    <p:anim calcmode="lin" valueType="num">
                                      <p:cBhvr>
                                        <p:cTn id="8" dur="1000" fill="hold"/>
                                        <p:tgtEl>
                                          <p:spTgt spid="11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096"/>
                                        </p:tgtEl>
                                        <p:attrNameLst>
                                          <p:attrName>style.visibility</p:attrName>
                                        </p:attrNameLst>
                                      </p:cBhvr>
                                      <p:to>
                                        <p:strVal val="visible"/>
                                      </p:to>
                                    </p:set>
                                    <p:animEffect filter="dissolve" transition="in">
                                      <p:cBhvr>
                                        <p:cTn id="13" dur="1000"/>
                                        <p:tgtEl>
                                          <p:spTgt spid="1096"/>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3" fill="hold">
                                  <p:stCondLst>
                                    <p:cond delay="0"/>
                                  </p:stCondLst>
                                  <p:iterate type="el" backwards="0">
                                    <p:tmAbs val="0"/>
                                  </p:iterate>
                                  <p:childTnLst>
                                    <p:set>
                                      <p:cBhvr>
                                        <p:cTn id="17" fill="hold"/>
                                        <p:tgtEl>
                                          <p:spTgt spid="1092"/>
                                        </p:tgtEl>
                                        <p:attrNameLst>
                                          <p:attrName>style.visibility</p:attrName>
                                        </p:attrNameLst>
                                      </p:cBhvr>
                                      <p:to>
                                        <p:strVal val="visible"/>
                                      </p:to>
                                    </p:set>
                                    <p:animEffect filter="dissolve" transition="in">
                                      <p:cBhvr>
                                        <p:cTn id="18" dur="1000"/>
                                        <p:tgtEl>
                                          <p:spTgt spid="10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2" grpId="3"/>
      <p:bldP build="whole" bldLvl="1" animBg="1" rev="0" advAuto="0" spid="1163" grpId="1"/>
      <p:bldP build="whole" bldLvl="1" animBg="1" rev="0" advAuto="0" spid="1096" grpId="2"/>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6" name="Modern Infographics"/>
          <p:cNvSpPr txBox="1"/>
          <p:nvPr/>
        </p:nvSpPr>
        <p:spPr>
          <a:xfrm>
            <a:off x="1707674" y="996924"/>
            <a:ext cx="451378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Modern Infographics</a:t>
            </a:r>
          </a:p>
        </p:txBody>
      </p:sp>
      <p:sp>
        <p:nvSpPr>
          <p:cNvPr id="116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183" name="成组"/>
          <p:cNvGrpSpPr/>
          <p:nvPr/>
        </p:nvGrpSpPr>
        <p:grpSpPr>
          <a:xfrm>
            <a:off x="6496328" y="3236081"/>
            <a:ext cx="9558119" cy="9703698"/>
            <a:chOff x="0" y="0"/>
            <a:chExt cx="9558117" cy="9703696"/>
          </a:xfrm>
        </p:grpSpPr>
        <p:sp>
          <p:nvSpPr>
            <p:cNvPr id="1168" name="三角形"/>
            <p:cNvSpPr/>
            <p:nvPr/>
          </p:nvSpPr>
          <p:spPr>
            <a:xfrm rot="2201519">
              <a:off x="2348138" y="447272"/>
              <a:ext cx="2960154" cy="441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3FA086"/>
            </a:solidFill>
            <a:ln w="12700" cap="flat">
              <a:noFill/>
              <a:miter lim="400000"/>
            </a:ln>
            <a:effectLst>
              <a:outerShdw sx="100000" sy="100000" kx="0" ky="0" algn="b" rotWithShape="0" blurRad="190500" dist="635000" dir="5400000">
                <a:srgbClr val="000000"/>
              </a:outerShdw>
            </a:effectLst>
          </p:spPr>
          <p:txBody>
            <a:bodyPr wrap="square" lIns="50800" tIns="50800" rIns="50800" bIns="50800" numCol="1" anchor="ctr">
              <a:noAutofit/>
            </a:bodyPr>
            <a:lstStyle/>
            <a:p>
              <a:pPr>
                <a:defRPr sz="3200">
                  <a:solidFill>
                    <a:srgbClr val="FFFFFF"/>
                  </a:solidFill>
                </a:defRPr>
              </a:pPr>
            </a:p>
          </p:txBody>
        </p:sp>
        <p:sp>
          <p:nvSpPr>
            <p:cNvPr id="1169" name="三角形"/>
            <p:cNvSpPr/>
            <p:nvPr/>
          </p:nvSpPr>
          <p:spPr>
            <a:xfrm rot="6478651">
              <a:off x="5547522" y="712875"/>
              <a:ext cx="2820082" cy="4552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3D1D5"/>
            </a:solidFill>
            <a:ln w="12700" cap="flat">
              <a:noFill/>
              <a:miter lim="400000"/>
            </a:ln>
            <a:effectLst>
              <a:outerShdw sx="100000" sy="100000" kx="0" ky="0" algn="b" rotWithShape="0" blurRad="190500" dist="635000" dir="5400000">
                <a:srgbClr val="000000"/>
              </a:outerShdw>
            </a:effectLst>
          </p:spPr>
          <p:txBody>
            <a:bodyPr wrap="square" lIns="50800" tIns="50800" rIns="50800" bIns="50800" numCol="1" anchor="ctr">
              <a:noAutofit/>
            </a:bodyPr>
            <a:lstStyle/>
            <a:p>
              <a:pPr>
                <a:defRPr sz="3200">
                  <a:solidFill>
                    <a:srgbClr val="FFFFFF"/>
                  </a:solidFill>
                </a:defRPr>
              </a:pPr>
            </a:p>
          </p:txBody>
        </p:sp>
        <p:sp>
          <p:nvSpPr>
            <p:cNvPr id="1170" name="三角形"/>
            <p:cNvSpPr/>
            <p:nvPr/>
          </p:nvSpPr>
          <p:spPr>
            <a:xfrm rot="10847835">
              <a:off x="6051645" y="3776093"/>
              <a:ext cx="3033341" cy="46753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1C05F"/>
            </a:solidFill>
            <a:ln w="12700" cap="flat">
              <a:noFill/>
              <a:miter lim="400000"/>
            </a:ln>
            <a:effectLst>
              <a:outerShdw sx="100000" sy="100000" kx="0" ky="0" algn="b" rotWithShape="0" blurRad="190500" dist="635000" dir="5400000">
                <a:srgbClr val="000000"/>
              </a:outerShdw>
            </a:effectLst>
          </p:spPr>
          <p:txBody>
            <a:bodyPr wrap="square" lIns="50800" tIns="50800" rIns="50800" bIns="50800" numCol="1" anchor="ctr">
              <a:noAutofit/>
            </a:bodyPr>
            <a:lstStyle/>
            <a:p>
              <a:pPr>
                <a:defRPr sz="3200">
                  <a:solidFill>
                    <a:srgbClr val="FFFFFF"/>
                  </a:solidFill>
                </a:defRPr>
              </a:pPr>
            </a:p>
          </p:txBody>
        </p:sp>
        <p:sp>
          <p:nvSpPr>
            <p:cNvPr id="1171" name="三角形"/>
            <p:cNvSpPr/>
            <p:nvPr/>
          </p:nvSpPr>
          <p:spPr>
            <a:xfrm rot="15171637">
              <a:off x="3248437" y="5297769"/>
              <a:ext cx="3073304" cy="45377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3D1D5"/>
            </a:solidFill>
            <a:ln w="12700" cap="flat">
              <a:noFill/>
              <a:miter lim="400000"/>
            </a:ln>
            <a:effectLst>
              <a:outerShdw sx="100000" sy="100000" kx="0" ky="0" algn="b" rotWithShape="0" blurRad="190500" dist="635000" dir="5400000">
                <a:srgbClr val="000000"/>
              </a:outerShdw>
            </a:effectLst>
          </p:spPr>
          <p:txBody>
            <a:bodyPr wrap="square" lIns="50800" tIns="50800" rIns="50800" bIns="50800" numCol="1" anchor="ctr">
              <a:noAutofit/>
            </a:bodyPr>
            <a:lstStyle/>
            <a:p>
              <a:pPr>
                <a:defRPr sz="3200">
                  <a:solidFill>
                    <a:srgbClr val="FFFFFF"/>
                  </a:solidFill>
                </a:defRPr>
              </a:pPr>
            </a:p>
          </p:txBody>
        </p:sp>
        <p:sp>
          <p:nvSpPr>
            <p:cNvPr id="1172" name="三角形"/>
            <p:cNvSpPr/>
            <p:nvPr/>
          </p:nvSpPr>
          <p:spPr>
            <a:xfrm rot="19480703">
              <a:off x="1026589" y="3186583"/>
              <a:ext cx="2947401" cy="4489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635F"/>
            </a:solidFill>
            <a:ln w="12700" cap="flat">
              <a:noFill/>
              <a:miter lim="400000"/>
            </a:ln>
            <a:effectLst>
              <a:outerShdw sx="100000" sy="100000" kx="0" ky="0" algn="b" rotWithShape="0" blurRad="190500" dist="635000" dir="5400000">
                <a:srgbClr val="000000"/>
              </a:outerShdw>
            </a:effectLst>
          </p:spPr>
          <p:txBody>
            <a:bodyPr wrap="square" lIns="50800" tIns="50800" rIns="50800" bIns="50800" numCol="1" anchor="ctr">
              <a:noAutofit/>
            </a:bodyPr>
            <a:lstStyle/>
            <a:p>
              <a:pPr>
                <a:defRPr sz="3200">
                  <a:solidFill>
                    <a:srgbClr val="FFFFFF"/>
                  </a:solidFill>
                </a:defRPr>
              </a:pPr>
            </a:p>
          </p:txBody>
        </p:sp>
        <p:sp>
          <p:nvSpPr>
            <p:cNvPr id="1173" name="A"/>
            <p:cNvSpPr txBox="1"/>
            <p:nvPr/>
          </p:nvSpPr>
          <p:spPr>
            <a:xfrm>
              <a:off x="5077812" y="1987594"/>
              <a:ext cx="656432"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400">
                  <a:solidFill>
                    <a:srgbClr val="4F5560"/>
                  </a:solidFill>
                  <a:latin typeface="Helvetica"/>
                  <a:ea typeface="Helvetica"/>
                  <a:cs typeface="Helvetica"/>
                  <a:sym typeface="Helvetica"/>
                </a:defRPr>
              </a:lvl1pPr>
            </a:lstStyle>
            <a:p>
              <a:pPr/>
              <a:r>
                <a:t>A</a:t>
              </a:r>
            </a:p>
          </p:txBody>
        </p:sp>
        <p:sp>
          <p:nvSpPr>
            <p:cNvPr id="1174" name="Lorem ipsum dolor sit amet,"/>
            <p:cNvSpPr txBox="1"/>
            <p:nvPr/>
          </p:nvSpPr>
          <p:spPr>
            <a:xfrm>
              <a:off x="5664226" y="2131104"/>
              <a:ext cx="1574763" cy="8940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80000"/>
                </a:lnSpc>
                <a:defRPr sz="2000">
                  <a:solidFill>
                    <a:srgbClr val="4F5560"/>
                  </a:solidFill>
                  <a:latin typeface="Helvetica"/>
                  <a:ea typeface="Helvetica"/>
                  <a:cs typeface="Helvetica"/>
                  <a:sym typeface="Helvetica"/>
                </a:defRPr>
              </a:lvl1pPr>
            </a:lstStyle>
            <a:p>
              <a:pPr/>
              <a:r>
                <a:t>Lorem ipsum dolor sit amet,</a:t>
              </a:r>
            </a:p>
          </p:txBody>
        </p:sp>
        <p:sp>
          <p:nvSpPr>
            <p:cNvPr id="1175" name="B"/>
            <p:cNvSpPr txBox="1"/>
            <p:nvPr/>
          </p:nvSpPr>
          <p:spPr>
            <a:xfrm>
              <a:off x="6409712" y="4016625"/>
              <a:ext cx="656432"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400">
                  <a:solidFill>
                    <a:srgbClr val="4F5560"/>
                  </a:solidFill>
                  <a:latin typeface="Helvetica"/>
                  <a:ea typeface="Helvetica"/>
                  <a:cs typeface="Helvetica"/>
                  <a:sym typeface="Helvetica"/>
                </a:defRPr>
              </a:lvl1pPr>
            </a:lstStyle>
            <a:p>
              <a:pPr/>
              <a:r>
                <a:t>B</a:t>
              </a:r>
            </a:p>
          </p:txBody>
        </p:sp>
        <p:sp>
          <p:nvSpPr>
            <p:cNvPr id="1176" name="Lorem ipsum dolor sit amet, consectetur"/>
            <p:cNvSpPr txBox="1"/>
            <p:nvPr/>
          </p:nvSpPr>
          <p:spPr>
            <a:xfrm>
              <a:off x="7020580" y="4109335"/>
              <a:ext cx="1881891" cy="8940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80000"/>
                </a:lnSpc>
                <a:defRPr sz="2000">
                  <a:solidFill>
                    <a:srgbClr val="4F5560"/>
                  </a:solidFill>
                  <a:latin typeface="Helvetica"/>
                  <a:ea typeface="Helvetica"/>
                  <a:cs typeface="Helvetica"/>
                  <a:sym typeface="Helvetica"/>
                </a:defRPr>
              </a:lvl1pPr>
            </a:lstStyle>
            <a:p>
              <a:pPr/>
              <a:r>
                <a:t>Lorem ipsum dolor sit amet, consectetur</a:t>
              </a:r>
            </a:p>
          </p:txBody>
        </p:sp>
        <p:sp>
          <p:nvSpPr>
            <p:cNvPr id="1177" name="E"/>
            <p:cNvSpPr txBox="1"/>
            <p:nvPr/>
          </p:nvSpPr>
          <p:spPr>
            <a:xfrm>
              <a:off x="1988428" y="2918351"/>
              <a:ext cx="656432"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400">
                  <a:solidFill>
                    <a:srgbClr val="4F5560"/>
                  </a:solidFill>
                  <a:latin typeface="Helvetica"/>
                  <a:ea typeface="Helvetica"/>
                  <a:cs typeface="Helvetica"/>
                  <a:sym typeface="Helvetica"/>
                </a:defRPr>
              </a:lvl1pPr>
            </a:lstStyle>
            <a:p>
              <a:pPr/>
              <a:r>
                <a:t>E</a:t>
              </a:r>
            </a:p>
          </p:txBody>
        </p:sp>
        <p:sp>
          <p:nvSpPr>
            <p:cNvPr id="1178" name="Lorem ipsum dolor sit amet, consectetur"/>
            <p:cNvSpPr txBox="1"/>
            <p:nvPr/>
          </p:nvSpPr>
          <p:spPr>
            <a:xfrm>
              <a:off x="2599298" y="2889141"/>
              <a:ext cx="1574763" cy="11379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80000"/>
                </a:lnSpc>
                <a:defRPr sz="2000">
                  <a:solidFill>
                    <a:srgbClr val="4F5560"/>
                  </a:solidFill>
                  <a:latin typeface="Helvetica"/>
                  <a:ea typeface="Helvetica"/>
                  <a:cs typeface="Helvetica"/>
                  <a:sym typeface="Helvetica"/>
                </a:defRPr>
              </a:lvl1pPr>
            </a:lstStyle>
            <a:p>
              <a:pPr/>
              <a:r>
                <a:t>Lorem ipsum dolor sit amet, consectetur</a:t>
              </a:r>
            </a:p>
          </p:txBody>
        </p:sp>
        <p:sp>
          <p:nvSpPr>
            <p:cNvPr id="1179" name="D"/>
            <p:cNvSpPr txBox="1"/>
            <p:nvPr/>
          </p:nvSpPr>
          <p:spPr>
            <a:xfrm>
              <a:off x="2141992" y="5853379"/>
              <a:ext cx="701279"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400">
                  <a:solidFill>
                    <a:srgbClr val="4F5560"/>
                  </a:solidFill>
                  <a:latin typeface="Helvetica"/>
                  <a:ea typeface="Helvetica"/>
                  <a:cs typeface="Helvetica"/>
                  <a:sym typeface="Helvetica"/>
                </a:defRPr>
              </a:lvl1pPr>
            </a:lstStyle>
            <a:p>
              <a:pPr/>
              <a:r>
                <a:t>D</a:t>
              </a:r>
            </a:p>
          </p:txBody>
        </p:sp>
        <p:sp>
          <p:nvSpPr>
            <p:cNvPr id="1180" name="Lorem ipsum dolor sit amet, consectetur"/>
            <p:cNvSpPr txBox="1"/>
            <p:nvPr/>
          </p:nvSpPr>
          <p:spPr>
            <a:xfrm>
              <a:off x="2752861" y="5824169"/>
              <a:ext cx="1574763" cy="11379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80000"/>
                </a:lnSpc>
                <a:defRPr sz="2000">
                  <a:solidFill>
                    <a:srgbClr val="4F5560"/>
                  </a:solidFill>
                  <a:latin typeface="Helvetica"/>
                  <a:ea typeface="Helvetica"/>
                  <a:cs typeface="Helvetica"/>
                  <a:sym typeface="Helvetica"/>
                </a:defRPr>
              </a:lvl1pPr>
            </a:lstStyle>
            <a:p>
              <a:pPr/>
              <a:r>
                <a:t>Lorem ipsum dolor sit amet, consectetur</a:t>
              </a:r>
            </a:p>
          </p:txBody>
        </p:sp>
        <p:sp>
          <p:nvSpPr>
            <p:cNvPr id="1181" name="C"/>
            <p:cNvSpPr txBox="1"/>
            <p:nvPr/>
          </p:nvSpPr>
          <p:spPr>
            <a:xfrm>
              <a:off x="4701535" y="6843136"/>
              <a:ext cx="701279"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400">
                  <a:solidFill>
                    <a:srgbClr val="4F5560"/>
                  </a:solidFill>
                  <a:latin typeface="Helvetica"/>
                  <a:ea typeface="Helvetica"/>
                  <a:cs typeface="Helvetica"/>
                  <a:sym typeface="Helvetica"/>
                </a:defRPr>
              </a:lvl1pPr>
            </a:lstStyle>
            <a:p>
              <a:pPr/>
              <a:r>
                <a:t>C</a:t>
              </a:r>
            </a:p>
          </p:txBody>
        </p:sp>
        <p:sp>
          <p:nvSpPr>
            <p:cNvPr id="1182" name="Lorem ipsum dolor sit amet, consectetur"/>
            <p:cNvSpPr txBox="1"/>
            <p:nvPr/>
          </p:nvSpPr>
          <p:spPr>
            <a:xfrm>
              <a:off x="5312404" y="6813926"/>
              <a:ext cx="1574763" cy="11379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lnSpc>
                  <a:spcPct val="80000"/>
                </a:lnSpc>
                <a:defRPr sz="2000">
                  <a:solidFill>
                    <a:srgbClr val="4F5560"/>
                  </a:solidFill>
                  <a:latin typeface="Helvetica"/>
                  <a:ea typeface="Helvetica"/>
                  <a:cs typeface="Helvetica"/>
                  <a:sym typeface="Helvetica"/>
                </a:defRPr>
              </a:lvl1pPr>
            </a:lstStyle>
            <a:p>
              <a:pPr/>
              <a:r>
                <a:t>Lorem ipsum dolor sit amet, consectetur</a:t>
              </a:r>
            </a:p>
          </p:txBody>
        </p:sp>
      </p:grpSp>
      <p:sp>
        <p:nvSpPr>
          <p:cNvPr id="1184" name="线条"/>
          <p:cNvSpPr/>
          <p:nvPr/>
        </p:nvSpPr>
        <p:spPr>
          <a:xfrm flipH="1">
            <a:off x="5108048" y="5385573"/>
            <a:ext cx="3916982" cy="1"/>
          </a:xfrm>
          <a:prstGeom prst="line">
            <a:avLst/>
          </a:prstGeom>
          <a:ln w="63500" cap="rnd">
            <a:solidFill>
              <a:srgbClr val="85888D"/>
            </a:solidFill>
            <a:custDash>
              <a:ds d="100000" sp="200000"/>
            </a:custDash>
            <a:headEnd type="oval"/>
            <a:tailEnd type="arrow"/>
          </a:ln>
        </p:spPr>
        <p:txBody>
          <a:bodyPr lIns="50800" tIns="50800" rIns="50800" bIns="50800" anchor="ctr"/>
          <a:lstStyle/>
          <a:p>
            <a:pPr>
              <a:defRPr sz="3200"/>
            </a:pPr>
          </a:p>
        </p:txBody>
      </p:sp>
      <p:sp>
        <p:nvSpPr>
          <p:cNvPr id="1185" name="线条"/>
          <p:cNvSpPr/>
          <p:nvPr/>
        </p:nvSpPr>
        <p:spPr>
          <a:xfrm flipH="1">
            <a:off x="15358971" y="9629211"/>
            <a:ext cx="3916981" cy="1"/>
          </a:xfrm>
          <a:prstGeom prst="line">
            <a:avLst/>
          </a:prstGeom>
          <a:ln w="63500" cap="rnd">
            <a:solidFill>
              <a:srgbClr val="85888D"/>
            </a:solidFill>
            <a:custDash>
              <a:ds d="100000" sp="200000"/>
            </a:custDash>
            <a:headEnd type="arrow"/>
            <a:tailEnd type="oval"/>
          </a:ln>
        </p:spPr>
        <p:txBody>
          <a:bodyPr lIns="50800" tIns="50800" rIns="50800" bIns="50800" anchor="ctr"/>
          <a:lstStyle/>
          <a:p>
            <a:pPr>
              <a:defRPr sz="3200"/>
            </a:pPr>
          </a:p>
        </p:txBody>
      </p:sp>
      <p:grpSp>
        <p:nvGrpSpPr>
          <p:cNvPr id="1188" name="成组"/>
          <p:cNvGrpSpPr/>
          <p:nvPr/>
        </p:nvGrpSpPr>
        <p:grpSpPr>
          <a:xfrm>
            <a:off x="3644644" y="4750573"/>
            <a:ext cx="1270001" cy="1270001"/>
            <a:chOff x="0" y="0"/>
            <a:chExt cx="1270000" cy="1270000"/>
          </a:xfrm>
        </p:grpSpPr>
        <p:sp>
          <p:nvSpPr>
            <p:cNvPr id="1186" name="圆形"/>
            <p:cNvSpPr/>
            <p:nvPr/>
          </p:nvSpPr>
          <p:spPr>
            <a:xfrm>
              <a:off x="0" y="0"/>
              <a:ext cx="1270000" cy="1270000"/>
            </a:xfrm>
            <a:prstGeom prst="ellipse">
              <a:avLst/>
            </a:prstGeom>
            <a:gradFill flip="none" rotWithShape="1">
              <a:gsLst>
                <a:gs pos="0">
                  <a:srgbClr val="DBD9DC"/>
                </a:gs>
                <a:gs pos="100000">
                  <a:srgbClr val="69686A"/>
                </a:gs>
              </a:gsLst>
              <a:lin ang="5400000" scaled="0"/>
            </a:gradFill>
            <a:ln w="12700" cap="flat">
              <a:noFill/>
              <a:miter lim="400000"/>
            </a:ln>
            <a:effectLst>
              <a:outerShdw sx="100000" sy="100000" kx="0" ky="0" algn="b" rotWithShape="0" blurRad="38100" dist="136946" dir="5400000">
                <a:srgbClr val="000000">
                  <a:alpha val="50000"/>
                </a:srgbClr>
              </a:outerShdw>
            </a:effectLst>
          </p:spPr>
          <p:txBody>
            <a:bodyPr wrap="square" lIns="50800" tIns="50800" rIns="50800" bIns="50800" numCol="1" anchor="ctr">
              <a:noAutofit/>
            </a:bodyPr>
            <a:lstStyle/>
            <a:p>
              <a:pPr>
                <a:defRPr sz="3200"/>
              </a:pPr>
            </a:p>
          </p:txBody>
        </p:sp>
        <p:sp>
          <p:nvSpPr>
            <p:cNvPr id="1187" name="è"/>
            <p:cNvSpPr txBox="1"/>
            <p:nvPr/>
          </p:nvSpPr>
          <p:spPr>
            <a:xfrm>
              <a:off x="365955" y="126999"/>
              <a:ext cx="53809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2F3035"/>
                  </a:solidFill>
                  <a:latin typeface="Helvetica"/>
                  <a:ea typeface="Helvetica"/>
                  <a:cs typeface="Helvetica"/>
                  <a:sym typeface="Helvetica"/>
                </a:defRPr>
              </a:lvl1pPr>
            </a:lstStyle>
            <a:p>
              <a:pPr/>
              <a:r>
                <a:t>è</a:t>
              </a:r>
            </a:p>
          </p:txBody>
        </p:sp>
      </p:grpSp>
      <p:grpSp>
        <p:nvGrpSpPr>
          <p:cNvPr id="1191" name="成组"/>
          <p:cNvGrpSpPr/>
          <p:nvPr/>
        </p:nvGrpSpPr>
        <p:grpSpPr>
          <a:xfrm>
            <a:off x="19760214" y="8994211"/>
            <a:ext cx="1270001" cy="1270001"/>
            <a:chOff x="0" y="0"/>
            <a:chExt cx="1270000" cy="1270000"/>
          </a:xfrm>
        </p:grpSpPr>
        <p:sp>
          <p:nvSpPr>
            <p:cNvPr id="1189" name="圆形"/>
            <p:cNvSpPr/>
            <p:nvPr/>
          </p:nvSpPr>
          <p:spPr>
            <a:xfrm>
              <a:off x="0" y="0"/>
              <a:ext cx="1270000" cy="1270000"/>
            </a:xfrm>
            <a:prstGeom prst="ellipse">
              <a:avLst/>
            </a:prstGeom>
            <a:gradFill flip="none" rotWithShape="1">
              <a:gsLst>
                <a:gs pos="0">
                  <a:srgbClr val="D9D7DA"/>
                </a:gs>
                <a:gs pos="100000">
                  <a:srgbClr val="676668"/>
                </a:gs>
              </a:gsLst>
              <a:lin ang="5400000" scaled="0"/>
            </a:gradFill>
            <a:ln w="12700" cap="flat">
              <a:noFill/>
              <a:miter lim="400000"/>
            </a:ln>
            <a:effectLst>
              <a:outerShdw sx="100000" sy="100000" kx="0" ky="0" algn="b" rotWithShape="0" blurRad="38100" dist="118837" dir="5400000">
                <a:srgbClr val="000000">
                  <a:alpha val="50000"/>
                </a:srgbClr>
              </a:outerShdw>
            </a:effectLst>
          </p:spPr>
          <p:txBody>
            <a:bodyPr wrap="square" lIns="50800" tIns="50800" rIns="50800" bIns="50800" numCol="1" anchor="ctr">
              <a:noAutofit/>
            </a:bodyPr>
            <a:lstStyle/>
            <a:p>
              <a:pPr>
                <a:defRPr sz="3200"/>
              </a:pPr>
            </a:p>
          </p:txBody>
        </p:sp>
        <p:sp>
          <p:nvSpPr>
            <p:cNvPr id="1190" name="ê"/>
            <p:cNvSpPr txBox="1"/>
            <p:nvPr/>
          </p:nvSpPr>
          <p:spPr>
            <a:xfrm>
              <a:off x="365955" y="126999"/>
              <a:ext cx="53809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2F3035"/>
                  </a:solidFill>
                  <a:latin typeface="Helvetica"/>
                  <a:ea typeface="Helvetica"/>
                  <a:cs typeface="Helvetica"/>
                  <a:sym typeface="Helvetica"/>
                </a:defRPr>
              </a:lvl1pPr>
            </a:lstStyle>
            <a:p>
              <a:pPr/>
              <a:r>
                <a:t>ê</a:t>
              </a:r>
            </a:p>
          </p:txBody>
        </p:sp>
      </p:grpSp>
      <p:sp>
        <p:nvSpPr>
          <p:cNvPr id="1192" name="线条"/>
          <p:cNvSpPr/>
          <p:nvPr/>
        </p:nvSpPr>
        <p:spPr>
          <a:xfrm flipV="1">
            <a:off x="13905183" y="5385573"/>
            <a:ext cx="1754612" cy="1"/>
          </a:xfrm>
          <a:prstGeom prst="line">
            <a:avLst/>
          </a:prstGeom>
          <a:ln w="50800" cap="rnd">
            <a:solidFill>
              <a:srgbClr val="85888D"/>
            </a:solidFill>
            <a:custDash>
              <a:ds d="100000" sp="200000"/>
            </a:custDash>
            <a:headEnd type="oval"/>
            <a:tailEnd type="arrow"/>
          </a:ln>
        </p:spPr>
        <p:txBody>
          <a:bodyPr lIns="50800" tIns="50800" rIns="50800" bIns="50800" anchor="ctr"/>
          <a:lstStyle/>
          <a:p>
            <a:pPr>
              <a:defRPr sz="3200"/>
            </a:pPr>
          </a:p>
        </p:txBody>
      </p:sp>
      <p:sp>
        <p:nvSpPr>
          <p:cNvPr id="1193" name="Lorem ipsum dolor sit amet, consectetur adipiscing elit. Phasellus tincidunt rhoncus augue eu rutrum."/>
          <p:cNvSpPr txBox="1"/>
          <p:nvPr/>
        </p:nvSpPr>
        <p:spPr>
          <a:xfrm>
            <a:off x="16176505" y="4823626"/>
            <a:ext cx="5733328"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30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83"/>
                                        </p:tgtEl>
                                        <p:attrNameLst>
                                          <p:attrName>style.visibility</p:attrName>
                                        </p:attrNameLst>
                                      </p:cBhvr>
                                      <p:to>
                                        <p:strVal val="visible"/>
                                      </p:to>
                                    </p:set>
                                    <p:animEffect filter="dissolve" transition="in">
                                      <p:cBhvr>
                                        <p:cTn id="7" dur="1500"/>
                                        <p:tgtEl>
                                          <p:spTgt spid="118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1184"/>
                                        </p:tgtEl>
                                        <p:attrNameLst>
                                          <p:attrName>style.visibility</p:attrName>
                                        </p:attrNameLst>
                                      </p:cBhvr>
                                      <p:to>
                                        <p:strVal val="visible"/>
                                      </p:to>
                                    </p:set>
                                    <p:animEffect filter="wipe(right)" transition="in">
                                      <p:cBhvr>
                                        <p:cTn id="12" dur="800"/>
                                        <p:tgtEl>
                                          <p:spTgt spid="1184"/>
                                        </p:tgtEl>
                                      </p:cBhvr>
                                    </p:animEffect>
                                  </p:childTnLst>
                                </p:cTn>
                              </p:par>
                            </p:childTnLst>
                          </p:cTn>
                        </p:par>
                        <p:par>
                          <p:cTn id="13" fill="hold">
                            <p:stCondLst>
                              <p:cond delay="800"/>
                            </p:stCondLst>
                            <p:childTnLst>
                              <p:par>
                                <p:cTn id="14" presetClass="entr" nodeType="afterEffect" presetSubtype="16" presetID="23" grpId="3" fill="hold">
                                  <p:stCondLst>
                                    <p:cond delay="200"/>
                                  </p:stCondLst>
                                  <p:iterate type="el" backwards="0">
                                    <p:tmAbs val="0"/>
                                  </p:iterate>
                                  <p:childTnLst>
                                    <p:set>
                                      <p:cBhvr>
                                        <p:cTn id="15" fill="hold"/>
                                        <p:tgtEl>
                                          <p:spTgt spid="1188"/>
                                        </p:tgtEl>
                                        <p:attrNameLst>
                                          <p:attrName>style.visibility</p:attrName>
                                        </p:attrNameLst>
                                      </p:cBhvr>
                                      <p:to>
                                        <p:strVal val="visible"/>
                                      </p:to>
                                    </p:set>
                                    <p:anim calcmode="lin" valueType="num">
                                      <p:cBhvr>
                                        <p:cTn id="16" dur="750" fill="hold"/>
                                        <p:tgtEl>
                                          <p:spTgt spid="1188"/>
                                        </p:tgtEl>
                                        <p:attrNameLst>
                                          <p:attrName>ppt_w</p:attrName>
                                        </p:attrNameLst>
                                      </p:cBhvr>
                                      <p:tavLst>
                                        <p:tav tm="0">
                                          <p:val>
                                            <p:fltVal val="0"/>
                                          </p:val>
                                        </p:tav>
                                        <p:tav tm="100000">
                                          <p:val>
                                            <p:strVal val="#ppt_w"/>
                                          </p:val>
                                        </p:tav>
                                      </p:tavLst>
                                    </p:anim>
                                    <p:anim calcmode="lin" valueType="num">
                                      <p:cBhvr>
                                        <p:cTn id="17" dur="750" fill="hold"/>
                                        <p:tgtEl>
                                          <p:spTgt spid="1188"/>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1192"/>
                                        </p:tgtEl>
                                        <p:attrNameLst>
                                          <p:attrName>style.visibility</p:attrName>
                                        </p:attrNameLst>
                                      </p:cBhvr>
                                      <p:to>
                                        <p:strVal val="visible"/>
                                      </p:to>
                                    </p:set>
                                    <p:animEffect filter="wipe(left)" transition="in">
                                      <p:cBhvr>
                                        <p:cTn id="22" dur="800"/>
                                        <p:tgtEl>
                                          <p:spTgt spid="1192"/>
                                        </p:tgtEl>
                                      </p:cBhvr>
                                    </p:animEffect>
                                  </p:childTnLst>
                                </p:cTn>
                              </p:par>
                            </p:childTnLst>
                          </p:cTn>
                        </p:par>
                        <p:par>
                          <p:cTn id="23" fill="hold">
                            <p:stCondLst>
                              <p:cond delay="800"/>
                            </p:stCondLst>
                            <p:childTnLst>
                              <p:par>
                                <p:cTn id="24" presetClass="entr" nodeType="afterEffect" presetID="9" grpId="5" fill="hold">
                                  <p:stCondLst>
                                    <p:cond delay="200"/>
                                  </p:stCondLst>
                                  <p:iterate type="el" backwards="0">
                                    <p:tmAbs val="0"/>
                                  </p:iterate>
                                  <p:childTnLst>
                                    <p:set>
                                      <p:cBhvr>
                                        <p:cTn id="25" fill="hold"/>
                                        <p:tgtEl>
                                          <p:spTgt spid="1193"/>
                                        </p:tgtEl>
                                        <p:attrNameLst>
                                          <p:attrName>style.visibility</p:attrName>
                                        </p:attrNameLst>
                                      </p:cBhvr>
                                      <p:to>
                                        <p:strVal val="visible"/>
                                      </p:to>
                                    </p:set>
                                    <p:animEffect filter="dissolve" transition="in">
                                      <p:cBhvr>
                                        <p:cTn id="26" dur="1000"/>
                                        <p:tgtEl>
                                          <p:spTgt spid="1193"/>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2" grpId="6" fill="hold">
                                  <p:stCondLst>
                                    <p:cond delay="0"/>
                                  </p:stCondLst>
                                  <p:iterate type="el" backwards="0">
                                    <p:tmAbs val="0"/>
                                  </p:iterate>
                                  <p:childTnLst>
                                    <p:set>
                                      <p:cBhvr>
                                        <p:cTn id="30" fill="hold"/>
                                        <p:tgtEl>
                                          <p:spTgt spid="1185"/>
                                        </p:tgtEl>
                                        <p:attrNameLst>
                                          <p:attrName>style.visibility</p:attrName>
                                        </p:attrNameLst>
                                      </p:cBhvr>
                                      <p:to>
                                        <p:strVal val="visible"/>
                                      </p:to>
                                    </p:set>
                                    <p:animEffect filter="wipe(left)" transition="in">
                                      <p:cBhvr>
                                        <p:cTn id="31" dur="800"/>
                                        <p:tgtEl>
                                          <p:spTgt spid="1185"/>
                                        </p:tgtEl>
                                      </p:cBhvr>
                                    </p:animEffect>
                                  </p:childTnLst>
                                </p:cTn>
                              </p:par>
                            </p:childTnLst>
                          </p:cTn>
                        </p:par>
                        <p:par>
                          <p:cTn id="32" fill="hold">
                            <p:stCondLst>
                              <p:cond delay="800"/>
                            </p:stCondLst>
                            <p:childTnLst>
                              <p:par>
                                <p:cTn id="33" presetClass="entr" nodeType="afterEffect" presetSubtype="16" presetID="23" grpId="7" fill="hold">
                                  <p:stCondLst>
                                    <p:cond delay="200"/>
                                  </p:stCondLst>
                                  <p:iterate type="el" backwards="0">
                                    <p:tmAbs val="0"/>
                                  </p:iterate>
                                  <p:childTnLst>
                                    <p:set>
                                      <p:cBhvr>
                                        <p:cTn id="34" fill="hold"/>
                                        <p:tgtEl>
                                          <p:spTgt spid="1191"/>
                                        </p:tgtEl>
                                        <p:attrNameLst>
                                          <p:attrName>style.visibility</p:attrName>
                                        </p:attrNameLst>
                                      </p:cBhvr>
                                      <p:to>
                                        <p:strVal val="visible"/>
                                      </p:to>
                                    </p:set>
                                    <p:anim calcmode="lin" valueType="num">
                                      <p:cBhvr>
                                        <p:cTn id="35" dur="750" fill="hold"/>
                                        <p:tgtEl>
                                          <p:spTgt spid="1191"/>
                                        </p:tgtEl>
                                        <p:attrNameLst>
                                          <p:attrName>ppt_w</p:attrName>
                                        </p:attrNameLst>
                                      </p:cBhvr>
                                      <p:tavLst>
                                        <p:tav tm="0">
                                          <p:val>
                                            <p:fltVal val="0"/>
                                          </p:val>
                                        </p:tav>
                                        <p:tav tm="100000">
                                          <p:val>
                                            <p:strVal val="#ppt_w"/>
                                          </p:val>
                                        </p:tav>
                                      </p:tavLst>
                                    </p:anim>
                                    <p:anim calcmode="lin" valueType="num">
                                      <p:cBhvr>
                                        <p:cTn id="36" dur="750" fill="hold"/>
                                        <p:tgtEl>
                                          <p:spTgt spid="11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3" grpId="5"/>
      <p:bldP build="whole" bldLvl="1" animBg="1" rev="0" advAuto="0" spid="1185" grpId="6"/>
      <p:bldP build="whole" bldLvl="1" animBg="1" rev="0" advAuto="0" spid="1188" grpId="3"/>
      <p:bldP build="whole" bldLvl="1" animBg="1" rev="0" advAuto="0" spid="1191" grpId="7"/>
      <p:bldP build="whole" bldLvl="1" animBg="1" rev="0" advAuto="0" spid="1184" grpId="2"/>
      <p:bldP build="whole" bldLvl="1" animBg="1" rev="0" advAuto="0" spid="1192" grpId="4"/>
      <p:bldP build="whole" bldLvl="1" animBg="1" rev="0" advAuto="0" spid="1183"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198" name="成组"/>
          <p:cNvGrpSpPr/>
          <p:nvPr/>
        </p:nvGrpSpPr>
        <p:grpSpPr>
          <a:xfrm>
            <a:off x="9544189" y="4210189"/>
            <a:ext cx="5295622" cy="5295622"/>
            <a:chOff x="0" y="0"/>
            <a:chExt cx="5295620" cy="5295620"/>
          </a:xfrm>
        </p:grpSpPr>
        <p:sp>
          <p:nvSpPr>
            <p:cNvPr id="1195"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196"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197" name="TIMELINE"/>
            <p:cNvSpPr txBox="1"/>
            <p:nvPr/>
          </p:nvSpPr>
          <p:spPr>
            <a:xfrm>
              <a:off x="657848" y="2095360"/>
              <a:ext cx="3979925"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D2D2D2"/>
                  </a:solidFill>
                  <a:latin typeface="Helvetica"/>
                  <a:ea typeface="Helvetica"/>
                  <a:cs typeface="Helvetica"/>
                  <a:sym typeface="Helvetica"/>
                </a:defRPr>
              </a:lvl1pPr>
            </a:lstStyle>
            <a:p>
              <a:pPr/>
              <a:r>
                <a:t>TIMELINE</a:t>
              </a:r>
            </a:p>
          </p:txBody>
        </p:sp>
      </p:grpSp>
      <p:sp>
        <p:nvSpPr>
          <p:cNvPr id="1199"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0"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1"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2"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3"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4"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5"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6"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7"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208"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grpSp>
        <p:nvGrpSpPr>
          <p:cNvPr id="1211" name="成组"/>
          <p:cNvGrpSpPr/>
          <p:nvPr/>
        </p:nvGrpSpPr>
        <p:grpSpPr>
          <a:xfrm>
            <a:off x="8854830" y="3421712"/>
            <a:ext cx="2423213" cy="2423213"/>
            <a:chOff x="0" y="0"/>
            <a:chExt cx="2423211" cy="2423211"/>
          </a:xfrm>
        </p:grpSpPr>
        <p:sp>
          <p:nvSpPr>
            <p:cNvPr id="1209"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210" name="["/>
            <p:cNvSpPr txBox="1"/>
            <p:nvPr/>
          </p:nvSpPr>
          <p:spPr>
            <a:xfrm>
              <a:off x="988617" y="443255"/>
              <a:ext cx="445977"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198"/>
                                        </p:tgtEl>
                                        <p:attrNameLst>
                                          <p:attrName>style.visibility</p:attrName>
                                        </p:attrNameLst>
                                      </p:cBhvr>
                                      <p:to>
                                        <p:strVal val="visible"/>
                                      </p:to>
                                    </p:set>
                                    <p:anim calcmode="lin" valueType="num">
                                      <p:cBhvr>
                                        <p:cTn id="7" dur="1750" fill="hold"/>
                                        <p:tgtEl>
                                          <p:spTgt spid="1198"/>
                                        </p:tgtEl>
                                        <p:attrNameLst>
                                          <p:attrName>ppt_x</p:attrName>
                                        </p:attrNameLst>
                                      </p:cBhvr>
                                      <p:tavLst>
                                        <p:tav tm="0">
                                          <p:val>
                                            <p:strVal val="0-#ppt_w/2"/>
                                          </p:val>
                                        </p:tav>
                                        <p:tav tm="100000">
                                          <p:val>
                                            <p:strVal val="#ppt_x"/>
                                          </p:val>
                                        </p:tav>
                                      </p:tavLst>
                                    </p:anim>
                                    <p:anim calcmode="lin" valueType="num">
                                      <p:cBhvr>
                                        <p:cTn id="8" dur="1750" fill="hold"/>
                                        <p:tgtEl>
                                          <p:spTgt spid="1198"/>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1211"/>
                                        </p:tgtEl>
                                        <p:attrNameLst>
                                          <p:attrName>style.visibility</p:attrName>
                                        </p:attrNameLst>
                                      </p:cBhvr>
                                      <p:to>
                                        <p:strVal val="visible"/>
                                      </p:to>
                                    </p:set>
                                    <p:anim calcmode="lin" valueType="num">
                                      <p:cBhvr>
                                        <p:cTn id="12" dur="700" fill="hold"/>
                                        <p:tgtEl>
                                          <p:spTgt spid="1211"/>
                                        </p:tgtEl>
                                        <p:attrNameLst>
                                          <p:attrName>ppt_x</p:attrName>
                                        </p:attrNameLst>
                                      </p:cBhvr>
                                      <p:tavLst>
                                        <p:tav tm="0">
                                          <p:val>
                                            <p:strVal val="#ppt_x"/>
                                          </p:val>
                                        </p:tav>
                                        <p:tav tm="100000">
                                          <p:val>
                                            <p:strVal val="#ppt_x"/>
                                          </p:val>
                                        </p:tav>
                                      </p:tavLst>
                                    </p:anim>
                                    <p:anim calcmode="lin" valueType="num">
                                      <p:cBhvr>
                                        <p:cTn id="13" dur="700" fill="hold"/>
                                        <p:tgtEl>
                                          <p:spTgt spid="1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8" grpId="1"/>
      <p:bldP build="whole" bldLvl="1" animBg="1" rev="0" advAuto="0" spid="1211" grpId="2"/>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3" name="Timeline"/>
          <p:cNvSpPr txBox="1"/>
          <p:nvPr/>
        </p:nvSpPr>
        <p:spPr>
          <a:xfrm>
            <a:off x="11231860" y="996924"/>
            <a:ext cx="192028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2F3035"/>
                </a:solidFill>
                <a:latin typeface="Helvetica"/>
                <a:ea typeface="Helvetica"/>
                <a:cs typeface="Helvetica"/>
                <a:sym typeface="Helvetica"/>
              </a:defRPr>
            </a:lvl1pPr>
          </a:lstStyle>
          <a:p>
            <a:pPr/>
            <a:r>
              <a:t>Timeline</a:t>
            </a:r>
          </a:p>
        </p:txBody>
      </p:sp>
      <p:sp>
        <p:nvSpPr>
          <p:cNvPr id="1214" name="Lorem ipsum dolor sit amet, consectetur adipiscing elit. Phasellus tincidunt rhoncus augue eu rutrum."/>
          <p:cNvSpPr txBox="1"/>
          <p:nvPr/>
        </p:nvSpPr>
        <p:spPr>
          <a:xfrm>
            <a:off x="5891733" y="1755382"/>
            <a:ext cx="12600534"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2200">
                <a:solidFill>
                  <a:srgbClr val="2F3035"/>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219" name="成组"/>
          <p:cNvGrpSpPr/>
          <p:nvPr/>
        </p:nvGrpSpPr>
        <p:grpSpPr>
          <a:xfrm>
            <a:off x="11953185" y="3443718"/>
            <a:ext cx="493415" cy="10282501"/>
            <a:chOff x="0" y="0"/>
            <a:chExt cx="493413" cy="10282500"/>
          </a:xfrm>
        </p:grpSpPr>
        <p:sp>
          <p:nvSpPr>
            <p:cNvPr id="1215" name="圆角矩形"/>
            <p:cNvSpPr/>
            <p:nvPr/>
          </p:nvSpPr>
          <p:spPr>
            <a:xfrm>
              <a:off x="0" y="0"/>
              <a:ext cx="493414" cy="2742946"/>
            </a:xfrm>
            <a:prstGeom prst="roundRect">
              <a:avLst>
                <a:gd name="adj" fmla="val 50000"/>
              </a:avLst>
            </a:prstGeom>
            <a:solidFill>
              <a:srgbClr val="FF635F">
                <a:alpha val="73535"/>
              </a:srgbClr>
            </a:solidFill>
            <a:ln w="12700" cap="flat">
              <a:noFill/>
              <a:miter lim="400000"/>
            </a:ln>
            <a:effectLst/>
          </p:spPr>
          <p:txBody>
            <a:bodyPr wrap="square" lIns="50800" tIns="50800" rIns="50800" bIns="50800" numCol="1" anchor="ctr">
              <a:noAutofit/>
            </a:bodyPr>
            <a:lstStyle/>
            <a:p>
              <a:pPr>
                <a:defRPr sz="3200"/>
              </a:pPr>
            </a:p>
          </p:txBody>
        </p:sp>
        <p:sp>
          <p:nvSpPr>
            <p:cNvPr id="1216" name="圆角矩形"/>
            <p:cNvSpPr/>
            <p:nvPr/>
          </p:nvSpPr>
          <p:spPr>
            <a:xfrm>
              <a:off x="0" y="2197361"/>
              <a:ext cx="493414" cy="2742947"/>
            </a:xfrm>
            <a:prstGeom prst="roundRect">
              <a:avLst>
                <a:gd name="adj" fmla="val 50000"/>
              </a:avLst>
            </a:prstGeom>
            <a:solidFill>
              <a:srgbClr val="3FA086">
                <a:alpha val="73535"/>
              </a:srgbClr>
            </a:solidFill>
            <a:ln w="12700" cap="flat">
              <a:noFill/>
              <a:miter lim="400000"/>
            </a:ln>
            <a:effectLst/>
          </p:spPr>
          <p:txBody>
            <a:bodyPr wrap="square" lIns="50800" tIns="50800" rIns="50800" bIns="50800" numCol="1" anchor="ctr">
              <a:noAutofit/>
            </a:bodyPr>
            <a:lstStyle/>
            <a:p>
              <a:pPr>
                <a:defRPr sz="3200"/>
              </a:pPr>
            </a:p>
          </p:txBody>
        </p:sp>
        <p:sp>
          <p:nvSpPr>
            <p:cNvPr id="1217" name="圆角矩形"/>
            <p:cNvSpPr/>
            <p:nvPr/>
          </p:nvSpPr>
          <p:spPr>
            <a:xfrm>
              <a:off x="0" y="4408689"/>
              <a:ext cx="493414" cy="3210404"/>
            </a:xfrm>
            <a:prstGeom prst="roundRect">
              <a:avLst>
                <a:gd name="adj" fmla="val 50000"/>
              </a:avLst>
            </a:prstGeom>
            <a:solidFill>
              <a:srgbClr val="F1C05F">
                <a:alpha val="73535"/>
              </a:srgbClr>
            </a:solidFill>
            <a:ln w="12700" cap="flat">
              <a:noFill/>
              <a:miter lim="400000"/>
            </a:ln>
            <a:effectLst/>
          </p:spPr>
          <p:txBody>
            <a:bodyPr wrap="square" lIns="50800" tIns="50800" rIns="50800" bIns="50800" numCol="1" anchor="ctr">
              <a:noAutofit/>
            </a:bodyPr>
            <a:lstStyle/>
            <a:p>
              <a:pPr>
                <a:defRPr sz="3200"/>
              </a:pPr>
            </a:p>
          </p:txBody>
        </p:sp>
        <p:sp>
          <p:nvSpPr>
            <p:cNvPr id="1218" name="圆角矩形"/>
            <p:cNvSpPr/>
            <p:nvPr/>
          </p:nvSpPr>
          <p:spPr>
            <a:xfrm>
              <a:off x="0" y="7072097"/>
              <a:ext cx="493414" cy="3210404"/>
            </a:xfrm>
            <a:prstGeom prst="roundRect">
              <a:avLst>
                <a:gd name="adj" fmla="val 50000"/>
              </a:avLst>
            </a:prstGeom>
            <a:solidFill>
              <a:srgbClr val="FF635F">
                <a:alpha val="73535"/>
              </a:srgbClr>
            </a:solidFill>
            <a:ln w="12700" cap="flat">
              <a:noFill/>
              <a:miter lim="400000"/>
            </a:ln>
            <a:effectLst/>
          </p:spPr>
          <p:txBody>
            <a:bodyPr wrap="square" lIns="50800" tIns="50800" rIns="50800" bIns="50800" numCol="1" anchor="ctr">
              <a:noAutofit/>
            </a:bodyPr>
            <a:lstStyle/>
            <a:p>
              <a:pPr>
                <a:defRPr sz="3200"/>
              </a:pPr>
            </a:p>
          </p:txBody>
        </p:sp>
      </p:grpSp>
      <p:grpSp>
        <p:nvGrpSpPr>
          <p:cNvPr id="1224" name="成组"/>
          <p:cNvGrpSpPr/>
          <p:nvPr/>
        </p:nvGrpSpPr>
        <p:grpSpPr>
          <a:xfrm>
            <a:off x="13344869" y="5677408"/>
            <a:ext cx="6189348" cy="2757545"/>
            <a:chOff x="0" y="0"/>
            <a:chExt cx="6189347" cy="2757544"/>
          </a:xfrm>
        </p:grpSpPr>
        <p:sp>
          <p:nvSpPr>
            <p:cNvPr id="1220" name="圆形"/>
            <p:cNvSpPr/>
            <p:nvPr/>
          </p:nvSpPr>
          <p:spPr>
            <a:xfrm>
              <a:off x="0" y="13643"/>
              <a:ext cx="493414" cy="493414"/>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1221" name="Monday"/>
            <p:cNvSpPr txBox="1"/>
            <p:nvPr/>
          </p:nvSpPr>
          <p:spPr>
            <a:xfrm>
              <a:off x="928675" y="0"/>
              <a:ext cx="1379389" cy="533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2F3035"/>
                  </a:solidFill>
                  <a:latin typeface="Helvetica"/>
                  <a:ea typeface="Helvetica"/>
                  <a:cs typeface="Helvetica"/>
                  <a:sym typeface="Helvetica"/>
                </a:defRPr>
              </a:lvl1pPr>
            </a:lstStyle>
            <a:p>
              <a:pPr/>
              <a:r>
                <a:t>Monday</a:t>
              </a:r>
            </a:p>
          </p:txBody>
        </p:sp>
        <p:sp>
          <p:nvSpPr>
            <p:cNvPr id="1222" name="Lorem ipsum dolor sit amet, consectetur adipiscing elit. Phasellus tincidunt rhoncus augue eu rutrum. Vivamus auctor imperdiet sagittis. Etiam sed aliquet nunc, eu hendrerit metus. Aliquam accumsan"/>
            <p:cNvSpPr txBox="1"/>
            <p:nvPr/>
          </p:nvSpPr>
          <p:spPr>
            <a:xfrm>
              <a:off x="911497" y="522344"/>
              <a:ext cx="4090199" cy="223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2F303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23" name="`"/>
            <p:cNvSpPr txBox="1"/>
            <p:nvPr/>
          </p:nvSpPr>
          <p:spPr>
            <a:xfrm>
              <a:off x="5745170" y="28665"/>
              <a:ext cx="444178" cy="1295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800">
                  <a:solidFill>
                    <a:srgbClr val="2F3035"/>
                  </a:solidFill>
                  <a:latin typeface="Helvetica"/>
                  <a:ea typeface="Helvetica"/>
                  <a:cs typeface="Helvetica"/>
                  <a:sym typeface="Helvetica"/>
                </a:defRPr>
              </a:lvl1pPr>
            </a:lstStyle>
            <a:p>
              <a:pPr/>
              <a:r>
                <a:t>`</a:t>
              </a:r>
            </a:p>
          </p:txBody>
        </p:sp>
      </p:grpSp>
      <p:grpSp>
        <p:nvGrpSpPr>
          <p:cNvPr id="1229" name="成组"/>
          <p:cNvGrpSpPr/>
          <p:nvPr/>
        </p:nvGrpSpPr>
        <p:grpSpPr>
          <a:xfrm>
            <a:off x="4722988" y="7672323"/>
            <a:ext cx="6331927" cy="2902887"/>
            <a:chOff x="192751" y="-50799"/>
            <a:chExt cx="6331926" cy="2902885"/>
          </a:xfrm>
        </p:grpSpPr>
        <p:sp>
          <p:nvSpPr>
            <p:cNvPr id="1225" name="圆形"/>
            <p:cNvSpPr/>
            <p:nvPr/>
          </p:nvSpPr>
          <p:spPr>
            <a:xfrm>
              <a:off x="6031264" y="154649"/>
              <a:ext cx="493414" cy="493414"/>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1226" name="Tuesday"/>
            <p:cNvSpPr txBox="1"/>
            <p:nvPr/>
          </p:nvSpPr>
          <p:spPr>
            <a:xfrm>
              <a:off x="4143539" y="141006"/>
              <a:ext cx="1465165"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2800">
                  <a:solidFill>
                    <a:srgbClr val="2F3035"/>
                  </a:solidFill>
                  <a:latin typeface="Helvetica"/>
                  <a:ea typeface="Helvetica"/>
                  <a:cs typeface="Helvetica"/>
                  <a:sym typeface="Helvetica"/>
                </a:defRPr>
              </a:lvl1pPr>
            </a:lstStyle>
            <a:p>
              <a:pPr/>
              <a:r>
                <a:t>Tuesday</a:t>
              </a:r>
            </a:p>
          </p:txBody>
        </p:sp>
        <p:sp>
          <p:nvSpPr>
            <p:cNvPr id="1227" name="Lorem ipsum dolor sit amet, consectetur adipiscing elit. Phasellus tincidunt rhoncus augue eu rutrum. Vivamus auctor imperdiet sagittis. Etiam sed aliquet nunc, eu hendrerit metus. Aliquam accumsan"/>
            <p:cNvSpPr txBox="1"/>
            <p:nvPr/>
          </p:nvSpPr>
          <p:spPr>
            <a:xfrm>
              <a:off x="1522983" y="616885"/>
              <a:ext cx="4090199" cy="223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2F303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28" name="Z"/>
            <p:cNvSpPr txBox="1"/>
            <p:nvPr/>
          </p:nvSpPr>
          <p:spPr>
            <a:xfrm>
              <a:off x="192751" y="-50800"/>
              <a:ext cx="719398" cy="1295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800">
                  <a:solidFill>
                    <a:srgbClr val="2F3035"/>
                  </a:solidFill>
                  <a:latin typeface="Helvetica"/>
                  <a:ea typeface="Helvetica"/>
                  <a:cs typeface="Helvetica"/>
                  <a:sym typeface="Helvetica"/>
                </a:defRPr>
              </a:lvl1pPr>
            </a:lstStyle>
            <a:p>
              <a:pPr/>
              <a:r>
                <a:t>Z</a:t>
              </a:r>
            </a:p>
          </p:txBody>
        </p:sp>
      </p:grpSp>
      <p:grpSp>
        <p:nvGrpSpPr>
          <p:cNvPr id="1234" name="成组"/>
          <p:cNvGrpSpPr/>
          <p:nvPr/>
        </p:nvGrpSpPr>
        <p:grpSpPr>
          <a:xfrm>
            <a:off x="13351482" y="10458708"/>
            <a:ext cx="6320346" cy="2843410"/>
            <a:chOff x="0" y="-50799"/>
            <a:chExt cx="6320344" cy="2843408"/>
          </a:xfrm>
        </p:grpSpPr>
        <p:sp>
          <p:nvSpPr>
            <p:cNvPr id="1230" name="圆形"/>
            <p:cNvSpPr/>
            <p:nvPr/>
          </p:nvSpPr>
          <p:spPr>
            <a:xfrm>
              <a:off x="0" y="46005"/>
              <a:ext cx="493414" cy="493414"/>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1231" name="Monday"/>
            <p:cNvSpPr txBox="1"/>
            <p:nvPr/>
          </p:nvSpPr>
          <p:spPr>
            <a:xfrm>
              <a:off x="904884" y="32362"/>
              <a:ext cx="1379389"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2F3035"/>
                  </a:solidFill>
                  <a:latin typeface="Helvetica"/>
                  <a:ea typeface="Helvetica"/>
                  <a:cs typeface="Helvetica"/>
                  <a:sym typeface="Helvetica"/>
                </a:defRPr>
              </a:lvl1pPr>
            </a:lstStyle>
            <a:p>
              <a:pPr/>
              <a:r>
                <a:t>Monday</a:t>
              </a:r>
            </a:p>
          </p:txBody>
        </p:sp>
        <p:sp>
          <p:nvSpPr>
            <p:cNvPr id="1232" name="Lorem ipsum dolor sit amet, consectetur adipiscing elit. Phasellus tincidunt rhoncus augue eu rutrum. Vivamus auctor imperdiet sagittis. Etiam sed aliquet nunc, eu hendrerit metus. Aliquam accumsan"/>
            <p:cNvSpPr txBox="1"/>
            <p:nvPr/>
          </p:nvSpPr>
          <p:spPr>
            <a:xfrm>
              <a:off x="904884" y="557408"/>
              <a:ext cx="4090199" cy="223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2F303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33" name="F"/>
            <p:cNvSpPr txBox="1"/>
            <p:nvPr/>
          </p:nvSpPr>
          <p:spPr>
            <a:xfrm>
              <a:off x="5600946" y="-50800"/>
              <a:ext cx="719399" cy="1295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800">
                  <a:solidFill>
                    <a:srgbClr val="2F3035"/>
                  </a:solidFill>
                  <a:latin typeface="Helvetica"/>
                  <a:ea typeface="Helvetica"/>
                  <a:cs typeface="Helvetica"/>
                  <a:sym typeface="Helvetica"/>
                </a:defRPr>
              </a:lvl1pPr>
            </a:lstStyle>
            <a:p>
              <a:pPr/>
              <a:r>
                <a:t>F</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1219"/>
                                        </p:tgtEl>
                                        <p:attrNameLst>
                                          <p:attrName>style.visibility</p:attrName>
                                        </p:attrNameLst>
                                      </p:cBhvr>
                                      <p:to>
                                        <p:strVal val="visible"/>
                                      </p:to>
                                    </p:set>
                                    <p:animEffect filter="wipe(up)" transition="in">
                                      <p:cBhvr>
                                        <p:cTn id="7" dur="900"/>
                                        <p:tgtEl>
                                          <p:spTgt spid="121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1224"/>
                                        </p:tgtEl>
                                        <p:attrNameLst>
                                          <p:attrName>style.visibility</p:attrName>
                                        </p:attrNameLst>
                                      </p:cBhvr>
                                      <p:to>
                                        <p:strVal val="visible"/>
                                      </p:to>
                                    </p:set>
                                    <p:anim calcmode="lin" valueType="num">
                                      <p:cBhvr>
                                        <p:cTn id="12" dur="1000" fill="hold"/>
                                        <p:tgtEl>
                                          <p:spTgt spid="1224"/>
                                        </p:tgtEl>
                                        <p:attrNameLst>
                                          <p:attrName>ppt_x</p:attrName>
                                        </p:attrNameLst>
                                      </p:cBhvr>
                                      <p:tavLst>
                                        <p:tav tm="0">
                                          <p:val>
                                            <p:strVal val="0-#ppt_w/2"/>
                                          </p:val>
                                        </p:tav>
                                        <p:tav tm="100000">
                                          <p:val>
                                            <p:strVal val="#ppt_x"/>
                                          </p:val>
                                        </p:tav>
                                      </p:tavLst>
                                    </p:anim>
                                    <p:anim calcmode="lin" valueType="num">
                                      <p:cBhvr>
                                        <p:cTn id="13" dur="1000" fill="hold"/>
                                        <p:tgtEl>
                                          <p:spTgt spid="122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2" presetID="2" grpId="3" fill="hold">
                                  <p:stCondLst>
                                    <p:cond delay="0"/>
                                  </p:stCondLst>
                                  <p:iterate type="el" backwards="0">
                                    <p:tmAbs val="0"/>
                                  </p:iterate>
                                  <p:childTnLst>
                                    <p:set>
                                      <p:cBhvr>
                                        <p:cTn id="17" fill="hold"/>
                                        <p:tgtEl>
                                          <p:spTgt spid="1229"/>
                                        </p:tgtEl>
                                        <p:attrNameLst>
                                          <p:attrName>style.visibility</p:attrName>
                                        </p:attrNameLst>
                                      </p:cBhvr>
                                      <p:to>
                                        <p:strVal val="visible"/>
                                      </p:to>
                                    </p:set>
                                    <p:anim calcmode="lin" valueType="num">
                                      <p:cBhvr>
                                        <p:cTn id="18" dur="1000" fill="hold"/>
                                        <p:tgtEl>
                                          <p:spTgt spid="1229"/>
                                        </p:tgtEl>
                                        <p:attrNameLst>
                                          <p:attrName>ppt_x</p:attrName>
                                        </p:attrNameLst>
                                      </p:cBhvr>
                                      <p:tavLst>
                                        <p:tav tm="0">
                                          <p:val>
                                            <p:strVal val="1+#ppt_w/2"/>
                                          </p:val>
                                        </p:tav>
                                        <p:tav tm="100000">
                                          <p:val>
                                            <p:strVal val="#ppt_x"/>
                                          </p:val>
                                        </p:tav>
                                      </p:tavLst>
                                    </p:anim>
                                    <p:anim calcmode="lin" valueType="num">
                                      <p:cBhvr>
                                        <p:cTn id="19" dur="1000" fill="hold"/>
                                        <p:tgtEl>
                                          <p:spTgt spid="122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 grpId="4" fill="hold">
                                  <p:stCondLst>
                                    <p:cond delay="0"/>
                                  </p:stCondLst>
                                  <p:iterate type="el" backwards="0">
                                    <p:tmAbs val="0"/>
                                  </p:iterate>
                                  <p:childTnLst>
                                    <p:set>
                                      <p:cBhvr>
                                        <p:cTn id="23" fill="hold"/>
                                        <p:tgtEl>
                                          <p:spTgt spid="1234"/>
                                        </p:tgtEl>
                                        <p:attrNameLst>
                                          <p:attrName>style.visibility</p:attrName>
                                        </p:attrNameLst>
                                      </p:cBhvr>
                                      <p:to>
                                        <p:strVal val="visible"/>
                                      </p:to>
                                    </p:set>
                                    <p:anim calcmode="lin" valueType="num">
                                      <p:cBhvr>
                                        <p:cTn id="24" dur="1000" fill="hold"/>
                                        <p:tgtEl>
                                          <p:spTgt spid="1234"/>
                                        </p:tgtEl>
                                        <p:attrNameLst>
                                          <p:attrName>ppt_x</p:attrName>
                                        </p:attrNameLst>
                                      </p:cBhvr>
                                      <p:tavLst>
                                        <p:tav tm="0">
                                          <p:val>
                                            <p:strVal val="0-#ppt_w/2"/>
                                          </p:val>
                                        </p:tav>
                                        <p:tav tm="100000">
                                          <p:val>
                                            <p:strVal val="#ppt_x"/>
                                          </p:val>
                                        </p:tav>
                                      </p:tavLst>
                                    </p:anim>
                                    <p:anim calcmode="lin" valueType="num">
                                      <p:cBhvr>
                                        <p:cTn id="25" dur="1000" fill="hold"/>
                                        <p:tgtEl>
                                          <p:spTgt spid="12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4" grpId="2"/>
      <p:bldP build="whole" bldLvl="1" animBg="1" rev="0" advAuto="0" spid="1219" grpId="1"/>
      <p:bldP build="whole" bldLvl="1" animBg="1" rev="0" advAuto="0" spid="1234" grpId="4"/>
      <p:bldP build="whole" bldLvl="1" animBg="1" rev="0" advAuto="0" spid="1229" grpId="3"/>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241" name="成组"/>
          <p:cNvGrpSpPr/>
          <p:nvPr/>
        </p:nvGrpSpPr>
        <p:grpSpPr>
          <a:xfrm>
            <a:off x="11953185" y="-13281"/>
            <a:ext cx="493415" cy="13786976"/>
            <a:chOff x="0" y="0"/>
            <a:chExt cx="493413" cy="13786974"/>
          </a:xfrm>
        </p:grpSpPr>
        <p:sp>
          <p:nvSpPr>
            <p:cNvPr id="1236" name="圆角矩形"/>
            <p:cNvSpPr/>
            <p:nvPr/>
          </p:nvSpPr>
          <p:spPr>
            <a:xfrm>
              <a:off x="0" y="0"/>
              <a:ext cx="493414" cy="3744541"/>
            </a:xfrm>
            <a:prstGeom prst="roundRect">
              <a:avLst>
                <a:gd name="adj" fmla="val 50000"/>
              </a:avLst>
            </a:prstGeom>
            <a:solidFill>
              <a:srgbClr val="3FA086">
                <a:alpha val="65909"/>
              </a:srgbClr>
            </a:solidFill>
            <a:ln w="12700" cap="flat">
              <a:noFill/>
              <a:miter lim="400000"/>
            </a:ln>
            <a:effectLst/>
          </p:spPr>
          <p:txBody>
            <a:bodyPr wrap="square" lIns="50800" tIns="50800" rIns="50800" bIns="50800" numCol="1" anchor="ctr">
              <a:noAutofit/>
            </a:bodyPr>
            <a:lstStyle/>
            <a:p>
              <a:pPr>
                <a:defRPr sz="3200"/>
              </a:pPr>
            </a:p>
          </p:txBody>
        </p:sp>
        <p:sp>
          <p:nvSpPr>
            <p:cNvPr id="1237" name="圆角矩形"/>
            <p:cNvSpPr/>
            <p:nvPr/>
          </p:nvSpPr>
          <p:spPr>
            <a:xfrm>
              <a:off x="0" y="3204330"/>
              <a:ext cx="493414" cy="2742947"/>
            </a:xfrm>
            <a:prstGeom prst="roundRect">
              <a:avLst>
                <a:gd name="adj" fmla="val 50000"/>
              </a:avLst>
            </a:prstGeom>
            <a:solidFill>
              <a:srgbClr val="F1C05F">
                <a:alpha val="66000"/>
              </a:srgbClr>
            </a:solidFill>
            <a:ln w="12700" cap="flat">
              <a:noFill/>
              <a:miter lim="400000"/>
            </a:ln>
            <a:effectLst/>
          </p:spPr>
          <p:txBody>
            <a:bodyPr wrap="square" lIns="50800" tIns="50800" rIns="50800" bIns="50800" numCol="1" anchor="ctr">
              <a:noAutofit/>
            </a:bodyPr>
            <a:lstStyle/>
            <a:p>
              <a:pPr>
                <a:defRPr sz="3200"/>
              </a:pPr>
            </a:p>
          </p:txBody>
        </p:sp>
        <p:sp>
          <p:nvSpPr>
            <p:cNvPr id="1238" name="圆角矩形"/>
            <p:cNvSpPr/>
            <p:nvPr/>
          </p:nvSpPr>
          <p:spPr>
            <a:xfrm>
              <a:off x="0" y="5423607"/>
              <a:ext cx="493414" cy="4545730"/>
            </a:xfrm>
            <a:prstGeom prst="roundRect">
              <a:avLst>
                <a:gd name="adj" fmla="val 50000"/>
              </a:avLst>
            </a:prstGeom>
            <a:solidFill>
              <a:srgbClr val="FF635F">
                <a:alpha val="65909"/>
              </a:srgbClr>
            </a:solidFill>
            <a:ln w="12700" cap="flat">
              <a:noFill/>
              <a:miter lim="400000"/>
            </a:ln>
            <a:effectLst/>
          </p:spPr>
          <p:txBody>
            <a:bodyPr wrap="square" lIns="50800" tIns="50800" rIns="50800" bIns="50800" numCol="1" anchor="ctr">
              <a:noAutofit/>
            </a:bodyPr>
            <a:lstStyle/>
            <a:p>
              <a:pPr>
                <a:defRPr sz="3200"/>
              </a:pPr>
            </a:p>
          </p:txBody>
        </p:sp>
        <p:sp>
          <p:nvSpPr>
            <p:cNvPr id="1239" name="圆角矩形"/>
            <p:cNvSpPr/>
            <p:nvPr/>
          </p:nvSpPr>
          <p:spPr>
            <a:xfrm>
              <a:off x="0" y="9444463"/>
              <a:ext cx="493414" cy="2637900"/>
            </a:xfrm>
            <a:prstGeom prst="roundRect">
              <a:avLst>
                <a:gd name="adj" fmla="val 50000"/>
              </a:avLst>
            </a:prstGeom>
            <a:solidFill>
              <a:srgbClr val="3FA086">
                <a:alpha val="66000"/>
              </a:srgbClr>
            </a:solidFill>
            <a:ln w="12700" cap="flat">
              <a:noFill/>
              <a:miter lim="400000"/>
            </a:ln>
            <a:effectLst/>
          </p:spPr>
          <p:txBody>
            <a:bodyPr wrap="square" lIns="50800" tIns="50800" rIns="50800" bIns="50800" numCol="1" anchor="ctr">
              <a:noAutofit/>
            </a:bodyPr>
            <a:lstStyle/>
            <a:p>
              <a:pPr>
                <a:defRPr sz="3200"/>
              </a:pPr>
            </a:p>
          </p:txBody>
        </p:sp>
        <p:sp>
          <p:nvSpPr>
            <p:cNvPr id="1240" name="圆角矩形"/>
            <p:cNvSpPr/>
            <p:nvPr/>
          </p:nvSpPr>
          <p:spPr>
            <a:xfrm>
              <a:off x="0" y="11572203"/>
              <a:ext cx="493414" cy="2214772"/>
            </a:xfrm>
            <a:prstGeom prst="roundRect">
              <a:avLst>
                <a:gd name="adj" fmla="val 50000"/>
              </a:avLst>
            </a:prstGeom>
            <a:solidFill>
              <a:srgbClr val="F1C05F">
                <a:alpha val="66000"/>
              </a:srgbClr>
            </a:solidFill>
            <a:ln w="12700" cap="flat">
              <a:noFill/>
              <a:miter lim="400000"/>
            </a:ln>
            <a:effectLst/>
          </p:spPr>
          <p:txBody>
            <a:bodyPr wrap="square" lIns="50800" tIns="50800" rIns="50800" bIns="50800" numCol="1" anchor="ctr">
              <a:noAutofit/>
            </a:bodyPr>
            <a:lstStyle/>
            <a:p>
              <a:pPr>
                <a:defRPr sz="3200"/>
              </a:pPr>
            </a:p>
          </p:txBody>
        </p:sp>
      </p:grpSp>
      <p:grpSp>
        <p:nvGrpSpPr>
          <p:cNvPr id="1246" name="成组"/>
          <p:cNvGrpSpPr/>
          <p:nvPr/>
        </p:nvGrpSpPr>
        <p:grpSpPr>
          <a:xfrm>
            <a:off x="13348734" y="2783700"/>
            <a:ext cx="6218810" cy="3157595"/>
            <a:chOff x="0" y="-50799"/>
            <a:chExt cx="6218809" cy="3157594"/>
          </a:xfrm>
        </p:grpSpPr>
        <p:sp>
          <p:nvSpPr>
            <p:cNvPr id="1242" name="圆形"/>
            <p:cNvSpPr/>
            <p:nvPr/>
          </p:nvSpPr>
          <p:spPr>
            <a:xfrm>
              <a:off x="0" y="394648"/>
              <a:ext cx="485685" cy="485686"/>
            </a:xfrm>
            <a:prstGeom prst="ellipse">
              <a:avLst/>
            </a:prstGeom>
            <a:solidFill>
              <a:srgbClr val="F1C05F">
                <a:alpha val="89199"/>
              </a:srgbClr>
            </a:solidFill>
            <a:ln w="12700" cap="flat">
              <a:noFill/>
              <a:miter lim="400000"/>
            </a:ln>
            <a:effectLst/>
          </p:spPr>
          <p:txBody>
            <a:bodyPr wrap="square" lIns="50800" tIns="50800" rIns="50800" bIns="50800" numCol="1" anchor="ctr">
              <a:noAutofit/>
            </a:bodyPr>
            <a:lstStyle/>
            <a:p>
              <a:pPr>
                <a:defRPr sz="3200"/>
              </a:pPr>
            </a:p>
          </p:txBody>
        </p:sp>
        <p:sp>
          <p:nvSpPr>
            <p:cNvPr id="1243" name="Wednesday"/>
            <p:cNvSpPr txBox="1"/>
            <p:nvPr/>
          </p:nvSpPr>
          <p:spPr>
            <a:xfrm>
              <a:off x="818275" y="349249"/>
              <a:ext cx="1985889"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B9B9B9"/>
                  </a:solidFill>
                  <a:latin typeface="Helvetica"/>
                  <a:ea typeface="Helvetica"/>
                  <a:cs typeface="Helvetica"/>
                  <a:sym typeface="Helvetica"/>
                </a:defRPr>
              </a:lvl1pPr>
            </a:lstStyle>
            <a:p>
              <a:pPr/>
              <a:r>
                <a:t>Wednesday</a:t>
              </a:r>
            </a:p>
          </p:txBody>
        </p:sp>
        <p:sp>
          <p:nvSpPr>
            <p:cNvPr id="1244" name="Lorem ipsum dolor sit amet, consectetur adipiscing elit. Phasellus tincidunt rhoncus augue eu rutrum. Vivamus auctor imperdiet sagittis. Etiam sed aliquet nunc, eu hendrerit metus. Aliquam accumsan"/>
            <p:cNvSpPr txBox="1"/>
            <p:nvPr/>
          </p:nvSpPr>
          <p:spPr>
            <a:xfrm>
              <a:off x="851898" y="871594"/>
              <a:ext cx="4090199" cy="223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B9B9B9"/>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45" name="J"/>
            <p:cNvSpPr txBox="1"/>
            <p:nvPr/>
          </p:nvSpPr>
          <p:spPr>
            <a:xfrm>
              <a:off x="5596509" y="-50800"/>
              <a:ext cx="62230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solidFill>
                    <a:srgbClr val="D3D1D5"/>
                  </a:solidFill>
                  <a:latin typeface="Helvetica"/>
                  <a:ea typeface="Helvetica"/>
                  <a:cs typeface="Helvetica"/>
                  <a:sym typeface="Helvetica"/>
                </a:defRPr>
              </a:lvl1pPr>
            </a:lstStyle>
            <a:p>
              <a:pPr/>
              <a:r>
                <a:t>J</a:t>
              </a:r>
            </a:p>
          </p:txBody>
        </p:sp>
      </p:grpSp>
      <p:grpSp>
        <p:nvGrpSpPr>
          <p:cNvPr id="1250" name="成组"/>
          <p:cNvGrpSpPr/>
          <p:nvPr/>
        </p:nvGrpSpPr>
        <p:grpSpPr>
          <a:xfrm>
            <a:off x="13348734" y="8992234"/>
            <a:ext cx="4788297" cy="1409701"/>
            <a:chOff x="0" y="-50800"/>
            <a:chExt cx="4788296" cy="1409700"/>
          </a:xfrm>
        </p:grpSpPr>
        <p:sp>
          <p:nvSpPr>
            <p:cNvPr id="1247" name="圆形"/>
            <p:cNvSpPr/>
            <p:nvPr/>
          </p:nvSpPr>
          <p:spPr>
            <a:xfrm>
              <a:off x="0" y="411208"/>
              <a:ext cx="485685" cy="485685"/>
            </a:xfrm>
            <a:prstGeom prst="ellipse">
              <a:avLst/>
            </a:prstGeom>
            <a:solidFill>
              <a:srgbClr val="3FA086">
                <a:alpha val="89199"/>
              </a:srgbClr>
            </a:solidFill>
            <a:ln w="12700" cap="flat">
              <a:noFill/>
              <a:miter lim="400000"/>
            </a:ln>
            <a:effectLst/>
          </p:spPr>
          <p:txBody>
            <a:bodyPr wrap="square" lIns="50800" tIns="50800" rIns="50800" bIns="50800" numCol="1" anchor="ctr">
              <a:noAutofit/>
            </a:bodyPr>
            <a:lstStyle/>
            <a:p>
              <a:pPr>
                <a:defRPr sz="3200"/>
              </a:pPr>
            </a:p>
          </p:txBody>
        </p:sp>
        <p:sp>
          <p:nvSpPr>
            <p:cNvPr id="1248" name="t"/>
            <p:cNvSpPr txBox="1"/>
            <p:nvPr/>
          </p:nvSpPr>
          <p:spPr>
            <a:xfrm>
              <a:off x="1226990" y="-50801"/>
              <a:ext cx="417749" cy="140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600">
                  <a:solidFill>
                    <a:srgbClr val="B9B9B9"/>
                  </a:solidFill>
                  <a:latin typeface="Helvetica"/>
                  <a:ea typeface="Helvetica"/>
                  <a:cs typeface="Helvetica"/>
                  <a:sym typeface="Helvetica"/>
                </a:defRPr>
              </a:lvl1pPr>
            </a:lstStyle>
            <a:p>
              <a:pPr/>
              <a:r>
                <a:t>t</a:t>
              </a:r>
            </a:p>
          </p:txBody>
        </p:sp>
        <p:sp>
          <p:nvSpPr>
            <p:cNvPr id="1249" name="74.000 K"/>
            <p:cNvSpPr txBox="1"/>
            <p:nvPr/>
          </p:nvSpPr>
          <p:spPr>
            <a:xfrm>
              <a:off x="2386043" y="260349"/>
              <a:ext cx="240225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500">
                  <a:solidFill>
                    <a:srgbClr val="B9B9B9"/>
                  </a:solidFill>
                  <a:latin typeface="Helvetica"/>
                  <a:ea typeface="Helvetica"/>
                  <a:cs typeface="Helvetica"/>
                  <a:sym typeface="Helvetica"/>
                </a:defRPr>
              </a:lvl1pPr>
            </a:lstStyle>
            <a:p>
              <a:pPr/>
              <a:r>
                <a:t>74.000 K</a:t>
              </a:r>
            </a:p>
          </p:txBody>
        </p:sp>
      </p:grpSp>
      <p:grpSp>
        <p:nvGrpSpPr>
          <p:cNvPr id="1255" name="成组"/>
          <p:cNvGrpSpPr/>
          <p:nvPr/>
        </p:nvGrpSpPr>
        <p:grpSpPr>
          <a:xfrm>
            <a:off x="2460747" y="10901045"/>
            <a:ext cx="8594169" cy="1914725"/>
            <a:chOff x="0" y="0"/>
            <a:chExt cx="8594167" cy="1914724"/>
          </a:xfrm>
        </p:grpSpPr>
        <p:sp>
          <p:nvSpPr>
            <p:cNvPr id="1251" name="圆形"/>
            <p:cNvSpPr/>
            <p:nvPr/>
          </p:nvSpPr>
          <p:spPr>
            <a:xfrm>
              <a:off x="8108483" y="714519"/>
              <a:ext cx="485685" cy="485686"/>
            </a:xfrm>
            <a:prstGeom prst="ellipse">
              <a:avLst/>
            </a:prstGeom>
            <a:solidFill>
              <a:srgbClr val="F1C05F">
                <a:alpha val="89199"/>
              </a:srgbClr>
            </a:solidFill>
            <a:ln w="12700" cap="flat">
              <a:noFill/>
              <a:miter lim="400000"/>
            </a:ln>
            <a:effectLst/>
          </p:spPr>
          <p:txBody>
            <a:bodyPr wrap="square" lIns="50800" tIns="50800" rIns="50800" bIns="50800" numCol="1" anchor="ctr">
              <a:noAutofit/>
            </a:bodyPr>
            <a:lstStyle/>
            <a:p>
              <a:pPr>
                <a:defRPr sz="3200"/>
              </a:pPr>
            </a:p>
          </p:txBody>
        </p:sp>
        <p:sp>
          <p:nvSpPr>
            <p:cNvPr id="1252" name="ġ"/>
            <p:cNvSpPr txBox="1"/>
            <p:nvPr/>
          </p:nvSpPr>
          <p:spPr>
            <a:xfrm>
              <a:off x="6793573" y="252511"/>
              <a:ext cx="721731" cy="140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600">
                  <a:solidFill>
                    <a:srgbClr val="B9B9B9"/>
                  </a:solidFill>
                  <a:latin typeface="Helvetica"/>
                  <a:ea typeface="Helvetica"/>
                  <a:cs typeface="Helvetica"/>
                  <a:sym typeface="Helvetica"/>
                </a:defRPr>
              </a:lvl1pPr>
            </a:lstStyle>
            <a:p>
              <a:pPr/>
              <a:r>
                <a:t>ġ</a:t>
              </a:r>
            </a:p>
          </p:txBody>
        </p:sp>
        <p:sp>
          <p:nvSpPr>
            <p:cNvPr id="1253" name="Lorem ipsum dolor sit amet, consectetur adipiscing elit. Phasellus tincidunt rhoncus augue eu rutrum. Vivamus auctor imperdiet sagittis. Etiam sed aliquet nunc, eu hendrerit metus. Aliquam accumsan"/>
            <p:cNvSpPr txBox="1"/>
            <p:nvPr/>
          </p:nvSpPr>
          <p:spPr>
            <a:xfrm>
              <a:off x="0" y="593924"/>
              <a:ext cx="6200395"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2000">
                  <a:solidFill>
                    <a:srgbClr val="B9B9B9"/>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54" name="Wednesday 2014"/>
            <p:cNvSpPr txBox="1"/>
            <p:nvPr/>
          </p:nvSpPr>
          <p:spPr>
            <a:xfrm>
              <a:off x="2930144" y="0"/>
              <a:ext cx="3270251" cy="58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200">
                  <a:solidFill>
                    <a:srgbClr val="B9B9B9"/>
                  </a:solidFill>
                  <a:latin typeface="Helvetica"/>
                  <a:ea typeface="Helvetica"/>
                  <a:cs typeface="Helvetica"/>
                  <a:sym typeface="Helvetica"/>
                </a:defRPr>
              </a:lvl1pPr>
            </a:lstStyle>
            <a:p>
              <a:pPr/>
              <a:r>
                <a:t>Wednesday 2014</a:t>
              </a:r>
            </a:p>
          </p:txBody>
        </p:sp>
      </p:grpSp>
      <p:grpSp>
        <p:nvGrpSpPr>
          <p:cNvPr id="1260" name="成组"/>
          <p:cNvGrpSpPr/>
          <p:nvPr/>
        </p:nvGrpSpPr>
        <p:grpSpPr>
          <a:xfrm>
            <a:off x="2475086" y="4780019"/>
            <a:ext cx="8579830" cy="1914725"/>
            <a:chOff x="0" y="0"/>
            <a:chExt cx="8579828" cy="1914724"/>
          </a:xfrm>
        </p:grpSpPr>
        <p:sp>
          <p:nvSpPr>
            <p:cNvPr id="1256" name="圆形"/>
            <p:cNvSpPr/>
            <p:nvPr/>
          </p:nvSpPr>
          <p:spPr>
            <a:xfrm>
              <a:off x="8094144" y="714519"/>
              <a:ext cx="485685" cy="485686"/>
            </a:xfrm>
            <a:prstGeom prst="ellipse">
              <a:avLst/>
            </a:prstGeom>
            <a:solidFill>
              <a:srgbClr val="FF635F">
                <a:alpha val="89199"/>
              </a:srgbClr>
            </a:solidFill>
            <a:ln w="12700" cap="flat">
              <a:noFill/>
              <a:miter lim="400000"/>
            </a:ln>
            <a:effectLst/>
          </p:spPr>
          <p:txBody>
            <a:bodyPr wrap="square" lIns="50800" tIns="50800" rIns="50800" bIns="50800" numCol="1" anchor="ctr">
              <a:noAutofit/>
            </a:bodyPr>
            <a:lstStyle/>
            <a:p>
              <a:pPr>
                <a:defRPr sz="3200"/>
              </a:pPr>
            </a:p>
          </p:txBody>
        </p:sp>
        <p:sp>
          <p:nvSpPr>
            <p:cNvPr id="1257" name="j"/>
            <p:cNvSpPr txBox="1"/>
            <p:nvPr/>
          </p:nvSpPr>
          <p:spPr>
            <a:xfrm>
              <a:off x="6975962" y="252511"/>
              <a:ext cx="356953" cy="140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600">
                  <a:solidFill>
                    <a:srgbClr val="B9B9B9"/>
                  </a:solidFill>
                  <a:latin typeface="Helvetica"/>
                  <a:ea typeface="Helvetica"/>
                  <a:cs typeface="Helvetica"/>
                  <a:sym typeface="Helvetica"/>
                </a:defRPr>
              </a:lvl1pPr>
            </a:lstStyle>
            <a:p>
              <a:pPr/>
              <a:r>
                <a:t>j</a:t>
              </a:r>
            </a:p>
          </p:txBody>
        </p:sp>
        <p:sp>
          <p:nvSpPr>
            <p:cNvPr id="1258" name="Lorem ipsum dolor sit amet, consectetur adipiscing elit. Phasellus tincidunt rhoncus augue eu rutrum. Vivamus auctor imperdiet sagittis. Etiam sed aliquet nunc, eu hendrerit metus. Aliquam accumsan"/>
            <p:cNvSpPr txBox="1"/>
            <p:nvPr/>
          </p:nvSpPr>
          <p:spPr>
            <a:xfrm>
              <a:off x="0" y="593924"/>
              <a:ext cx="6200395"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2000">
                  <a:solidFill>
                    <a:srgbClr val="B9B9B9"/>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59" name="Wednesday 2014"/>
            <p:cNvSpPr txBox="1"/>
            <p:nvPr/>
          </p:nvSpPr>
          <p:spPr>
            <a:xfrm>
              <a:off x="2930144" y="0"/>
              <a:ext cx="3270251" cy="58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200">
                  <a:solidFill>
                    <a:srgbClr val="B9B9B9"/>
                  </a:solidFill>
                  <a:latin typeface="Helvetica"/>
                  <a:ea typeface="Helvetica"/>
                  <a:cs typeface="Helvetica"/>
                  <a:sym typeface="Helvetica"/>
                </a:defRPr>
              </a:lvl1pPr>
            </a:lstStyle>
            <a:p>
              <a:pPr/>
              <a:r>
                <a:t>Wednesday 2014</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2" grpId="1" fill="hold">
                                  <p:stCondLst>
                                    <p:cond delay="200"/>
                                  </p:stCondLst>
                                  <p:iterate type="el" backwards="0">
                                    <p:tmAbs val="0"/>
                                  </p:iterate>
                                  <p:childTnLst>
                                    <p:set>
                                      <p:cBhvr>
                                        <p:cTn id="6" fill="hold"/>
                                        <p:tgtEl>
                                          <p:spTgt spid="1241"/>
                                        </p:tgtEl>
                                        <p:attrNameLst>
                                          <p:attrName>style.visibility</p:attrName>
                                        </p:attrNameLst>
                                      </p:cBhvr>
                                      <p:to>
                                        <p:strVal val="visible"/>
                                      </p:to>
                                    </p:set>
                                    <p:animEffect filter="wipe(up)" transition="in">
                                      <p:cBhvr>
                                        <p:cTn id="7" dur="900"/>
                                        <p:tgtEl>
                                          <p:spTgt spid="124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1246"/>
                                        </p:tgtEl>
                                        <p:attrNameLst>
                                          <p:attrName>style.visibility</p:attrName>
                                        </p:attrNameLst>
                                      </p:cBhvr>
                                      <p:to>
                                        <p:strVal val="visible"/>
                                      </p:to>
                                    </p:set>
                                    <p:anim calcmode="lin" valueType="num">
                                      <p:cBhvr>
                                        <p:cTn id="12" dur="1000" fill="hold"/>
                                        <p:tgtEl>
                                          <p:spTgt spid="1246"/>
                                        </p:tgtEl>
                                        <p:attrNameLst>
                                          <p:attrName>ppt_x</p:attrName>
                                        </p:attrNameLst>
                                      </p:cBhvr>
                                      <p:tavLst>
                                        <p:tav tm="0">
                                          <p:val>
                                            <p:strVal val="0-#ppt_w/2"/>
                                          </p:val>
                                        </p:tav>
                                        <p:tav tm="100000">
                                          <p:val>
                                            <p:strVal val="#ppt_x"/>
                                          </p:val>
                                        </p:tav>
                                      </p:tavLst>
                                    </p:anim>
                                    <p:anim calcmode="lin" valueType="num">
                                      <p:cBhvr>
                                        <p:cTn id="13" dur="1000" fill="hold"/>
                                        <p:tgtEl>
                                          <p:spTgt spid="12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2" presetID="2" grpId="3" fill="hold">
                                  <p:stCondLst>
                                    <p:cond delay="0"/>
                                  </p:stCondLst>
                                  <p:iterate type="el" backwards="0">
                                    <p:tmAbs val="0"/>
                                  </p:iterate>
                                  <p:childTnLst>
                                    <p:set>
                                      <p:cBhvr>
                                        <p:cTn id="17" fill="hold"/>
                                        <p:tgtEl>
                                          <p:spTgt spid="1260"/>
                                        </p:tgtEl>
                                        <p:attrNameLst>
                                          <p:attrName>style.visibility</p:attrName>
                                        </p:attrNameLst>
                                      </p:cBhvr>
                                      <p:to>
                                        <p:strVal val="visible"/>
                                      </p:to>
                                    </p:set>
                                    <p:anim calcmode="lin" valueType="num">
                                      <p:cBhvr>
                                        <p:cTn id="18" dur="1000" fill="hold"/>
                                        <p:tgtEl>
                                          <p:spTgt spid="1260"/>
                                        </p:tgtEl>
                                        <p:attrNameLst>
                                          <p:attrName>ppt_x</p:attrName>
                                        </p:attrNameLst>
                                      </p:cBhvr>
                                      <p:tavLst>
                                        <p:tav tm="0">
                                          <p:val>
                                            <p:strVal val="1+#ppt_w/2"/>
                                          </p:val>
                                        </p:tav>
                                        <p:tav tm="100000">
                                          <p:val>
                                            <p:strVal val="#ppt_x"/>
                                          </p:val>
                                        </p:tav>
                                      </p:tavLst>
                                    </p:anim>
                                    <p:anim calcmode="lin" valueType="num">
                                      <p:cBhvr>
                                        <p:cTn id="19" dur="1000" fill="hold"/>
                                        <p:tgtEl>
                                          <p:spTgt spid="126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 grpId="4" fill="hold">
                                  <p:stCondLst>
                                    <p:cond delay="0"/>
                                  </p:stCondLst>
                                  <p:iterate type="el" backwards="0">
                                    <p:tmAbs val="0"/>
                                  </p:iterate>
                                  <p:childTnLst>
                                    <p:set>
                                      <p:cBhvr>
                                        <p:cTn id="23" fill="hold"/>
                                        <p:tgtEl>
                                          <p:spTgt spid="1250"/>
                                        </p:tgtEl>
                                        <p:attrNameLst>
                                          <p:attrName>style.visibility</p:attrName>
                                        </p:attrNameLst>
                                      </p:cBhvr>
                                      <p:to>
                                        <p:strVal val="visible"/>
                                      </p:to>
                                    </p:set>
                                    <p:anim calcmode="lin" valueType="num">
                                      <p:cBhvr>
                                        <p:cTn id="24" dur="1000" fill="hold"/>
                                        <p:tgtEl>
                                          <p:spTgt spid="1250"/>
                                        </p:tgtEl>
                                        <p:attrNameLst>
                                          <p:attrName>ppt_x</p:attrName>
                                        </p:attrNameLst>
                                      </p:cBhvr>
                                      <p:tavLst>
                                        <p:tav tm="0">
                                          <p:val>
                                            <p:strVal val="0-#ppt_w/2"/>
                                          </p:val>
                                        </p:tav>
                                        <p:tav tm="100000">
                                          <p:val>
                                            <p:strVal val="#ppt_x"/>
                                          </p:val>
                                        </p:tav>
                                      </p:tavLst>
                                    </p:anim>
                                    <p:anim calcmode="lin" valueType="num">
                                      <p:cBhvr>
                                        <p:cTn id="25" dur="1000" fill="hold"/>
                                        <p:tgtEl>
                                          <p:spTgt spid="125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2" presetID="2" grpId="5" fill="hold">
                                  <p:stCondLst>
                                    <p:cond delay="0"/>
                                  </p:stCondLst>
                                  <p:iterate type="el" backwards="0">
                                    <p:tmAbs val="0"/>
                                  </p:iterate>
                                  <p:childTnLst>
                                    <p:set>
                                      <p:cBhvr>
                                        <p:cTn id="29" fill="hold"/>
                                        <p:tgtEl>
                                          <p:spTgt spid="1255"/>
                                        </p:tgtEl>
                                        <p:attrNameLst>
                                          <p:attrName>style.visibility</p:attrName>
                                        </p:attrNameLst>
                                      </p:cBhvr>
                                      <p:to>
                                        <p:strVal val="visible"/>
                                      </p:to>
                                    </p:set>
                                    <p:anim calcmode="lin" valueType="num">
                                      <p:cBhvr>
                                        <p:cTn id="30" dur="1000" fill="hold"/>
                                        <p:tgtEl>
                                          <p:spTgt spid="1255"/>
                                        </p:tgtEl>
                                        <p:attrNameLst>
                                          <p:attrName>ppt_x</p:attrName>
                                        </p:attrNameLst>
                                      </p:cBhvr>
                                      <p:tavLst>
                                        <p:tav tm="0">
                                          <p:val>
                                            <p:strVal val="1+#ppt_w/2"/>
                                          </p:val>
                                        </p:tav>
                                        <p:tav tm="100000">
                                          <p:val>
                                            <p:strVal val="#ppt_x"/>
                                          </p:val>
                                        </p:tav>
                                      </p:tavLst>
                                    </p:anim>
                                    <p:anim calcmode="lin" valueType="num">
                                      <p:cBhvr>
                                        <p:cTn id="31" dur="1000" fill="hold"/>
                                        <p:tgtEl>
                                          <p:spTgt spid="1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1" grpId="1"/>
      <p:bldP build="whole" bldLvl="1" animBg="1" rev="0" advAuto="0" spid="1246" grpId="2"/>
      <p:bldP build="whole" bldLvl="1" animBg="1" rev="0" advAuto="0" spid="1250" grpId="4"/>
      <p:bldP build="whole" bldLvl="1" animBg="1" rev="0" advAuto="0" spid="1255" grpId="5"/>
      <p:bldP build="whole" bldLvl="1" animBg="1" rev="0" advAuto="0" spid="1260" grpId="3"/>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267" name="成组"/>
          <p:cNvGrpSpPr/>
          <p:nvPr/>
        </p:nvGrpSpPr>
        <p:grpSpPr>
          <a:xfrm>
            <a:off x="13348734" y="2181744"/>
            <a:ext cx="6534822" cy="3038481"/>
            <a:chOff x="0" y="-57149"/>
            <a:chExt cx="6534821" cy="3038480"/>
          </a:xfrm>
        </p:grpSpPr>
        <p:sp>
          <p:nvSpPr>
            <p:cNvPr id="1262" name="圆形"/>
            <p:cNvSpPr/>
            <p:nvPr/>
          </p:nvSpPr>
          <p:spPr>
            <a:xfrm>
              <a:off x="0" y="182099"/>
              <a:ext cx="485685" cy="485686"/>
            </a:xfrm>
            <a:prstGeom prst="ellipse">
              <a:avLst/>
            </a:prstGeom>
            <a:solidFill>
              <a:srgbClr val="F1C05F">
                <a:alpha val="89199"/>
              </a:srgbClr>
            </a:solidFill>
            <a:ln w="12700" cap="flat">
              <a:noFill/>
              <a:miter lim="400000"/>
            </a:ln>
            <a:effectLst/>
          </p:spPr>
          <p:txBody>
            <a:bodyPr wrap="square" lIns="50800" tIns="50800" rIns="50800" bIns="50800" numCol="1" anchor="ctr">
              <a:noAutofit/>
            </a:bodyPr>
            <a:lstStyle/>
            <a:p>
              <a:pPr>
                <a:defRPr sz="3200"/>
              </a:pPr>
            </a:p>
          </p:txBody>
        </p:sp>
        <p:sp>
          <p:nvSpPr>
            <p:cNvPr id="1263" name="NOVEMBER"/>
            <p:cNvSpPr txBox="1"/>
            <p:nvPr/>
          </p:nvSpPr>
          <p:spPr>
            <a:xfrm>
              <a:off x="932575" y="833386"/>
              <a:ext cx="2149451"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2F3035"/>
                  </a:solidFill>
                  <a:latin typeface="Helvetica"/>
                  <a:ea typeface="Helvetica"/>
                  <a:cs typeface="Helvetica"/>
                  <a:sym typeface="Helvetica"/>
                </a:defRPr>
              </a:lvl1pPr>
            </a:lstStyle>
            <a:p>
              <a:pPr/>
              <a:r>
                <a:t>NOVEMBER</a:t>
              </a:r>
            </a:p>
          </p:txBody>
        </p:sp>
        <p:sp>
          <p:nvSpPr>
            <p:cNvPr id="1264" name="Lorem ipsum dolor sit amet, consectetur adipiscing elit. Phasellus tincidunt rhoncus augue eu rutrum. Vivamus auctor imperdiet sagittis. Etiam sed aliquet nunc, eu hendrerit metus. Aliquam accumsan"/>
            <p:cNvSpPr txBox="1"/>
            <p:nvPr/>
          </p:nvSpPr>
          <p:spPr>
            <a:xfrm>
              <a:off x="915398" y="1355730"/>
              <a:ext cx="5619424"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2F303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65" name="5"/>
            <p:cNvSpPr txBox="1"/>
            <p:nvPr/>
          </p:nvSpPr>
          <p:spPr>
            <a:xfrm>
              <a:off x="3350117" y="-57150"/>
              <a:ext cx="749984" cy="147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000">
                  <a:solidFill>
                    <a:srgbClr val="2F3035"/>
                  </a:solidFill>
                  <a:latin typeface="Helvetica"/>
                  <a:ea typeface="Helvetica"/>
                  <a:cs typeface="Helvetica"/>
                  <a:sym typeface="Helvetica"/>
                </a:defRPr>
              </a:lvl1pPr>
            </a:lstStyle>
            <a:p>
              <a:pPr/>
              <a:r>
                <a:t>5</a:t>
              </a:r>
            </a:p>
          </p:txBody>
        </p:sp>
        <p:sp>
          <p:nvSpPr>
            <p:cNvPr id="1266" name="2012"/>
            <p:cNvSpPr txBox="1"/>
            <p:nvPr/>
          </p:nvSpPr>
          <p:spPr>
            <a:xfrm>
              <a:off x="892370" y="7959"/>
              <a:ext cx="152692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a:solidFill>
                    <a:srgbClr val="2F3035"/>
                  </a:solidFill>
                  <a:latin typeface="Helvetica"/>
                  <a:ea typeface="Helvetica"/>
                  <a:cs typeface="Helvetica"/>
                  <a:sym typeface="Helvetica"/>
                </a:defRPr>
              </a:lvl1pPr>
            </a:lstStyle>
            <a:p>
              <a:pPr/>
              <a:r>
                <a:t>2012</a:t>
              </a:r>
            </a:p>
          </p:txBody>
        </p:sp>
      </p:grpSp>
      <p:grpSp>
        <p:nvGrpSpPr>
          <p:cNvPr id="1273" name="成组"/>
          <p:cNvGrpSpPr/>
          <p:nvPr/>
        </p:nvGrpSpPr>
        <p:grpSpPr>
          <a:xfrm>
            <a:off x="4499052" y="4331963"/>
            <a:ext cx="6551999" cy="3077452"/>
            <a:chOff x="0" y="-57149"/>
            <a:chExt cx="6551998" cy="3077451"/>
          </a:xfrm>
        </p:grpSpPr>
        <p:sp>
          <p:nvSpPr>
            <p:cNvPr id="1268" name="圆形"/>
            <p:cNvSpPr/>
            <p:nvPr/>
          </p:nvSpPr>
          <p:spPr>
            <a:xfrm>
              <a:off x="6066314" y="213668"/>
              <a:ext cx="485685" cy="485686"/>
            </a:xfrm>
            <a:prstGeom prst="ellipse">
              <a:avLst/>
            </a:prstGeom>
            <a:solidFill>
              <a:srgbClr val="FF635F">
                <a:alpha val="89199"/>
              </a:srgbClr>
            </a:solidFill>
            <a:ln w="12700" cap="flat">
              <a:noFill/>
              <a:miter lim="400000"/>
            </a:ln>
            <a:effectLst/>
          </p:spPr>
          <p:txBody>
            <a:bodyPr wrap="square" lIns="50800" tIns="50800" rIns="50800" bIns="50800" numCol="1" anchor="ctr">
              <a:noAutofit/>
            </a:bodyPr>
            <a:lstStyle/>
            <a:p>
              <a:pPr>
                <a:defRPr sz="3200"/>
              </a:pPr>
            </a:p>
          </p:txBody>
        </p:sp>
        <p:sp>
          <p:nvSpPr>
            <p:cNvPr id="1269" name="DECEMBER"/>
            <p:cNvSpPr txBox="1"/>
            <p:nvPr/>
          </p:nvSpPr>
          <p:spPr>
            <a:xfrm>
              <a:off x="3434286" y="872357"/>
              <a:ext cx="2129657"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2800">
                  <a:solidFill>
                    <a:srgbClr val="2F3035"/>
                  </a:solidFill>
                  <a:latin typeface="Helvetica"/>
                  <a:ea typeface="Helvetica"/>
                  <a:cs typeface="Helvetica"/>
                  <a:sym typeface="Helvetica"/>
                </a:defRPr>
              </a:lvl1pPr>
            </a:lstStyle>
            <a:p>
              <a:pPr/>
              <a:r>
                <a:t>DECEMBER</a:t>
              </a:r>
            </a:p>
          </p:txBody>
        </p:sp>
        <p:sp>
          <p:nvSpPr>
            <p:cNvPr id="1270" name="Lorem ipsum dolor sit amet, consectetur adipiscing elit. Phasellus tincidunt rhoncus augue eu rutrum. Vivamus auctor imperdiet sagittis. Etiam sed aliquet nunc, eu hendrerit metus. Aliquam accumsan"/>
            <p:cNvSpPr txBox="1"/>
            <p:nvPr/>
          </p:nvSpPr>
          <p:spPr>
            <a:xfrm>
              <a:off x="0" y="1394701"/>
              <a:ext cx="5619424"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2F303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71" name="ĥ"/>
            <p:cNvSpPr txBox="1"/>
            <p:nvPr/>
          </p:nvSpPr>
          <p:spPr>
            <a:xfrm>
              <a:off x="2434720" y="-57150"/>
              <a:ext cx="749983" cy="147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000">
                  <a:solidFill>
                    <a:srgbClr val="2F3035"/>
                  </a:solidFill>
                  <a:latin typeface="Helvetica"/>
                  <a:ea typeface="Helvetica"/>
                  <a:cs typeface="Helvetica"/>
                  <a:sym typeface="Helvetica"/>
                </a:defRPr>
              </a:lvl1pPr>
            </a:lstStyle>
            <a:p>
              <a:pPr/>
              <a:r>
                <a:t>ĥ</a:t>
              </a:r>
            </a:p>
          </p:txBody>
        </p:sp>
        <p:sp>
          <p:nvSpPr>
            <p:cNvPr id="1272" name="2013"/>
            <p:cNvSpPr txBox="1"/>
            <p:nvPr/>
          </p:nvSpPr>
          <p:spPr>
            <a:xfrm>
              <a:off x="4044806" y="46930"/>
              <a:ext cx="152692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a:solidFill>
                    <a:srgbClr val="2F3035"/>
                  </a:solidFill>
                  <a:latin typeface="Helvetica"/>
                  <a:ea typeface="Helvetica"/>
                  <a:cs typeface="Helvetica"/>
                  <a:sym typeface="Helvetica"/>
                </a:defRPr>
              </a:lvl1pPr>
            </a:lstStyle>
            <a:p>
              <a:pPr/>
              <a:r>
                <a:t>2013</a:t>
              </a:r>
            </a:p>
          </p:txBody>
        </p:sp>
      </p:grpSp>
      <p:grpSp>
        <p:nvGrpSpPr>
          <p:cNvPr id="1279" name="成组"/>
          <p:cNvGrpSpPr/>
          <p:nvPr/>
        </p:nvGrpSpPr>
        <p:grpSpPr>
          <a:xfrm>
            <a:off x="13348734" y="8338427"/>
            <a:ext cx="6661822" cy="3038481"/>
            <a:chOff x="0" y="-57149"/>
            <a:chExt cx="6661821" cy="3038480"/>
          </a:xfrm>
        </p:grpSpPr>
        <p:sp>
          <p:nvSpPr>
            <p:cNvPr id="1274" name="圆形"/>
            <p:cNvSpPr/>
            <p:nvPr/>
          </p:nvSpPr>
          <p:spPr>
            <a:xfrm>
              <a:off x="0" y="166907"/>
              <a:ext cx="485685" cy="485685"/>
            </a:xfrm>
            <a:prstGeom prst="ellipse">
              <a:avLst/>
            </a:prstGeom>
            <a:solidFill>
              <a:srgbClr val="3FA086">
                <a:alpha val="89199"/>
              </a:srgbClr>
            </a:solidFill>
            <a:ln w="12700" cap="flat">
              <a:noFill/>
              <a:miter lim="400000"/>
            </a:ln>
            <a:effectLst/>
          </p:spPr>
          <p:txBody>
            <a:bodyPr wrap="square" lIns="50800" tIns="50800" rIns="50800" bIns="50800" numCol="1" anchor="ctr">
              <a:noAutofit/>
            </a:bodyPr>
            <a:lstStyle/>
            <a:p>
              <a:pPr>
                <a:defRPr sz="3200"/>
              </a:pPr>
            </a:p>
          </p:txBody>
        </p:sp>
        <p:sp>
          <p:nvSpPr>
            <p:cNvPr id="1275" name="NOVEMBER"/>
            <p:cNvSpPr txBox="1"/>
            <p:nvPr/>
          </p:nvSpPr>
          <p:spPr>
            <a:xfrm>
              <a:off x="1021475" y="833386"/>
              <a:ext cx="2149451"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2F3035"/>
                  </a:solidFill>
                  <a:latin typeface="Helvetica"/>
                  <a:ea typeface="Helvetica"/>
                  <a:cs typeface="Helvetica"/>
                  <a:sym typeface="Helvetica"/>
                </a:defRPr>
              </a:lvl1pPr>
            </a:lstStyle>
            <a:p>
              <a:pPr/>
              <a:r>
                <a:t>NOVEMBER</a:t>
              </a:r>
            </a:p>
          </p:txBody>
        </p:sp>
        <p:sp>
          <p:nvSpPr>
            <p:cNvPr id="1276" name="Lorem ipsum dolor sit amet, consectetur adipiscing elit. Phasellus tincidunt rhoncus augue eu rutrum. Vivamus auctor imperdiet sagittis. Etiam sed aliquet nunc, eu hendrerit metus. Aliquam accumsan"/>
            <p:cNvSpPr txBox="1"/>
            <p:nvPr/>
          </p:nvSpPr>
          <p:spPr>
            <a:xfrm>
              <a:off x="1042398" y="1355730"/>
              <a:ext cx="5619424"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2F3035"/>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sp>
          <p:nvSpPr>
            <p:cNvPr id="1277" name="5"/>
            <p:cNvSpPr txBox="1"/>
            <p:nvPr/>
          </p:nvSpPr>
          <p:spPr>
            <a:xfrm>
              <a:off x="3477117" y="-57150"/>
              <a:ext cx="749984" cy="147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000">
                  <a:solidFill>
                    <a:srgbClr val="2F3035"/>
                  </a:solidFill>
                  <a:latin typeface="Helvetica"/>
                  <a:ea typeface="Helvetica"/>
                  <a:cs typeface="Helvetica"/>
                  <a:sym typeface="Helvetica"/>
                </a:defRPr>
              </a:lvl1pPr>
            </a:lstStyle>
            <a:p>
              <a:pPr/>
              <a:r>
                <a:t>5</a:t>
              </a:r>
            </a:p>
          </p:txBody>
        </p:sp>
        <p:sp>
          <p:nvSpPr>
            <p:cNvPr id="1278" name="2015"/>
            <p:cNvSpPr txBox="1"/>
            <p:nvPr/>
          </p:nvSpPr>
          <p:spPr>
            <a:xfrm>
              <a:off x="1006670" y="7958"/>
              <a:ext cx="152692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a:solidFill>
                    <a:srgbClr val="2F3035"/>
                  </a:solidFill>
                  <a:latin typeface="Helvetica"/>
                  <a:ea typeface="Helvetica"/>
                  <a:cs typeface="Helvetica"/>
                  <a:sym typeface="Helvetica"/>
                </a:defRPr>
              </a:lvl1pPr>
            </a:lstStyle>
            <a:p>
              <a:pPr/>
              <a:r>
                <a:t>2015</a:t>
              </a:r>
            </a:p>
          </p:txBody>
        </p:sp>
      </p:grpSp>
      <p:grpSp>
        <p:nvGrpSpPr>
          <p:cNvPr id="1286" name="成组"/>
          <p:cNvGrpSpPr/>
          <p:nvPr/>
        </p:nvGrpSpPr>
        <p:grpSpPr>
          <a:xfrm>
            <a:off x="11004332" y="-13281"/>
            <a:ext cx="2391120" cy="12847006"/>
            <a:chOff x="0" y="0"/>
            <a:chExt cx="2391119" cy="12847004"/>
          </a:xfrm>
        </p:grpSpPr>
        <p:sp>
          <p:nvSpPr>
            <p:cNvPr id="1280" name="圆角矩形"/>
            <p:cNvSpPr/>
            <p:nvPr/>
          </p:nvSpPr>
          <p:spPr>
            <a:xfrm>
              <a:off x="948853" y="0"/>
              <a:ext cx="493414" cy="2946292"/>
            </a:xfrm>
            <a:prstGeom prst="roundRect">
              <a:avLst>
                <a:gd name="adj" fmla="val 50000"/>
              </a:avLst>
            </a:prstGeom>
            <a:solidFill>
              <a:srgbClr val="3FA086">
                <a:alpha val="65909"/>
              </a:srgbClr>
            </a:solidFill>
            <a:ln w="12700" cap="flat">
              <a:noFill/>
              <a:miter lim="400000"/>
            </a:ln>
            <a:effectLst/>
          </p:spPr>
          <p:txBody>
            <a:bodyPr wrap="square" lIns="50800" tIns="50800" rIns="50800" bIns="50800" numCol="1" anchor="ctr">
              <a:noAutofit/>
            </a:bodyPr>
            <a:lstStyle/>
            <a:p>
              <a:pPr>
                <a:defRPr sz="3200"/>
              </a:pPr>
            </a:p>
          </p:txBody>
        </p:sp>
        <p:sp>
          <p:nvSpPr>
            <p:cNvPr id="1281" name="圆角矩形"/>
            <p:cNvSpPr/>
            <p:nvPr/>
          </p:nvSpPr>
          <p:spPr>
            <a:xfrm>
              <a:off x="948853" y="2424042"/>
              <a:ext cx="493414" cy="2742947"/>
            </a:xfrm>
            <a:prstGeom prst="roundRect">
              <a:avLst>
                <a:gd name="adj" fmla="val 50000"/>
              </a:avLst>
            </a:prstGeom>
            <a:solidFill>
              <a:srgbClr val="F1C05F">
                <a:alpha val="66000"/>
              </a:srgbClr>
            </a:solidFill>
            <a:ln w="12700" cap="flat">
              <a:noFill/>
              <a:miter lim="400000"/>
            </a:ln>
            <a:effectLst/>
          </p:spPr>
          <p:txBody>
            <a:bodyPr wrap="square" lIns="50800" tIns="50800" rIns="50800" bIns="50800" numCol="1" anchor="ctr">
              <a:noAutofit/>
            </a:bodyPr>
            <a:lstStyle/>
            <a:p>
              <a:pPr>
                <a:defRPr sz="3200"/>
              </a:pPr>
            </a:p>
          </p:txBody>
        </p:sp>
        <p:sp>
          <p:nvSpPr>
            <p:cNvPr id="1282" name="圆角矩形"/>
            <p:cNvSpPr/>
            <p:nvPr/>
          </p:nvSpPr>
          <p:spPr>
            <a:xfrm>
              <a:off x="948853" y="4598415"/>
              <a:ext cx="493414" cy="4545730"/>
            </a:xfrm>
            <a:prstGeom prst="roundRect">
              <a:avLst>
                <a:gd name="adj" fmla="val 50000"/>
              </a:avLst>
            </a:prstGeom>
            <a:solidFill>
              <a:srgbClr val="FF635F">
                <a:alpha val="65909"/>
              </a:srgbClr>
            </a:solidFill>
            <a:ln w="12700" cap="flat">
              <a:noFill/>
              <a:miter lim="400000"/>
            </a:ln>
            <a:effectLst/>
          </p:spPr>
          <p:txBody>
            <a:bodyPr wrap="square" lIns="50800" tIns="50800" rIns="50800" bIns="50800" numCol="1" anchor="ctr">
              <a:noAutofit/>
            </a:bodyPr>
            <a:lstStyle/>
            <a:p>
              <a:pPr>
                <a:defRPr sz="3200"/>
              </a:pPr>
            </a:p>
          </p:txBody>
        </p:sp>
        <p:sp>
          <p:nvSpPr>
            <p:cNvPr id="1283" name="圆角矩形"/>
            <p:cNvSpPr/>
            <p:nvPr/>
          </p:nvSpPr>
          <p:spPr>
            <a:xfrm>
              <a:off x="948853" y="8580573"/>
              <a:ext cx="493414" cy="2637900"/>
            </a:xfrm>
            <a:prstGeom prst="roundRect">
              <a:avLst>
                <a:gd name="adj" fmla="val 50000"/>
              </a:avLst>
            </a:prstGeom>
            <a:solidFill>
              <a:srgbClr val="3FA086">
                <a:alpha val="66000"/>
              </a:srgbClr>
            </a:solidFill>
            <a:ln w="12700" cap="flat">
              <a:noFill/>
              <a:miter lim="400000"/>
            </a:ln>
            <a:effectLst/>
          </p:spPr>
          <p:txBody>
            <a:bodyPr wrap="square" lIns="50800" tIns="50800" rIns="50800" bIns="50800" numCol="1" anchor="ctr">
              <a:noAutofit/>
            </a:bodyPr>
            <a:lstStyle/>
            <a:p>
              <a:pPr>
                <a:defRPr sz="3200"/>
              </a:pPr>
            </a:p>
          </p:txBody>
        </p:sp>
        <p:sp>
          <p:nvSpPr>
            <p:cNvPr id="1284" name="圆形"/>
            <p:cNvSpPr/>
            <p:nvPr/>
          </p:nvSpPr>
          <p:spPr>
            <a:xfrm>
              <a:off x="0" y="10455885"/>
              <a:ext cx="2391120" cy="2391120"/>
            </a:xfrm>
            <a:prstGeom prst="ellipse">
              <a:avLst/>
            </a:prstGeom>
            <a:solidFill>
              <a:srgbClr val="3FA086"/>
            </a:solidFill>
            <a:ln w="12700" cap="flat">
              <a:noFill/>
              <a:miter lim="400000"/>
            </a:ln>
            <a:effectLst>
              <a:outerShdw sx="100000" sy="100000" kx="0" ky="0" algn="b" rotWithShape="0" blurRad="330200" dist="165100" dir="0">
                <a:srgbClr val="000000"/>
              </a:outerShdw>
            </a:effectLst>
          </p:spPr>
          <p:txBody>
            <a:bodyPr wrap="square" lIns="50800" tIns="50800" rIns="50800" bIns="50800" numCol="1" anchor="ctr">
              <a:noAutofit/>
            </a:bodyPr>
            <a:lstStyle/>
            <a:p>
              <a:pPr>
                <a:defRPr sz="3200"/>
              </a:pPr>
            </a:p>
          </p:txBody>
        </p:sp>
        <p:sp>
          <p:nvSpPr>
            <p:cNvPr id="1285" name="FINISH"/>
            <p:cNvSpPr txBox="1"/>
            <p:nvPr/>
          </p:nvSpPr>
          <p:spPr>
            <a:xfrm>
              <a:off x="393282" y="11327595"/>
              <a:ext cx="161292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600">
                  <a:solidFill>
                    <a:srgbClr val="FFFFFF"/>
                  </a:solidFill>
                  <a:latin typeface="Helvetica"/>
                  <a:ea typeface="Helvetica"/>
                  <a:cs typeface="Helvetica"/>
                  <a:sym typeface="Helvetica"/>
                </a:defRPr>
              </a:lvl1pPr>
            </a:lstStyle>
            <a:p>
              <a:pPr/>
              <a:r>
                <a:t>FINISH</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2" grpId="1" fill="hold">
                                  <p:stCondLst>
                                    <p:cond delay="200"/>
                                  </p:stCondLst>
                                  <p:iterate type="el" backwards="0">
                                    <p:tmAbs val="0"/>
                                  </p:iterate>
                                  <p:childTnLst>
                                    <p:set>
                                      <p:cBhvr>
                                        <p:cTn id="6" fill="hold"/>
                                        <p:tgtEl>
                                          <p:spTgt spid="1286"/>
                                        </p:tgtEl>
                                        <p:attrNameLst>
                                          <p:attrName>style.visibility</p:attrName>
                                        </p:attrNameLst>
                                      </p:cBhvr>
                                      <p:to>
                                        <p:strVal val="visible"/>
                                      </p:to>
                                    </p:set>
                                    <p:animEffect filter="wipe(up)" transition="in">
                                      <p:cBhvr>
                                        <p:cTn id="7" dur="900"/>
                                        <p:tgtEl>
                                          <p:spTgt spid="128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1267"/>
                                        </p:tgtEl>
                                        <p:attrNameLst>
                                          <p:attrName>style.visibility</p:attrName>
                                        </p:attrNameLst>
                                      </p:cBhvr>
                                      <p:to>
                                        <p:strVal val="visible"/>
                                      </p:to>
                                    </p:set>
                                    <p:anim calcmode="lin" valueType="num">
                                      <p:cBhvr>
                                        <p:cTn id="12" dur="1000" fill="hold"/>
                                        <p:tgtEl>
                                          <p:spTgt spid="1267"/>
                                        </p:tgtEl>
                                        <p:attrNameLst>
                                          <p:attrName>ppt_x</p:attrName>
                                        </p:attrNameLst>
                                      </p:cBhvr>
                                      <p:tavLst>
                                        <p:tav tm="0">
                                          <p:val>
                                            <p:strVal val="0-#ppt_w/2"/>
                                          </p:val>
                                        </p:tav>
                                        <p:tav tm="100000">
                                          <p:val>
                                            <p:strVal val="#ppt_x"/>
                                          </p:val>
                                        </p:tav>
                                      </p:tavLst>
                                    </p:anim>
                                    <p:anim calcmode="lin" valueType="num">
                                      <p:cBhvr>
                                        <p:cTn id="13" dur="1000" fill="hold"/>
                                        <p:tgtEl>
                                          <p:spTgt spid="126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2" presetID="2" grpId="3" fill="hold">
                                  <p:stCondLst>
                                    <p:cond delay="0"/>
                                  </p:stCondLst>
                                  <p:iterate type="el" backwards="0">
                                    <p:tmAbs val="0"/>
                                  </p:iterate>
                                  <p:childTnLst>
                                    <p:set>
                                      <p:cBhvr>
                                        <p:cTn id="17" fill="hold"/>
                                        <p:tgtEl>
                                          <p:spTgt spid="1273"/>
                                        </p:tgtEl>
                                        <p:attrNameLst>
                                          <p:attrName>style.visibility</p:attrName>
                                        </p:attrNameLst>
                                      </p:cBhvr>
                                      <p:to>
                                        <p:strVal val="visible"/>
                                      </p:to>
                                    </p:set>
                                    <p:anim calcmode="lin" valueType="num">
                                      <p:cBhvr>
                                        <p:cTn id="18" dur="1000" fill="hold"/>
                                        <p:tgtEl>
                                          <p:spTgt spid="1273"/>
                                        </p:tgtEl>
                                        <p:attrNameLst>
                                          <p:attrName>ppt_x</p:attrName>
                                        </p:attrNameLst>
                                      </p:cBhvr>
                                      <p:tavLst>
                                        <p:tav tm="0">
                                          <p:val>
                                            <p:strVal val="1+#ppt_w/2"/>
                                          </p:val>
                                        </p:tav>
                                        <p:tav tm="100000">
                                          <p:val>
                                            <p:strVal val="#ppt_x"/>
                                          </p:val>
                                        </p:tav>
                                      </p:tavLst>
                                    </p:anim>
                                    <p:anim calcmode="lin" valueType="num">
                                      <p:cBhvr>
                                        <p:cTn id="19" dur="1000" fill="hold"/>
                                        <p:tgtEl>
                                          <p:spTgt spid="127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 grpId="4" fill="hold">
                                  <p:stCondLst>
                                    <p:cond delay="0"/>
                                  </p:stCondLst>
                                  <p:iterate type="el" backwards="0">
                                    <p:tmAbs val="0"/>
                                  </p:iterate>
                                  <p:childTnLst>
                                    <p:set>
                                      <p:cBhvr>
                                        <p:cTn id="23" fill="hold"/>
                                        <p:tgtEl>
                                          <p:spTgt spid="1279"/>
                                        </p:tgtEl>
                                        <p:attrNameLst>
                                          <p:attrName>style.visibility</p:attrName>
                                        </p:attrNameLst>
                                      </p:cBhvr>
                                      <p:to>
                                        <p:strVal val="visible"/>
                                      </p:to>
                                    </p:set>
                                    <p:anim calcmode="lin" valueType="num">
                                      <p:cBhvr>
                                        <p:cTn id="24" dur="1000" fill="hold"/>
                                        <p:tgtEl>
                                          <p:spTgt spid="1279"/>
                                        </p:tgtEl>
                                        <p:attrNameLst>
                                          <p:attrName>ppt_x</p:attrName>
                                        </p:attrNameLst>
                                      </p:cBhvr>
                                      <p:tavLst>
                                        <p:tav tm="0">
                                          <p:val>
                                            <p:strVal val="0-#ppt_w/2"/>
                                          </p:val>
                                        </p:tav>
                                        <p:tav tm="100000">
                                          <p:val>
                                            <p:strVal val="#ppt_x"/>
                                          </p:val>
                                        </p:tav>
                                      </p:tavLst>
                                    </p:anim>
                                    <p:anim calcmode="lin" valueType="num">
                                      <p:cBhvr>
                                        <p:cTn id="25" dur="1000" fill="hold"/>
                                        <p:tgtEl>
                                          <p:spTgt spid="1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79" grpId="4"/>
      <p:bldP build="whole" bldLvl="1" animBg="1" rev="0" advAuto="0" spid="1267" grpId="2"/>
      <p:bldP build="whole" bldLvl="1" animBg="1" rev="0" advAuto="0" spid="1286" grpId="1"/>
      <p:bldP build="whole" bldLvl="1" animBg="1" rev="0" advAuto="0" spid="1273" grpId="3"/>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8" name="矩形"/>
          <p:cNvSpPr/>
          <p:nvPr/>
        </p:nvSpPr>
        <p:spPr>
          <a:xfrm>
            <a:off x="-1" y="5303606"/>
            <a:ext cx="24384001" cy="3108788"/>
          </a:xfrm>
          <a:prstGeom prst="rect">
            <a:avLst/>
          </a:prstGeom>
          <a:solidFill>
            <a:srgbClr val="D3D1D5">
              <a:alpha val="15007"/>
            </a:srgbClr>
          </a:solidFill>
          <a:ln w="12700">
            <a:miter lim="400000"/>
          </a:ln>
        </p:spPr>
        <p:txBody>
          <a:bodyPr lIns="50800" tIns="50800" rIns="50800" bIns="50800" anchor="ctr"/>
          <a:lstStyle/>
          <a:p>
            <a:pPr>
              <a:defRPr sz="3200"/>
            </a:pPr>
          </a:p>
        </p:txBody>
      </p:sp>
      <p:grpSp>
        <p:nvGrpSpPr>
          <p:cNvPr id="1291" name="成组"/>
          <p:cNvGrpSpPr/>
          <p:nvPr/>
        </p:nvGrpSpPr>
        <p:grpSpPr>
          <a:xfrm>
            <a:off x="3712494" y="2256161"/>
            <a:ext cx="3427462" cy="1874243"/>
            <a:chOff x="0" y="0"/>
            <a:chExt cx="3427460" cy="1874242"/>
          </a:xfrm>
        </p:grpSpPr>
        <p:sp>
          <p:nvSpPr>
            <p:cNvPr id="1289" name="Title Here"/>
            <p:cNvSpPr txBox="1"/>
            <p:nvPr/>
          </p:nvSpPr>
          <p:spPr>
            <a:xfrm>
              <a:off x="15489" y="0"/>
              <a:ext cx="1751782"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Title Here</a:t>
              </a:r>
            </a:p>
          </p:txBody>
        </p:sp>
        <p:sp>
          <p:nvSpPr>
            <p:cNvPr id="1290" name="Lorem ipsum dolor sit amet, consectetur adipiscing elit. Phasellus tincidunt rhoncus augue eu rutrum. Vivamus"/>
            <p:cNvSpPr txBox="1"/>
            <p:nvPr/>
          </p:nvSpPr>
          <p:spPr>
            <a:xfrm>
              <a:off x="0" y="553442"/>
              <a:ext cx="342746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294" name="成组"/>
          <p:cNvGrpSpPr/>
          <p:nvPr/>
        </p:nvGrpSpPr>
        <p:grpSpPr>
          <a:xfrm>
            <a:off x="5195461" y="9360340"/>
            <a:ext cx="3427462" cy="1874243"/>
            <a:chOff x="0" y="0"/>
            <a:chExt cx="3427460" cy="1874242"/>
          </a:xfrm>
        </p:grpSpPr>
        <p:sp>
          <p:nvSpPr>
            <p:cNvPr id="1292" name="Title Here"/>
            <p:cNvSpPr txBox="1"/>
            <p:nvPr/>
          </p:nvSpPr>
          <p:spPr>
            <a:xfrm>
              <a:off x="1660158" y="0"/>
              <a:ext cx="1751783"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000">
                  <a:solidFill>
                    <a:srgbClr val="D2D2D2"/>
                  </a:solidFill>
                  <a:latin typeface="Helvetica"/>
                  <a:ea typeface="Helvetica"/>
                  <a:cs typeface="Helvetica"/>
                  <a:sym typeface="Helvetica"/>
                </a:defRPr>
              </a:lvl1pPr>
            </a:lstStyle>
            <a:p>
              <a:pPr/>
              <a:r>
                <a:t>Title Here</a:t>
              </a:r>
            </a:p>
          </p:txBody>
        </p:sp>
        <p:sp>
          <p:nvSpPr>
            <p:cNvPr id="1293" name="Lorem ipsum dolor sit amet, consectetur adipiscing elit. Phasellus tincidunt rhoncus augue eu rutrum. Vivamus"/>
            <p:cNvSpPr txBox="1"/>
            <p:nvPr/>
          </p:nvSpPr>
          <p:spPr>
            <a:xfrm>
              <a:off x="0" y="553442"/>
              <a:ext cx="342746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297" name="成组"/>
          <p:cNvGrpSpPr/>
          <p:nvPr/>
        </p:nvGrpSpPr>
        <p:grpSpPr>
          <a:xfrm>
            <a:off x="11638995" y="2256161"/>
            <a:ext cx="3427462" cy="1874243"/>
            <a:chOff x="0" y="0"/>
            <a:chExt cx="3427460" cy="1874242"/>
          </a:xfrm>
        </p:grpSpPr>
        <p:sp>
          <p:nvSpPr>
            <p:cNvPr id="1295" name="Title Here"/>
            <p:cNvSpPr txBox="1"/>
            <p:nvPr/>
          </p:nvSpPr>
          <p:spPr>
            <a:xfrm>
              <a:off x="15489" y="0"/>
              <a:ext cx="1751783"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Title Here</a:t>
              </a:r>
            </a:p>
          </p:txBody>
        </p:sp>
        <p:sp>
          <p:nvSpPr>
            <p:cNvPr id="1296" name="Lorem ipsum dolor sit amet, consectetur adipiscing elit. Phasellus tincidunt rhoncus augue eu rutrum. Vivamus"/>
            <p:cNvSpPr txBox="1"/>
            <p:nvPr/>
          </p:nvSpPr>
          <p:spPr>
            <a:xfrm>
              <a:off x="0" y="553442"/>
              <a:ext cx="342746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300" name="成组"/>
          <p:cNvGrpSpPr/>
          <p:nvPr/>
        </p:nvGrpSpPr>
        <p:grpSpPr>
          <a:xfrm>
            <a:off x="19580986" y="2270532"/>
            <a:ext cx="3427462" cy="1874244"/>
            <a:chOff x="0" y="0"/>
            <a:chExt cx="3427460" cy="1874242"/>
          </a:xfrm>
        </p:grpSpPr>
        <p:sp>
          <p:nvSpPr>
            <p:cNvPr id="1298" name="Title Here"/>
            <p:cNvSpPr txBox="1"/>
            <p:nvPr/>
          </p:nvSpPr>
          <p:spPr>
            <a:xfrm>
              <a:off x="15490" y="0"/>
              <a:ext cx="1751782"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Title Here</a:t>
              </a:r>
            </a:p>
          </p:txBody>
        </p:sp>
        <p:sp>
          <p:nvSpPr>
            <p:cNvPr id="1299" name="Lorem ipsum dolor sit amet, consectetur adipiscing elit. Phasellus tincidunt rhoncus augue eu rutrum. Vivamus"/>
            <p:cNvSpPr txBox="1"/>
            <p:nvPr/>
          </p:nvSpPr>
          <p:spPr>
            <a:xfrm>
              <a:off x="0" y="553442"/>
              <a:ext cx="342746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303" name="成组"/>
          <p:cNvGrpSpPr/>
          <p:nvPr/>
        </p:nvGrpSpPr>
        <p:grpSpPr>
          <a:xfrm>
            <a:off x="13645919" y="9346555"/>
            <a:ext cx="3427461" cy="1874243"/>
            <a:chOff x="0" y="0"/>
            <a:chExt cx="3427460" cy="1874242"/>
          </a:xfrm>
        </p:grpSpPr>
        <p:sp>
          <p:nvSpPr>
            <p:cNvPr id="1301" name="Title Here"/>
            <p:cNvSpPr txBox="1"/>
            <p:nvPr/>
          </p:nvSpPr>
          <p:spPr>
            <a:xfrm>
              <a:off x="1660157" y="0"/>
              <a:ext cx="1751783"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000">
                  <a:solidFill>
                    <a:srgbClr val="D2D2D2"/>
                  </a:solidFill>
                  <a:latin typeface="Helvetica"/>
                  <a:ea typeface="Helvetica"/>
                  <a:cs typeface="Helvetica"/>
                  <a:sym typeface="Helvetica"/>
                </a:defRPr>
              </a:lvl1pPr>
            </a:lstStyle>
            <a:p>
              <a:pPr/>
              <a:r>
                <a:t>Title Here</a:t>
              </a:r>
            </a:p>
          </p:txBody>
        </p:sp>
        <p:sp>
          <p:nvSpPr>
            <p:cNvPr id="1302" name="Lorem ipsum dolor sit amet, consectetur adipiscing elit. Phasellus tincidunt rhoncus augue eu rutrum. Vivamus"/>
            <p:cNvSpPr txBox="1"/>
            <p:nvPr/>
          </p:nvSpPr>
          <p:spPr>
            <a:xfrm>
              <a:off x="0" y="553442"/>
              <a:ext cx="342746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308" name="成组"/>
          <p:cNvGrpSpPr/>
          <p:nvPr/>
        </p:nvGrpSpPr>
        <p:grpSpPr>
          <a:xfrm>
            <a:off x="15638415" y="5659690"/>
            <a:ext cx="1809454" cy="3395879"/>
            <a:chOff x="-26521" y="-12700"/>
            <a:chExt cx="1809452" cy="3395878"/>
          </a:xfrm>
        </p:grpSpPr>
        <p:sp>
          <p:nvSpPr>
            <p:cNvPr id="1304" name="圆形"/>
            <p:cNvSpPr/>
            <p:nvPr/>
          </p:nvSpPr>
          <p:spPr>
            <a:xfrm>
              <a:off x="243205" y="2113178"/>
              <a:ext cx="1270001" cy="1270001"/>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1305" name="线条"/>
            <p:cNvSpPr/>
            <p:nvPr/>
          </p:nvSpPr>
          <p:spPr>
            <a:xfrm flipV="1">
              <a:off x="878205" y="1116529"/>
              <a:ext cx="1" cy="870721"/>
            </a:xfrm>
            <a:prstGeom prst="line">
              <a:avLst/>
            </a:prstGeom>
            <a:noFill/>
            <a:ln w="381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1306" name="2014"/>
            <p:cNvSpPr txBox="1"/>
            <p:nvPr/>
          </p:nvSpPr>
          <p:spPr>
            <a:xfrm>
              <a:off x="-26522" y="-12701"/>
              <a:ext cx="1809454"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D2D2D2"/>
                  </a:solidFill>
                  <a:latin typeface="Helvetica"/>
                  <a:ea typeface="Helvetica"/>
                  <a:cs typeface="Helvetica"/>
                  <a:sym typeface="Helvetica"/>
                </a:defRPr>
              </a:lvl1pPr>
            </a:lstStyle>
            <a:p>
              <a:pPr/>
              <a:r>
                <a:t>2014</a:t>
              </a:r>
            </a:p>
          </p:txBody>
        </p:sp>
        <p:sp>
          <p:nvSpPr>
            <p:cNvPr id="1307" name="/"/>
            <p:cNvSpPr txBox="1"/>
            <p:nvPr/>
          </p:nvSpPr>
          <p:spPr>
            <a:xfrm>
              <a:off x="715201" y="2240178"/>
              <a:ext cx="32600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2F3035"/>
                  </a:solidFill>
                  <a:latin typeface="Helvetica"/>
                  <a:ea typeface="Helvetica"/>
                  <a:cs typeface="Helvetica"/>
                  <a:sym typeface="Helvetica"/>
                </a:defRPr>
              </a:lvl1pPr>
            </a:lstStyle>
            <a:p>
              <a:pPr/>
              <a:r>
                <a:t>/</a:t>
              </a:r>
            </a:p>
          </p:txBody>
        </p:sp>
      </p:grpSp>
      <p:grpSp>
        <p:nvGrpSpPr>
          <p:cNvPr id="1313" name="成组"/>
          <p:cNvGrpSpPr/>
          <p:nvPr/>
        </p:nvGrpSpPr>
        <p:grpSpPr>
          <a:xfrm>
            <a:off x="3332550" y="4632273"/>
            <a:ext cx="1753270" cy="3100007"/>
            <a:chOff x="-37291" y="0"/>
            <a:chExt cx="1753269" cy="3100006"/>
          </a:xfrm>
        </p:grpSpPr>
        <p:sp>
          <p:nvSpPr>
            <p:cNvPr id="1309" name="圆形"/>
            <p:cNvSpPr/>
            <p:nvPr/>
          </p:nvSpPr>
          <p:spPr>
            <a:xfrm>
              <a:off x="204343" y="0"/>
              <a:ext cx="1270001" cy="1270000"/>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1310" name="线条"/>
            <p:cNvSpPr/>
            <p:nvPr/>
          </p:nvSpPr>
          <p:spPr>
            <a:xfrm flipV="1">
              <a:off x="839343" y="1382034"/>
              <a:ext cx="1" cy="870721"/>
            </a:xfrm>
            <a:prstGeom prst="line">
              <a:avLst/>
            </a:prstGeom>
            <a:noFill/>
            <a:ln w="381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1311" name="2011"/>
            <p:cNvSpPr txBox="1"/>
            <p:nvPr/>
          </p:nvSpPr>
          <p:spPr>
            <a:xfrm>
              <a:off x="-37292" y="2084006"/>
              <a:ext cx="175327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D2D2D2"/>
                  </a:solidFill>
                  <a:latin typeface="Helvetica"/>
                  <a:ea typeface="Helvetica"/>
                  <a:cs typeface="Helvetica"/>
                  <a:sym typeface="Helvetica"/>
                </a:defRPr>
              </a:lvl1pPr>
            </a:lstStyle>
            <a:p>
              <a:pPr/>
              <a:r>
                <a:t>2011</a:t>
              </a:r>
            </a:p>
          </p:txBody>
        </p:sp>
        <p:sp>
          <p:nvSpPr>
            <p:cNvPr id="1312" name="0"/>
            <p:cNvSpPr txBox="1"/>
            <p:nvPr/>
          </p:nvSpPr>
          <p:spPr>
            <a:xfrm>
              <a:off x="570298" y="126999"/>
              <a:ext cx="53809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2F3035"/>
                  </a:solidFill>
                  <a:latin typeface="Helvetica"/>
                  <a:ea typeface="Helvetica"/>
                  <a:cs typeface="Helvetica"/>
                  <a:sym typeface="Helvetica"/>
                </a:defRPr>
              </a:lvl1pPr>
            </a:lstStyle>
            <a:p>
              <a:pPr/>
              <a:r>
                <a:t>0</a:t>
              </a:r>
            </a:p>
          </p:txBody>
        </p:sp>
      </p:grpSp>
      <p:grpSp>
        <p:nvGrpSpPr>
          <p:cNvPr id="1318" name="成组"/>
          <p:cNvGrpSpPr/>
          <p:nvPr/>
        </p:nvGrpSpPr>
        <p:grpSpPr>
          <a:xfrm>
            <a:off x="19270089" y="4632273"/>
            <a:ext cx="1809453" cy="3100007"/>
            <a:chOff x="-25378" y="0"/>
            <a:chExt cx="1809452" cy="3100006"/>
          </a:xfrm>
        </p:grpSpPr>
        <p:sp>
          <p:nvSpPr>
            <p:cNvPr id="1314" name="圆形"/>
            <p:cNvSpPr/>
            <p:nvPr/>
          </p:nvSpPr>
          <p:spPr>
            <a:xfrm>
              <a:off x="244347" y="0"/>
              <a:ext cx="1270001" cy="127000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1315" name="线条"/>
            <p:cNvSpPr/>
            <p:nvPr/>
          </p:nvSpPr>
          <p:spPr>
            <a:xfrm flipV="1">
              <a:off x="879348" y="1382034"/>
              <a:ext cx="1" cy="870721"/>
            </a:xfrm>
            <a:prstGeom prst="line">
              <a:avLst/>
            </a:prstGeom>
            <a:noFill/>
            <a:ln w="381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1316" name="2015"/>
            <p:cNvSpPr txBox="1"/>
            <p:nvPr/>
          </p:nvSpPr>
          <p:spPr>
            <a:xfrm>
              <a:off x="-25379" y="2084006"/>
              <a:ext cx="1809454"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D2D2D2"/>
                  </a:solidFill>
                  <a:latin typeface="Helvetica"/>
                  <a:ea typeface="Helvetica"/>
                  <a:cs typeface="Helvetica"/>
                  <a:sym typeface="Helvetica"/>
                </a:defRPr>
              </a:lvl1pPr>
            </a:lstStyle>
            <a:p>
              <a:pPr/>
              <a:r>
                <a:t>2015</a:t>
              </a:r>
            </a:p>
          </p:txBody>
        </p:sp>
        <p:sp>
          <p:nvSpPr>
            <p:cNvPr id="1317" name="1"/>
            <p:cNvSpPr txBox="1"/>
            <p:nvPr/>
          </p:nvSpPr>
          <p:spPr>
            <a:xfrm>
              <a:off x="610303" y="126999"/>
              <a:ext cx="53809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2F3035"/>
                  </a:solidFill>
                  <a:latin typeface="Helvetica"/>
                  <a:ea typeface="Helvetica"/>
                  <a:cs typeface="Helvetica"/>
                  <a:sym typeface="Helvetica"/>
                </a:defRPr>
              </a:lvl1pPr>
            </a:lstStyle>
            <a:p>
              <a:pPr/>
              <a:r>
                <a:t>1</a:t>
              </a:r>
            </a:p>
          </p:txBody>
        </p:sp>
      </p:grpSp>
      <p:grpSp>
        <p:nvGrpSpPr>
          <p:cNvPr id="1323" name="成组"/>
          <p:cNvGrpSpPr/>
          <p:nvPr/>
        </p:nvGrpSpPr>
        <p:grpSpPr>
          <a:xfrm>
            <a:off x="11287274" y="4632273"/>
            <a:ext cx="1809453" cy="3100007"/>
            <a:chOff x="-28807" y="0"/>
            <a:chExt cx="1809452" cy="3100006"/>
          </a:xfrm>
        </p:grpSpPr>
        <p:sp>
          <p:nvSpPr>
            <p:cNvPr id="1319" name="圆形"/>
            <p:cNvSpPr/>
            <p:nvPr/>
          </p:nvSpPr>
          <p:spPr>
            <a:xfrm>
              <a:off x="240919" y="0"/>
              <a:ext cx="1270001" cy="127000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1320" name="线条"/>
            <p:cNvSpPr/>
            <p:nvPr/>
          </p:nvSpPr>
          <p:spPr>
            <a:xfrm flipV="1">
              <a:off x="875918" y="1382034"/>
              <a:ext cx="1" cy="870721"/>
            </a:xfrm>
            <a:prstGeom prst="line">
              <a:avLst/>
            </a:prstGeom>
            <a:noFill/>
            <a:ln w="381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1321" name="2013"/>
            <p:cNvSpPr txBox="1"/>
            <p:nvPr/>
          </p:nvSpPr>
          <p:spPr>
            <a:xfrm>
              <a:off x="-28808" y="2084006"/>
              <a:ext cx="1809454"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D2D2D2"/>
                  </a:solidFill>
                  <a:latin typeface="Helvetica"/>
                  <a:ea typeface="Helvetica"/>
                  <a:cs typeface="Helvetica"/>
                  <a:sym typeface="Helvetica"/>
                </a:defRPr>
              </a:lvl1pPr>
            </a:lstStyle>
            <a:p>
              <a:pPr/>
              <a:r>
                <a:t>2013</a:t>
              </a:r>
            </a:p>
          </p:txBody>
        </p:sp>
        <p:sp>
          <p:nvSpPr>
            <p:cNvPr id="1322" name="Z"/>
            <p:cNvSpPr txBox="1"/>
            <p:nvPr/>
          </p:nvSpPr>
          <p:spPr>
            <a:xfrm>
              <a:off x="586039" y="126999"/>
              <a:ext cx="579761"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2F3035"/>
                  </a:solidFill>
                  <a:latin typeface="Helvetica"/>
                  <a:ea typeface="Helvetica"/>
                  <a:cs typeface="Helvetica"/>
                  <a:sym typeface="Helvetica"/>
                </a:defRPr>
              </a:lvl1pPr>
            </a:lstStyle>
            <a:p>
              <a:pPr/>
              <a:r>
                <a:t>Z</a:t>
              </a:r>
            </a:p>
          </p:txBody>
        </p:sp>
      </p:grpSp>
      <p:grpSp>
        <p:nvGrpSpPr>
          <p:cNvPr id="1328" name="成组"/>
          <p:cNvGrpSpPr/>
          <p:nvPr/>
        </p:nvGrpSpPr>
        <p:grpSpPr>
          <a:xfrm>
            <a:off x="7176931" y="5659690"/>
            <a:ext cx="1809454" cy="3395879"/>
            <a:chOff x="-28426" y="-12700"/>
            <a:chExt cx="1809452" cy="3395878"/>
          </a:xfrm>
        </p:grpSpPr>
        <p:sp>
          <p:nvSpPr>
            <p:cNvPr id="1324" name="圆形"/>
            <p:cNvSpPr/>
            <p:nvPr/>
          </p:nvSpPr>
          <p:spPr>
            <a:xfrm>
              <a:off x="241300" y="2113178"/>
              <a:ext cx="1270000" cy="1270001"/>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1325" name="线条"/>
            <p:cNvSpPr/>
            <p:nvPr/>
          </p:nvSpPr>
          <p:spPr>
            <a:xfrm flipV="1">
              <a:off x="876300" y="1116529"/>
              <a:ext cx="1" cy="870721"/>
            </a:xfrm>
            <a:prstGeom prst="line">
              <a:avLst/>
            </a:prstGeom>
            <a:noFill/>
            <a:ln w="381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1326" name="2012"/>
            <p:cNvSpPr txBox="1"/>
            <p:nvPr/>
          </p:nvSpPr>
          <p:spPr>
            <a:xfrm>
              <a:off x="-28427" y="-12701"/>
              <a:ext cx="1809454"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D2D2D2"/>
                  </a:solidFill>
                  <a:latin typeface="Helvetica"/>
                  <a:ea typeface="Helvetica"/>
                  <a:cs typeface="Helvetica"/>
                  <a:sym typeface="Helvetica"/>
                </a:defRPr>
              </a:lvl1pPr>
            </a:lstStyle>
            <a:p>
              <a:pPr/>
              <a:r>
                <a:t>2012</a:t>
              </a:r>
            </a:p>
          </p:txBody>
        </p:sp>
        <p:sp>
          <p:nvSpPr>
            <p:cNvPr id="1327" name="ġ"/>
            <p:cNvSpPr txBox="1"/>
            <p:nvPr/>
          </p:nvSpPr>
          <p:spPr>
            <a:xfrm>
              <a:off x="607255" y="2240178"/>
              <a:ext cx="53809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2F3035"/>
                  </a:solidFill>
                  <a:latin typeface="Helvetica"/>
                  <a:ea typeface="Helvetica"/>
                  <a:cs typeface="Helvetica"/>
                  <a:sym typeface="Helvetica"/>
                </a:defRPr>
              </a:lvl1pPr>
            </a:lstStyle>
            <a:p>
              <a:pPr/>
              <a:r>
                <a:t>ġ</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1313"/>
                                        </p:tgtEl>
                                        <p:attrNameLst>
                                          <p:attrName>style.visibility</p:attrName>
                                        </p:attrNameLst>
                                      </p:cBhvr>
                                      <p:to>
                                        <p:strVal val="visible"/>
                                      </p:to>
                                    </p:set>
                                    <p:anim calcmode="lin" valueType="num">
                                      <p:cBhvr>
                                        <p:cTn id="7" dur="1250" fill="hold"/>
                                        <p:tgtEl>
                                          <p:spTgt spid="1313"/>
                                        </p:tgtEl>
                                        <p:attrNameLst>
                                          <p:attrName>ppt_w</p:attrName>
                                        </p:attrNameLst>
                                      </p:cBhvr>
                                      <p:tavLst>
                                        <p:tav tm="0" fmla="#ppt_w*sin(2.5*pi*$)">
                                          <p:val>
                                            <p:fltVal val="0"/>
                                          </p:val>
                                        </p:tav>
                                        <p:tav tm="100000">
                                          <p:val>
                                            <p:fltVal val="1"/>
                                          </p:val>
                                        </p:tav>
                                      </p:tavLst>
                                    </p:anim>
                                    <p:anim calcmode="lin" valueType="num">
                                      <p:cBhvr>
                                        <p:cTn id="8" dur="1250" fill="hold"/>
                                        <p:tgtEl>
                                          <p:spTgt spid="1313"/>
                                        </p:tgtEl>
                                        <p:attrNameLst>
                                          <p:attrName>ppt_h</p:attrName>
                                        </p:attrNameLst>
                                      </p:cBhvr>
                                      <p:tavLst>
                                        <p:tav tm="0">
                                          <p:val>
                                            <p:strVal val="#ppt_h"/>
                                          </p:val>
                                        </p:tav>
                                        <p:tav tm="100000">
                                          <p:val>
                                            <p:strVal val="#ppt_h"/>
                                          </p:val>
                                        </p:tav>
                                      </p:tavLst>
                                    </p:anim>
                                  </p:childTnLst>
                                </p:cTn>
                              </p:par>
                            </p:childTnLst>
                          </p:cTn>
                        </p:par>
                        <p:par>
                          <p:cTn id="9" fill="hold">
                            <p:stCondLst>
                              <p:cond delay="1250"/>
                            </p:stCondLst>
                            <p:childTnLst>
                              <p:par>
                                <p:cTn id="10" presetClass="entr" nodeType="afterEffect" presetID="9" grpId="2" fill="hold">
                                  <p:stCondLst>
                                    <p:cond delay="200"/>
                                  </p:stCondLst>
                                  <p:iterate type="el" backwards="0">
                                    <p:tmAbs val="0"/>
                                  </p:iterate>
                                  <p:childTnLst>
                                    <p:set>
                                      <p:cBhvr>
                                        <p:cTn id="11" fill="hold"/>
                                        <p:tgtEl>
                                          <p:spTgt spid="1291"/>
                                        </p:tgtEl>
                                        <p:attrNameLst>
                                          <p:attrName>style.visibility</p:attrName>
                                        </p:attrNameLst>
                                      </p:cBhvr>
                                      <p:to>
                                        <p:strVal val="visible"/>
                                      </p:to>
                                    </p:set>
                                    <p:animEffect filter="dissolve" transition="in">
                                      <p:cBhvr>
                                        <p:cTn id="12" dur="1000"/>
                                        <p:tgtEl>
                                          <p:spTgt spid="129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0" presetID="19" grpId="3" fill="hold">
                                  <p:stCondLst>
                                    <p:cond delay="0"/>
                                  </p:stCondLst>
                                  <p:iterate type="el" backwards="0">
                                    <p:tmAbs val="0"/>
                                  </p:iterate>
                                  <p:childTnLst>
                                    <p:set>
                                      <p:cBhvr>
                                        <p:cTn id="16" fill="hold"/>
                                        <p:tgtEl>
                                          <p:spTgt spid="1328"/>
                                        </p:tgtEl>
                                        <p:attrNameLst>
                                          <p:attrName>style.visibility</p:attrName>
                                        </p:attrNameLst>
                                      </p:cBhvr>
                                      <p:to>
                                        <p:strVal val="visible"/>
                                      </p:to>
                                    </p:set>
                                    <p:anim calcmode="lin" valueType="num">
                                      <p:cBhvr>
                                        <p:cTn id="17" dur="1250" fill="hold"/>
                                        <p:tgtEl>
                                          <p:spTgt spid="1328"/>
                                        </p:tgtEl>
                                        <p:attrNameLst>
                                          <p:attrName>ppt_w</p:attrName>
                                        </p:attrNameLst>
                                      </p:cBhvr>
                                      <p:tavLst>
                                        <p:tav tm="0" fmla="#ppt_w*sin(2.5*pi*$)">
                                          <p:val>
                                            <p:fltVal val="0"/>
                                          </p:val>
                                        </p:tav>
                                        <p:tav tm="100000">
                                          <p:val>
                                            <p:fltVal val="1"/>
                                          </p:val>
                                        </p:tav>
                                      </p:tavLst>
                                    </p:anim>
                                    <p:anim calcmode="lin" valueType="num">
                                      <p:cBhvr>
                                        <p:cTn id="18" dur="1250" fill="hold"/>
                                        <p:tgtEl>
                                          <p:spTgt spid="1328"/>
                                        </p:tgtEl>
                                        <p:attrNameLst>
                                          <p:attrName>ppt_h</p:attrName>
                                        </p:attrNameLst>
                                      </p:cBhvr>
                                      <p:tavLst>
                                        <p:tav tm="0">
                                          <p:val>
                                            <p:strVal val="#ppt_h"/>
                                          </p:val>
                                        </p:tav>
                                        <p:tav tm="100000">
                                          <p:val>
                                            <p:strVal val="#ppt_h"/>
                                          </p:val>
                                        </p:tav>
                                      </p:tavLst>
                                    </p:anim>
                                  </p:childTnLst>
                                </p:cTn>
                              </p:par>
                            </p:childTnLst>
                          </p:cTn>
                        </p:par>
                        <p:par>
                          <p:cTn id="19" fill="hold">
                            <p:stCondLst>
                              <p:cond delay="1250"/>
                            </p:stCondLst>
                            <p:childTnLst>
                              <p:par>
                                <p:cTn id="20" presetClass="entr" nodeType="afterEffect" presetID="9" grpId="4" fill="hold">
                                  <p:stCondLst>
                                    <p:cond delay="200"/>
                                  </p:stCondLst>
                                  <p:iterate type="el" backwards="0">
                                    <p:tmAbs val="0"/>
                                  </p:iterate>
                                  <p:childTnLst>
                                    <p:set>
                                      <p:cBhvr>
                                        <p:cTn id="21" fill="hold"/>
                                        <p:tgtEl>
                                          <p:spTgt spid="1294"/>
                                        </p:tgtEl>
                                        <p:attrNameLst>
                                          <p:attrName>style.visibility</p:attrName>
                                        </p:attrNameLst>
                                      </p:cBhvr>
                                      <p:to>
                                        <p:strVal val="visible"/>
                                      </p:to>
                                    </p:set>
                                    <p:animEffect filter="dissolve" transition="in">
                                      <p:cBhvr>
                                        <p:cTn id="22" dur="1000"/>
                                        <p:tgtEl>
                                          <p:spTgt spid="129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0" presetID="19" grpId="5" fill="hold">
                                  <p:stCondLst>
                                    <p:cond delay="0"/>
                                  </p:stCondLst>
                                  <p:iterate type="el" backwards="0">
                                    <p:tmAbs val="0"/>
                                  </p:iterate>
                                  <p:childTnLst>
                                    <p:set>
                                      <p:cBhvr>
                                        <p:cTn id="26" fill="hold"/>
                                        <p:tgtEl>
                                          <p:spTgt spid="1323"/>
                                        </p:tgtEl>
                                        <p:attrNameLst>
                                          <p:attrName>style.visibility</p:attrName>
                                        </p:attrNameLst>
                                      </p:cBhvr>
                                      <p:to>
                                        <p:strVal val="visible"/>
                                      </p:to>
                                    </p:set>
                                    <p:anim calcmode="lin" valueType="num">
                                      <p:cBhvr>
                                        <p:cTn id="27" dur="1250" fill="hold"/>
                                        <p:tgtEl>
                                          <p:spTgt spid="1323"/>
                                        </p:tgtEl>
                                        <p:attrNameLst>
                                          <p:attrName>ppt_w</p:attrName>
                                        </p:attrNameLst>
                                      </p:cBhvr>
                                      <p:tavLst>
                                        <p:tav tm="0" fmla="#ppt_w*sin(2.5*pi*$)">
                                          <p:val>
                                            <p:fltVal val="0"/>
                                          </p:val>
                                        </p:tav>
                                        <p:tav tm="100000">
                                          <p:val>
                                            <p:fltVal val="1"/>
                                          </p:val>
                                        </p:tav>
                                      </p:tavLst>
                                    </p:anim>
                                    <p:anim calcmode="lin" valueType="num">
                                      <p:cBhvr>
                                        <p:cTn id="28" dur="1250" fill="hold"/>
                                        <p:tgtEl>
                                          <p:spTgt spid="1323"/>
                                        </p:tgtEl>
                                        <p:attrNameLst>
                                          <p:attrName>ppt_h</p:attrName>
                                        </p:attrNameLst>
                                      </p:cBhvr>
                                      <p:tavLst>
                                        <p:tav tm="0">
                                          <p:val>
                                            <p:strVal val="#ppt_h"/>
                                          </p:val>
                                        </p:tav>
                                        <p:tav tm="100000">
                                          <p:val>
                                            <p:strVal val="#ppt_h"/>
                                          </p:val>
                                        </p:tav>
                                      </p:tavLst>
                                    </p:anim>
                                  </p:childTnLst>
                                </p:cTn>
                              </p:par>
                            </p:childTnLst>
                          </p:cTn>
                        </p:par>
                        <p:par>
                          <p:cTn id="29" fill="hold">
                            <p:stCondLst>
                              <p:cond delay="1250"/>
                            </p:stCondLst>
                            <p:childTnLst>
                              <p:par>
                                <p:cTn id="30" presetClass="entr" nodeType="afterEffect" presetID="9" grpId="6" fill="hold">
                                  <p:stCondLst>
                                    <p:cond delay="200"/>
                                  </p:stCondLst>
                                  <p:iterate type="el" backwards="0">
                                    <p:tmAbs val="0"/>
                                  </p:iterate>
                                  <p:childTnLst>
                                    <p:set>
                                      <p:cBhvr>
                                        <p:cTn id="31" fill="hold"/>
                                        <p:tgtEl>
                                          <p:spTgt spid="1297"/>
                                        </p:tgtEl>
                                        <p:attrNameLst>
                                          <p:attrName>style.visibility</p:attrName>
                                        </p:attrNameLst>
                                      </p:cBhvr>
                                      <p:to>
                                        <p:strVal val="visible"/>
                                      </p:to>
                                    </p:set>
                                    <p:animEffect filter="dissolve" transition="in">
                                      <p:cBhvr>
                                        <p:cTn id="32" dur="1000"/>
                                        <p:tgtEl>
                                          <p:spTgt spid="1297"/>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0" presetID="19" grpId="7" fill="hold">
                                  <p:stCondLst>
                                    <p:cond delay="0"/>
                                  </p:stCondLst>
                                  <p:iterate type="el" backwards="0">
                                    <p:tmAbs val="0"/>
                                  </p:iterate>
                                  <p:childTnLst>
                                    <p:set>
                                      <p:cBhvr>
                                        <p:cTn id="36" fill="hold"/>
                                        <p:tgtEl>
                                          <p:spTgt spid="1308"/>
                                        </p:tgtEl>
                                        <p:attrNameLst>
                                          <p:attrName>style.visibility</p:attrName>
                                        </p:attrNameLst>
                                      </p:cBhvr>
                                      <p:to>
                                        <p:strVal val="visible"/>
                                      </p:to>
                                    </p:set>
                                    <p:anim calcmode="lin" valueType="num">
                                      <p:cBhvr>
                                        <p:cTn id="37" dur="1250" fill="hold"/>
                                        <p:tgtEl>
                                          <p:spTgt spid="1308"/>
                                        </p:tgtEl>
                                        <p:attrNameLst>
                                          <p:attrName>ppt_w</p:attrName>
                                        </p:attrNameLst>
                                      </p:cBhvr>
                                      <p:tavLst>
                                        <p:tav tm="0" fmla="#ppt_w*sin(2.5*pi*$)">
                                          <p:val>
                                            <p:fltVal val="0"/>
                                          </p:val>
                                        </p:tav>
                                        <p:tav tm="100000">
                                          <p:val>
                                            <p:fltVal val="1"/>
                                          </p:val>
                                        </p:tav>
                                      </p:tavLst>
                                    </p:anim>
                                    <p:anim calcmode="lin" valueType="num">
                                      <p:cBhvr>
                                        <p:cTn id="38" dur="1250" fill="hold"/>
                                        <p:tgtEl>
                                          <p:spTgt spid="1308"/>
                                        </p:tgtEl>
                                        <p:attrNameLst>
                                          <p:attrName>ppt_h</p:attrName>
                                        </p:attrNameLst>
                                      </p:cBhvr>
                                      <p:tavLst>
                                        <p:tav tm="0">
                                          <p:val>
                                            <p:strVal val="#ppt_h"/>
                                          </p:val>
                                        </p:tav>
                                        <p:tav tm="100000">
                                          <p:val>
                                            <p:strVal val="#ppt_h"/>
                                          </p:val>
                                        </p:tav>
                                      </p:tavLst>
                                    </p:anim>
                                  </p:childTnLst>
                                </p:cTn>
                              </p:par>
                            </p:childTnLst>
                          </p:cTn>
                        </p:par>
                        <p:par>
                          <p:cTn id="39" fill="hold">
                            <p:stCondLst>
                              <p:cond delay="1250"/>
                            </p:stCondLst>
                            <p:childTnLst>
                              <p:par>
                                <p:cTn id="40" presetClass="entr" nodeType="afterEffect" presetID="9" grpId="8" fill="hold">
                                  <p:stCondLst>
                                    <p:cond delay="200"/>
                                  </p:stCondLst>
                                  <p:iterate type="el" backwards="0">
                                    <p:tmAbs val="0"/>
                                  </p:iterate>
                                  <p:childTnLst>
                                    <p:set>
                                      <p:cBhvr>
                                        <p:cTn id="41" fill="hold"/>
                                        <p:tgtEl>
                                          <p:spTgt spid="1303"/>
                                        </p:tgtEl>
                                        <p:attrNameLst>
                                          <p:attrName>style.visibility</p:attrName>
                                        </p:attrNameLst>
                                      </p:cBhvr>
                                      <p:to>
                                        <p:strVal val="visible"/>
                                      </p:to>
                                    </p:set>
                                    <p:animEffect filter="dissolve" transition="in">
                                      <p:cBhvr>
                                        <p:cTn id="42" dur="1000"/>
                                        <p:tgtEl>
                                          <p:spTgt spid="1303"/>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10" presetID="19" grpId="9" fill="hold">
                                  <p:stCondLst>
                                    <p:cond delay="0"/>
                                  </p:stCondLst>
                                  <p:iterate type="el" backwards="0">
                                    <p:tmAbs val="0"/>
                                  </p:iterate>
                                  <p:childTnLst>
                                    <p:set>
                                      <p:cBhvr>
                                        <p:cTn id="46" fill="hold"/>
                                        <p:tgtEl>
                                          <p:spTgt spid="1318"/>
                                        </p:tgtEl>
                                        <p:attrNameLst>
                                          <p:attrName>style.visibility</p:attrName>
                                        </p:attrNameLst>
                                      </p:cBhvr>
                                      <p:to>
                                        <p:strVal val="visible"/>
                                      </p:to>
                                    </p:set>
                                    <p:anim calcmode="lin" valueType="num">
                                      <p:cBhvr>
                                        <p:cTn id="47" dur="1250" fill="hold"/>
                                        <p:tgtEl>
                                          <p:spTgt spid="1318"/>
                                        </p:tgtEl>
                                        <p:attrNameLst>
                                          <p:attrName>ppt_w</p:attrName>
                                        </p:attrNameLst>
                                      </p:cBhvr>
                                      <p:tavLst>
                                        <p:tav tm="0" fmla="#ppt_w*sin(2.5*pi*$)">
                                          <p:val>
                                            <p:fltVal val="0"/>
                                          </p:val>
                                        </p:tav>
                                        <p:tav tm="100000">
                                          <p:val>
                                            <p:fltVal val="1"/>
                                          </p:val>
                                        </p:tav>
                                      </p:tavLst>
                                    </p:anim>
                                    <p:anim calcmode="lin" valueType="num">
                                      <p:cBhvr>
                                        <p:cTn id="48" dur="1250" fill="hold"/>
                                        <p:tgtEl>
                                          <p:spTgt spid="1318"/>
                                        </p:tgtEl>
                                        <p:attrNameLst>
                                          <p:attrName>ppt_h</p:attrName>
                                        </p:attrNameLst>
                                      </p:cBhvr>
                                      <p:tavLst>
                                        <p:tav tm="0">
                                          <p:val>
                                            <p:strVal val="#ppt_h"/>
                                          </p:val>
                                        </p:tav>
                                        <p:tav tm="100000">
                                          <p:val>
                                            <p:strVal val="#ppt_h"/>
                                          </p:val>
                                        </p:tav>
                                      </p:tavLst>
                                    </p:anim>
                                  </p:childTnLst>
                                </p:cTn>
                              </p:par>
                            </p:childTnLst>
                          </p:cTn>
                        </p:par>
                        <p:par>
                          <p:cTn id="49" fill="hold">
                            <p:stCondLst>
                              <p:cond delay="1250"/>
                            </p:stCondLst>
                            <p:childTnLst>
                              <p:par>
                                <p:cTn id="50" presetClass="entr" nodeType="afterEffect" presetID="9" grpId="10" fill="hold">
                                  <p:stCondLst>
                                    <p:cond delay="200"/>
                                  </p:stCondLst>
                                  <p:iterate type="el" backwards="0">
                                    <p:tmAbs val="0"/>
                                  </p:iterate>
                                  <p:childTnLst>
                                    <p:set>
                                      <p:cBhvr>
                                        <p:cTn id="51" fill="hold"/>
                                        <p:tgtEl>
                                          <p:spTgt spid="1300"/>
                                        </p:tgtEl>
                                        <p:attrNameLst>
                                          <p:attrName>style.visibility</p:attrName>
                                        </p:attrNameLst>
                                      </p:cBhvr>
                                      <p:to>
                                        <p:strVal val="visible"/>
                                      </p:to>
                                    </p:set>
                                    <p:animEffect filter="dissolve" transition="in">
                                      <p:cBhvr>
                                        <p:cTn id="52" dur="1000"/>
                                        <p:tgtEl>
                                          <p:spTgt spid="1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7" grpId="6"/>
      <p:bldP build="whole" bldLvl="1" animBg="1" rev="0" advAuto="0" spid="1313" grpId="1"/>
      <p:bldP build="whole" bldLvl="1" animBg="1" rev="0" advAuto="0" spid="1328" grpId="3"/>
      <p:bldP build="whole" bldLvl="1" animBg="1" rev="0" advAuto="0" spid="1303" grpId="8"/>
      <p:bldP build="whole" bldLvl="1" animBg="1" rev="0" advAuto="0" spid="1318" grpId="9"/>
      <p:bldP build="whole" bldLvl="1" animBg="1" rev="0" advAuto="0" spid="1300" grpId="10"/>
      <p:bldP build="whole" bldLvl="1" animBg="1" rev="0" advAuto="0" spid="1291" grpId="2"/>
      <p:bldP build="whole" bldLvl="1" animBg="1" rev="0" advAuto="0" spid="1323" grpId="5"/>
      <p:bldP build="whole" bldLvl="1" animBg="1" rev="0" advAuto="0" spid="1294" grpId="4"/>
      <p:bldP build="whole" bldLvl="1" animBg="1" rev="0" advAuto="0" spid="1308" grpId="7"/>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33" name="成组"/>
          <p:cNvGrpSpPr/>
          <p:nvPr/>
        </p:nvGrpSpPr>
        <p:grpSpPr>
          <a:xfrm>
            <a:off x="9544189" y="4210189"/>
            <a:ext cx="5295622" cy="5295622"/>
            <a:chOff x="0" y="0"/>
            <a:chExt cx="5295620" cy="5295620"/>
          </a:xfrm>
        </p:grpSpPr>
        <p:sp>
          <p:nvSpPr>
            <p:cNvPr id="1330"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31"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32" name="SOCIAL MEDIA"/>
            <p:cNvSpPr txBox="1"/>
            <p:nvPr/>
          </p:nvSpPr>
          <p:spPr>
            <a:xfrm>
              <a:off x="433843" y="2228710"/>
              <a:ext cx="4427935"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D2D2D2"/>
                  </a:solidFill>
                  <a:latin typeface="Helvetica"/>
                  <a:ea typeface="Helvetica"/>
                  <a:cs typeface="Helvetica"/>
                  <a:sym typeface="Helvetica"/>
                </a:defRPr>
              </a:lvl1pPr>
            </a:lstStyle>
            <a:p>
              <a:pPr/>
              <a:r>
                <a:t>SOCIAL MEDIA</a:t>
              </a:r>
            </a:p>
          </p:txBody>
        </p:sp>
      </p:grpSp>
      <p:grpSp>
        <p:nvGrpSpPr>
          <p:cNvPr id="1336" name="成组"/>
          <p:cNvGrpSpPr/>
          <p:nvPr/>
        </p:nvGrpSpPr>
        <p:grpSpPr>
          <a:xfrm>
            <a:off x="8854830" y="3421712"/>
            <a:ext cx="2423213" cy="2423213"/>
            <a:chOff x="0" y="0"/>
            <a:chExt cx="2423211" cy="2423211"/>
          </a:xfrm>
        </p:grpSpPr>
        <p:sp>
          <p:nvSpPr>
            <p:cNvPr id="1334"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35" name="7"/>
            <p:cNvSpPr txBox="1"/>
            <p:nvPr/>
          </p:nvSpPr>
          <p:spPr>
            <a:xfrm>
              <a:off x="822488" y="443255"/>
              <a:ext cx="778236"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7</a:t>
              </a:r>
            </a:p>
          </p:txBody>
        </p:sp>
      </p:grpSp>
      <p:sp>
        <p:nvSpPr>
          <p:cNvPr id="1337"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38"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39"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40"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41"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42"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43"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44"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45"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46"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333"/>
                                        </p:tgtEl>
                                        <p:attrNameLst>
                                          <p:attrName>style.visibility</p:attrName>
                                        </p:attrNameLst>
                                      </p:cBhvr>
                                      <p:to>
                                        <p:strVal val="visible"/>
                                      </p:to>
                                    </p:set>
                                    <p:anim calcmode="lin" valueType="num">
                                      <p:cBhvr>
                                        <p:cTn id="7" dur="1750" fill="hold"/>
                                        <p:tgtEl>
                                          <p:spTgt spid="1333"/>
                                        </p:tgtEl>
                                        <p:attrNameLst>
                                          <p:attrName>ppt_x</p:attrName>
                                        </p:attrNameLst>
                                      </p:cBhvr>
                                      <p:tavLst>
                                        <p:tav tm="0">
                                          <p:val>
                                            <p:strVal val="0-#ppt_w/2"/>
                                          </p:val>
                                        </p:tav>
                                        <p:tav tm="100000">
                                          <p:val>
                                            <p:strVal val="#ppt_x"/>
                                          </p:val>
                                        </p:tav>
                                      </p:tavLst>
                                    </p:anim>
                                    <p:anim calcmode="lin" valueType="num">
                                      <p:cBhvr>
                                        <p:cTn id="8" dur="1750" fill="hold"/>
                                        <p:tgtEl>
                                          <p:spTgt spid="1333"/>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1336"/>
                                        </p:tgtEl>
                                        <p:attrNameLst>
                                          <p:attrName>style.visibility</p:attrName>
                                        </p:attrNameLst>
                                      </p:cBhvr>
                                      <p:to>
                                        <p:strVal val="visible"/>
                                      </p:to>
                                    </p:set>
                                    <p:anim calcmode="lin" valueType="num">
                                      <p:cBhvr>
                                        <p:cTn id="12" dur="700" fill="hold"/>
                                        <p:tgtEl>
                                          <p:spTgt spid="1336"/>
                                        </p:tgtEl>
                                        <p:attrNameLst>
                                          <p:attrName>ppt_x</p:attrName>
                                        </p:attrNameLst>
                                      </p:cBhvr>
                                      <p:tavLst>
                                        <p:tav tm="0">
                                          <p:val>
                                            <p:strVal val="#ppt_x"/>
                                          </p:val>
                                        </p:tav>
                                        <p:tav tm="100000">
                                          <p:val>
                                            <p:strVal val="#ppt_x"/>
                                          </p:val>
                                        </p:tav>
                                      </p:tavLst>
                                    </p:anim>
                                    <p:anim calcmode="lin" valueType="num">
                                      <p:cBhvr>
                                        <p:cTn id="13" dur="700" fill="hold"/>
                                        <p:tgtEl>
                                          <p:spTgt spid="13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3" grpId="1"/>
      <p:bldP build="whole" bldLvl="1" animBg="1" rev="0" advAuto="0" spid="1336" grpId="2"/>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8" name="线条"/>
          <p:cNvSpPr/>
          <p:nvPr/>
        </p:nvSpPr>
        <p:spPr>
          <a:xfrm flipH="1" flipV="1">
            <a:off x="17038187" y="4383354"/>
            <a:ext cx="1843298" cy="2881698"/>
          </a:xfrm>
          <a:prstGeom prst="line">
            <a:avLst/>
          </a:prstGeom>
          <a:ln w="25400">
            <a:solidFill>
              <a:srgbClr val="85888D"/>
            </a:solidFill>
            <a:miter lim="400000"/>
          </a:ln>
        </p:spPr>
        <p:txBody>
          <a:bodyPr lIns="50800" tIns="50800" rIns="50800" bIns="50800" anchor="ctr"/>
          <a:lstStyle/>
          <a:p>
            <a:pPr>
              <a:defRPr sz="3200"/>
            </a:pPr>
          </a:p>
        </p:txBody>
      </p:sp>
      <p:sp>
        <p:nvSpPr>
          <p:cNvPr id="1349" name="线条"/>
          <p:cNvSpPr/>
          <p:nvPr/>
        </p:nvSpPr>
        <p:spPr>
          <a:xfrm flipH="1">
            <a:off x="12425821" y="4057678"/>
            <a:ext cx="911035" cy="6539585"/>
          </a:xfrm>
          <a:prstGeom prst="line">
            <a:avLst/>
          </a:prstGeom>
          <a:ln w="25400">
            <a:solidFill>
              <a:srgbClr val="85888D"/>
            </a:solidFill>
            <a:miter lim="400000"/>
          </a:ln>
        </p:spPr>
        <p:txBody>
          <a:bodyPr lIns="50800" tIns="50800" rIns="50800" bIns="50800" anchor="ctr"/>
          <a:lstStyle/>
          <a:p>
            <a:pPr>
              <a:defRPr sz="3200"/>
            </a:pPr>
          </a:p>
        </p:txBody>
      </p:sp>
      <p:sp>
        <p:nvSpPr>
          <p:cNvPr id="135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51" name="Social Media"/>
          <p:cNvSpPr txBox="1"/>
          <p:nvPr/>
        </p:nvSpPr>
        <p:spPr>
          <a:xfrm>
            <a:off x="1707674" y="996924"/>
            <a:ext cx="287723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Social Media</a:t>
            </a:r>
          </a:p>
        </p:txBody>
      </p:sp>
      <p:sp>
        <p:nvSpPr>
          <p:cNvPr id="1352"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1353" name="线条"/>
          <p:cNvSpPr/>
          <p:nvPr/>
        </p:nvSpPr>
        <p:spPr>
          <a:xfrm flipV="1">
            <a:off x="2391960" y="4261998"/>
            <a:ext cx="18550213" cy="7848777"/>
          </a:xfrm>
          <a:prstGeom prst="line">
            <a:avLst/>
          </a:prstGeom>
          <a:ln w="25400">
            <a:solidFill>
              <a:srgbClr val="85888D"/>
            </a:solidFill>
            <a:miter lim="400000"/>
          </a:ln>
        </p:spPr>
        <p:txBody>
          <a:bodyPr lIns="50800" tIns="50800" rIns="50800" bIns="50800" anchor="ctr"/>
          <a:lstStyle/>
          <a:p>
            <a:pPr>
              <a:defRPr sz="3200"/>
            </a:pPr>
          </a:p>
        </p:txBody>
      </p:sp>
      <p:sp>
        <p:nvSpPr>
          <p:cNvPr id="1354" name="线条"/>
          <p:cNvSpPr/>
          <p:nvPr/>
        </p:nvSpPr>
        <p:spPr>
          <a:xfrm>
            <a:off x="3837758" y="4275416"/>
            <a:ext cx="17677455" cy="3844318"/>
          </a:xfrm>
          <a:prstGeom prst="line">
            <a:avLst/>
          </a:prstGeom>
          <a:ln w="25400">
            <a:solidFill>
              <a:srgbClr val="85888D"/>
            </a:solidFill>
            <a:miter lim="400000"/>
          </a:ln>
        </p:spPr>
        <p:txBody>
          <a:bodyPr lIns="50800" tIns="50800" rIns="50800" bIns="50800" anchor="ctr"/>
          <a:lstStyle/>
          <a:p>
            <a:pPr>
              <a:defRPr sz="3200"/>
            </a:pPr>
          </a:p>
        </p:txBody>
      </p:sp>
      <p:sp>
        <p:nvSpPr>
          <p:cNvPr id="1355" name="线条"/>
          <p:cNvSpPr/>
          <p:nvPr/>
        </p:nvSpPr>
        <p:spPr>
          <a:xfrm flipH="1" flipV="1">
            <a:off x="9633929" y="3296079"/>
            <a:ext cx="2840783" cy="7505504"/>
          </a:xfrm>
          <a:prstGeom prst="line">
            <a:avLst/>
          </a:prstGeom>
          <a:ln w="25400">
            <a:solidFill>
              <a:srgbClr val="85888D"/>
            </a:solidFill>
            <a:miter lim="400000"/>
          </a:ln>
        </p:spPr>
        <p:txBody>
          <a:bodyPr lIns="50800" tIns="50800" rIns="50800" bIns="50800" anchor="ctr"/>
          <a:lstStyle/>
          <a:p>
            <a:pPr>
              <a:defRPr sz="3200"/>
            </a:pPr>
          </a:p>
        </p:txBody>
      </p:sp>
      <p:sp>
        <p:nvSpPr>
          <p:cNvPr id="1356" name="线条"/>
          <p:cNvSpPr/>
          <p:nvPr/>
        </p:nvSpPr>
        <p:spPr>
          <a:xfrm flipH="1">
            <a:off x="12525636" y="6075817"/>
            <a:ext cx="9154450" cy="4674071"/>
          </a:xfrm>
          <a:prstGeom prst="line">
            <a:avLst/>
          </a:prstGeom>
          <a:ln w="25400">
            <a:solidFill>
              <a:srgbClr val="85888D"/>
            </a:solidFill>
            <a:miter lim="400000"/>
          </a:ln>
        </p:spPr>
        <p:txBody>
          <a:bodyPr lIns="50800" tIns="50800" rIns="50800" bIns="50800" anchor="ctr"/>
          <a:lstStyle/>
          <a:p>
            <a:pPr>
              <a:defRPr sz="3200"/>
            </a:pPr>
          </a:p>
        </p:txBody>
      </p:sp>
      <p:sp>
        <p:nvSpPr>
          <p:cNvPr id="1357" name="线条"/>
          <p:cNvSpPr/>
          <p:nvPr/>
        </p:nvSpPr>
        <p:spPr>
          <a:xfrm>
            <a:off x="2566512" y="5164782"/>
            <a:ext cx="12349173" cy="6946632"/>
          </a:xfrm>
          <a:prstGeom prst="line">
            <a:avLst/>
          </a:prstGeom>
          <a:ln w="25400">
            <a:solidFill>
              <a:srgbClr val="85888D"/>
            </a:solidFill>
            <a:miter lim="400000"/>
          </a:ln>
        </p:spPr>
        <p:txBody>
          <a:bodyPr lIns="50800" tIns="50800" rIns="50800" bIns="50800" anchor="ctr"/>
          <a:lstStyle/>
          <a:p>
            <a:pPr>
              <a:defRPr sz="3200"/>
            </a:pPr>
          </a:p>
        </p:txBody>
      </p:sp>
      <p:sp>
        <p:nvSpPr>
          <p:cNvPr id="1358" name="圆形"/>
          <p:cNvSpPr/>
          <p:nvPr/>
        </p:nvSpPr>
        <p:spPr>
          <a:xfrm>
            <a:off x="14545433" y="11608908"/>
            <a:ext cx="1062849" cy="1062850"/>
          </a:xfrm>
          <a:prstGeom prst="ellipse">
            <a:avLst/>
          </a:prstGeom>
          <a:solidFill>
            <a:srgbClr val="FF635F"/>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59" name="圆形"/>
          <p:cNvSpPr/>
          <p:nvPr/>
        </p:nvSpPr>
        <p:spPr>
          <a:xfrm>
            <a:off x="20908925" y="7654962"/>
            <a:ext cx="1062849" cy="1062849"/>
          </a:xfrm>
          <a:prstGeom prst="ellipse">
            <a:avLst/>
          </a:prstGeom>
          <a:solidFill>
            <a:srgbClr val="F1C05F"/>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60" name="圆形"/>
          <p:cNvSpPr/>
          <p:nvPr/>
        </p:nvSpPr>
        <p:spPr>
          <a:xfrm>
            <a:off x="21282728" y="5529286"/>
            <a:ext cx="826343" cy="826342"/>
          </a:xfrm>
          <a:prstGeom prst="ellipse">
            <a:avLst/>
          </a:prstGeom>
          <a:solidFill>
            <a:srgbClr val="B9B9B9"/>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61" name="圆形"/>
          <p:cNvSpPr/>
          <p:nvPr/>
        </p:nvSpPr>
        <p:spPr>
          <a:xfrm>
            <a:off x="10787315" y="7613573"/>
            <a:ext cx="1145626" cy="1145626"/>
          </a:xfrm>
          <a:prstGeom prst="ellipse">
            <a:avLst/>
          </a:prstGeom>
          <a:solidFill>
            <a:srgbClr val="B9B9B9"/>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62" name="圆形"/>
          <p:cNvSpPr/>
          <p:nvPr/>
        </p:nvSpPr>
        <p:spPr>
          <a:xfrm>
            <a:off x="2130655" y="11156649"/>
            <a:ext cx="1339464" cy="1339463"/>
          </a:xfrm>
          <a:prstGeom prst="ellipse">
            <a:avLst/>
          </a:prstGeom>
          <a:solidFill>
            <a:srgbClr val="C54E4D"/>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63" name="圆形"/>
          <p:cNvSpPr/>
          <p:nvPr/>
        </p:nvSpPr>
        <p:spPr>
          <a:xfrm>
            <a:off x="2364994" y="4813374"/>
            <a:ext cx="870785" cy="870785"/>
          </a:xfrm>
          <a:prstGeom prst="ellipse">
            <a:avLst/>
          </a:prstGeom>
          <a:solidFill>
            <a:srgbClr val="F1C05F"/>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64" name="圆形"/>
          <p:cNvSpPr/>
          <p:nvPr/>
        </p:nvSpPr>
        <p:spPr>
          <a:xfrm>
            <a:off x="9262740" y="2964437"/>
            <a:ext cx="866667" cy="866667"/>
          </a:xfrm>
          <a:prstGeom prst="ellipse">
            <a:avLst/>
          </a:prstGeom>
          <a:solidFill>
            <a:srgbClr val="B9B9B9"/>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365" name="线条"/>
          <p:cNvSpPr/>
          <p:nvPr/>
        </p:nvSpPr>
        <p:spPr>
          <a:xfrm flipH="1">
            <a:off x="4206133" y="5123317"/>
            <a:ext cx="3235618" cy="3235618"/>
          </a:xfrm>
          <a:prstGeom prst="line">
            <a:avLst/>
          </a:prstGeom>
          <a:ln w="25400">
            <a:solidFill>
              <a:srgbClr val="85888D"/>
            </a:solidFill>
            <a:miter lim="400000"/>
          </a:ln>
        </p:spPr>
        <p:txBody>
          <a:bodyPr lIns="50800" tIns="50800" rIns="50800" bIns="50800" anchor="ctr"/>
          <a:lstStyle/>
          <a:p>
            <a:pPr>
              <a:defRPr sz="3200"/>
            </a:pPr>
          </a:p>
        </p:txBody>
      </p:sp>
      <p:sp>
        <p:nvSpPr>
          <p:cNvPr id="1366" name="线条"/>
          <p:cNvSpPr/>
          <p:nvPr/>
        </p:nvSpPr>
        <p:spPr>
          <a:xfrm>
            <a:off x="15288876" y="9070033"/>
            <a:ext cx="2732224" cy="568422"/>
          </a:xfrm>
          <a:prstGeom prst="line">
            <a:avLst/>
          </a:prstGeom>
          <a:ln w="25400">
            <a:solidFill>
              <a:srgbClr val="85888D"/>
            </a:solidFill>
            <a:miter lim="400000"/>
          </a:ln>
        </p:spPr>
        <p:txBody>
          <a:bodyPr lIns="50800" tIns="50800" rIns="50800" bIns="50800" anchor="ctr"/>
          <a:lstStyle/>
          <a:p>
            <a:pPr>
              <a:defRPr sz="3200"/>
            </a:pPr>
          </a:p>
        </p:txBody>
      </p:sp>
      <p:sp>
        <p:nvSpPr>
          <p:cNvPr id="1367" name="圆形"/>
          <p:cNvSpPr/>
          <p:nvPr/>
        </p:nvSpPr>
        <p:spPr>
          <a:xfrm>
            <a:off x="12671681" y="3220368"/>
            <a:ext cx="1452502" cy="1452502"/>
          </a:xfrm>
          <a:prstGeom prst="ellipse">
            <a:avLst/>
          </a:prstGeom>
          <a:solidFill>
            <a:srgbClr val="3FA086"/>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grpSp>
        <p:nvGrpSpPr>
          <p:cNvPr id="1370" name="成组"/>
          <p:cNvGrpSpPr/>
          <p:nvPr/>
        </p:nvGrpSpPr>
        <p:grpSpPr>
          <a:xfrm>
            <a:off x="11370664" y="9704733"/>
            <a:ext cx="1967248" cy="1967247"/>
            <a:chOff x="0" y="0"/>
            <a:chExt cx="1967246" cy="1967246"/>
          </a:xfrm>
        </p:grpSpPr>
        <p:sp>
          <p:nvSpPr>
            <p:cNvPr id="1368" name="圆形"/>
            <p:cNvSpPr/>
            <p:nvPr/>
          </p:nvSpPr>
          <p:spPr>
            <a:xfrm>
              <a:off x="0" y="0"/>
              <a:ext cx="1967247" cy="1967247"/>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69" name="t"/>
            <p:cNvSpPr txBox="1"/>
            <p:nvPr/>
          </p:nvSpPr>
          <p:spPr>
            <a:xfrm>
              <a:off x="778277" y="291473"/>
              <a:ext cx="410692" cy="1384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400">
                  <a:solidFill>
                    <a:srgbClr val="B9B9B9"/>
                  </a:solidFill>
                  <a:latin typeface="Helvetica"/>
                  <a:ea typeface="Helvetica"/>
                  <a:cs typeface="Helvetica"/>
                  <a:sym typeface="Helvetica"/>
                </a:defRPr>
              </a:lvl1pPr>
            </a:lstStyle>
            <a:p>
              <a:pPr/>
              <a:r>
                <a:t>t</a:t>
              </a:r>
            </a:p>
          </p:txBody>
        </p:sp>
      </p:grpSp>
      <p:grpSp>
        <p:nvGrpSpPr>
          <p:cNvPr id="1373" name="成组"/>
          <p:cNvGrpSpPr/>
          <p:nvPr/>
        </p:nvGrpSpPr>
        <p:grpSpPr>
          <a:xfrm>
            <a:off x="17377630" y="8671497"/>
            <a:ext cx="2121452" cy="2121452"/>
            <a:chOff x="0" y="0"/>
            <a:chExt cx="2121450" cy="2121450"/>
          </a:xfrm>
        </p:grpSpPr>
        <p:sp>
          <p:nvSpPr>
            <p:cNvPr id="1371" name="圆形"/>
            <p:cNvSpPr/>
            <p:nvPr/>
          </p:nvSpPr>
          <p:spPr>
            <a:xfrm>
              <a:off x="0" y="0"/>
              <a:ext cx="2121451" cy="2121451"/>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72" name="ą"/>
            <p:cNvSpPr txBox="1"/>
            <p:nvPr/>
          </p:nvSpPr>
          <p:spPr>
            <a:xfrm>
              <a:off x="713985" y="286685"/>
              <a:ext cx="693478" cy="1346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200">
                  <a:solidFill>
                    <a:srgbClr val="B9B9B9"/>
                  </a:solidFill>
                  <a:latin typeface="Helvetica"/>
                  <a:ea typeface="Helvetica"/>
                  <a:cs typeface="Helvetica"/>
                  <a:sym typeface="Helvetica"/>
                </a:defRPr>
              </a:lvl1pPr>
            </a:lstStyle>
            <a:p>
              <a:pPr/>
              <a:r>
                <a:t>ą</a:t>
              </a:r>
            </a:p>
          </p:txBody>
        </p:sp>
      </p:grpSp>
      <p:grpSp>
        <p:nvGrpSpPr>
          <p:cNvPr id="1376" name="成组"/>
          <p:cNvGrpSpPr/>
          <p:nvPr/>
        </p:nvGrpSpPr>
        <p:grpSpPr>
          <a:xfrm>
            <a:off x="2765383" y="7128268"/>
            <a:ext cx="2577243" cy="2577244"/>
            <a:chOff x="0" y="0"/>
            <a:chExt cx="2577242" cy="2577242"/>
          </a:xfrm>
        </p:grpSpPr>
        <p:sp>
          <p:nvSpPr>
            <p:cNvPr id="1374" name="圆形"/>
            <p:cNvSpPr/>
            <p:nvPr/>
          </p:nvSpPr>
          <p:spPr>
            <a:xfrm>
              <a:off x="0" y="0"/>
              <a:ext cx="2577243" cy="2577243"/>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75" name="Å"/>
            <p:cNvSpPr txBox="1"/>
            <p:nvPr/>
          </p:nvSpPr>
          <p:spPr>
            <a:xfrm>
              <a:off x="841814" y="535283"/>
              <a:ext cx="893615" cy="149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200">
                  <a:solidFill>
                    <a:srgbClr val="B9B9B9"/>
                  </a:solidFill>
                  <a:latin typeface="Helvetica"/>
                  <a:ea typeface="Helvetica"/>
                  <a:cs typeface="Helvetica"/>
                  <a:sym typeface="Helvetica"/>
                </a:defRPr>
              </a:lvl1pPr>
            </a:lstStyle>
            <a:p>
              <a:pPr/>
              <a:r>
                <a:t>Å</a:t>
              </a:r>
            </a:p>
          </p:txBody>
        </p:sp>
      </p:grpSp>
      <p:grpSp>
        <p:nvGrpSpPr>
          <p:cNvPr id="1379" name="成组"/>
          <p:cNvGrpSpPr/>
          <p:nvPr/>
        </p:nvGrpSpPr>
        <p:grpSpPr>
          <a:xfrm>
            <a:off x="14004656" y="5848834"/>
            <a:ext cx="1777775" cy="1777774"/>
            <a:chOff x="0" y="0"/>
            <a:chExt cx="1777773" cy="1777773"/>
          </a:xfrm>
        </p:grpSpPr>
        <p:sp>
          <p:nvSpPr>
            <p:cNvPr id="1377" name="圆形"/>
            <p:cNvSpPr/>
            <p:nvPr/>
          </p:nvSpPr>
          <p:spPr>
            <a:xfrm>
              <a:off x="0" y="0"/>
              <a:ext cx="1777774" cy="1777774"/>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78" name="ô"/>
            <p:cNvSpPr txBox="1"/>
            <p:nvPr/>
          </p:nvSpPr>
          <p:spPr>
            <a:xfrm>
              <a:off x="577463" y="291986"/>
              <a:ext cx="622847"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200">
                  <a:solidFill>
                    <a:srgbClr val="B9B9B9"/>
                  </a:solidFill>
                  <a:latin typeface="Helvetica"/>
                  <a:ea typeface="Helvetica"/>
                  <a:cs typeface="Helvetica"/>
                  <a:sym typeface="Helvetica"/>
                </a:defRPr>
              </a:lvl1pPr>
            </a:lstStyle>
            <a:p>
              <a:pPr/>
              <a:r>
                <a:t>ô</a:t>
              </a:r>
            </a:p>
          </p:txBody>
        </p:sp>
      </p:grpSp>
      <p:grpSp>
        <p:nvGrpSpPr>
          <p:cNvPr id="1382" name="成组"/>
          <p:cNvGrpSpPr/>
          <p:nvPr/>
        </p:nvGrpSpPr>
        <p:grpSpPr>
          <a:xfrm>
            <a:off x="20150959" y="3469857"/>
            <a:ext cx="1565130" cy="1565130"/>
            <a:chOff x="0" y="0"/>
            <a:chExt cx="1565128" cy="1565128"/>
          </a:xfrm>
        </p:grpSpPr>
        <p:sp>
          <p:nvSpPr>
            <p:cNvPr id="1380" name="圆形"/>
            <p:cNvSpPr/>
            <p:nvPr/>
          </p:nvSpPr>
          <p:spPr>
            <a:xfrm>
              <a:off x="0" y="0"/>
              <a:ext cx="1565129" cy="1565129"/>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81" name="Ħ"/>
            <p:cNvSpPr txBox="1"/>
            <p:nvPr/>
          </p:nvSpPr>
          <p:spPr>
            <a:xfrm>
              <a:off x="466672" y="272444"/>
              <a:ext cx="66459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Ħ</a:t>
              </a:r>
            </a:p>
          </p:txBody>
        </p:sp>
      </p:grpSp>
      <p:grpSp>
        <p:nvGrpSpPr>
          <p:cNvPr id="1385" name="成组"/>
          <p:cNvGrpSpPr/>
          <p:nvPr/>
        </p:nvGrpSpPr>
        <p:grpSpPr>
          <a:xfrm>
            <a:off x="9592067" y="5159892"/>
            <a:ext cx="1565130" cy="1565130"/>
            <a:chOff x="0" y="0"/>
            <a:chExt cx="1565128" cy="1565128"/>
          </a:xfrm>
        </p:grpSpPr>
        <p:sp>
          <p:nvSpPr>
            <p:cNvPr id="1383" name="圆形"/>
            <p:cNvSpPr/>
            <p:nvPr/>
          </p:nvSpPr>
          <p:spPr>
            <a:xfrm>
              <a:off x="0" y="0"/>
              <a:ext cx="1565129" cy="1565129"/>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84" name="u"/>
            <p:cNvSpPr txBox="1"/>
            <p:nvPr/>
          </p:nvSpPr>
          <p:spPr>
            <a:xfrm>
              <a:off x="513520" y="274564"/>
              <a:ext cx="53808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u</a:t>
              </a:r>
            </a:p>
          </p:txBody>
        </p:sp>
      </p:grpSp>
      <p:grpSp>
        <p:nvGrpSpPr>
          <p:cNvPr id="1388" name="成组"/>
          <p:cNvGrpSpPr/>
          <p:nvPr/>
        </p:nvGrpSpPr>
        <p:grpSpPr>
          <a:xfrm>
            <a:off x="6764201" y="4524100"/>
            <a:ext cx="1452501" cy="1452502"/>
            <a:chOff x="0" y="0"/>
            <a:chExt cx="1452500" cy="1452500"/>
          </a:xfrm>
        </p:grpSpPr>
        <p:sp>
          <p:nvSpPr>
            <p:cNvPr id="1386" name="圆形"/>
            <p:cNvSpPr/>
            <p:nvPr/>
          </p:nvSpPr>
          <p:spPr>
            <a:xfrm>
              <a:off x="0" y="0"/>
              <a:ext cx="1452501" cy="1452501"/>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87" name="Ć"/>
            <p:cNvSpPr txBox="1"/>
            <p:nvPr/>
          </p:nvSpPr>
          <p:spPr>
            <a:xfrm>
              <a:off x="401363" y="261458"/>
              <a:ext cx="646250"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800">
                  <a:solidFill>
                    <a:srgbClr val="B9B9B9"/>
                  </a:solidFill>
                  <a:latin typeface="Helvetica"/>
                  <a:ea typeface="Helvetica"/>
                  <a:cs typeface="Helvetica"/>
                  <a:sym typeface="Helvetica"/>
                </a:defRPr>
              </a:lvl1pPr>
            </a:lstStyle>
            <a:p>
              <a:pPr/>
              <a:r>
                <a:t>Ć</a:t>
              </a:r>
            </a:p>
          </p:txBody>
        </p:sp>
      </p:grpSp>
      <p:grpSp>
        <p:nvGrpSpPr>
          <p:cNvPr id="1391" name="成组"/>
          <p:cNvGrpSpPr/>
          <p:nvPr/>
        </p:nvGrpSpPr>
        <p:grpSpPr>
          <a:xfrm>
            <a:off x="16088879" y="3304284"/>
            <a:ext cx="1670611" cy="1670611"/>
            <a:chOff x="0" y="0"/>
            <a:chExt cx="1670609" cy="1670609"/>
          </a:xfrm>
        </p:grpSpPr>
        <p:sp>
          <p:nvSpPr>
            <p:cNvPr id="1389" name="圆形"/>
            <p:cNvSpPr/>
            <p:nvPr/>
          </p:nvSpPr>
          <p:spPr>
            <a:xfrm>
              <a:off x="0" y="0"/>
              <a:ext cx="1670610" cy="1670610"/>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90" name="ć"/>
            <p:cNvSpPr txBox="1"/>
            <p:nvPr/>
          </p:nvSpPr>
          <p:spPr>
            <a:xfrm>
              <a:off x="588353" y="327494"/>
              <a:ext cx="495301"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ć</a:t>
              </a:r>
            </a:p>
          </p:txBody>
        </p:sp>
      </p:grpSp>
      <p:grpSp>
        <p:nvGrpSpPr>
          <p:cNvPr id="1394" name="成组"/>
          <p:cNvGrpSpPr/>
          <p:nvPr/>
        </p:nvGrpSpPr>
        <p:grpSpPr>
          <a:xfrm>
            <a:off x="8362081" y="8341026"/>
            <a:ext cx="1565130" cy="1565130"/>
            <a:chOff x="0" y="0"/>
            <a:chExt cx="1565128" cy="1565128"/>
          </a:xfrm>
        </p:grpSpPr>
        <p:sp>
          <p:nvSpPr>
            <p:cNvPr id="1392" name="圆形"/>
            <p:cNvSpPr/>
            <p:nvPr/>
          </p:nvSpPr>
          <p:spPr>
            <a:xfrm>
              <a:off x="0" y="0"/>
              <a:ext cx="1565129" cy="1565129"/>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93" name="r"/>
            <p:cNvSpPr txBox="1"/>
            <p:nvPr/>
          </p:nvSpPr>
          <p:spPr>
            <a:xfrm>
              <a:off x="604522" y="161731"/>
              <a:ext cx="3680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r</a:t>
              </a:r>
            </a:p>
          </p:txBody>
        </p:sp>
      </p:grpSp>
      <p:grpSp>
        <p:nvGrpSpPr>
          <p:cNvPr id="1397" name="成组"/>
          <p:cNvGrpSpPr/>
          <p:nvPr/>
        </p:nvGrpSpPr>
        <p:grpSpPr>
          <a:xfrm>
            <a:off x="3386346" y="3469857"/>
            <a:ext cx="1339464" cy="1339464"/>
            <a:chOff x="0" y="0"/>
            <a:chExt cx="1339462" cy="1339462"/>
          </a:xfrm>
        </p:grpSpPr>
        <p:sp>
          <p:nvSpPr>
            <p:cNvPr id="1395" name="圆形"/>
            <p:cNvSpPr/>
            <p:nvPr/>
          </p:nvSpPr>
          <p:spPr>
            <a:xfrm>
              <a:off x="0" y="0"/>
              <a:ext cx="1339463" cy="1339463"/>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96" name="s"/>
            <p:cNvSpPr txBox="1"/>
            <p:nvPr/>
          </p:nvSpPr>
          <p:spPr>
            <a:xfrm>
              <a:off x="420007" y="161921"/>
              <a:ext cx="495301"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s</a:t>
              </a:r>
            </a:p>
          </p:txBody>
        </p:sp>
      </p:grpSp>
      <p:grpSp>
        <p:nvGrpSpPr>
          <p:cNvPr id="1400" name="成组"/>
          <p:cNvGrpSpPr/>
          <p:nvPr/>
        </p:nvGrpSpPr>
        <p:grpSpPr>
          <a:xfrm>
            <a:off x="18067337" y="6792388"/>
            <a:ext cx="1565130" cy="1565130"/>
            <a:chOff x="0" y="0"/>
            <a:chExt cx="1565128" cy="1565128"/>
          </a:xfrm>
        </p:grpSpPr>
        <p:sp>
          <p:nvSpPr>
            <p:cNvPr id="1398" name="圆形"/>
            <p:cNvSpPr/>
            <p:nvPr/>
          </p:nvSpPr>
          <p:spPr>
            <a:xfrm>
              <a:off x="0" y="0"/>
              <a:ext cx="1565129" cy="1565129"/>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399" name="á"/>
            <p:cNvSpPr txBox="1"/>
            <p:nvPr/>
          </p:nvSpPr>
          <p:spPr>
            <a:xfrm>
              <a:off x="513520" y="274564"/>
              <a:ext cx="53808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á</a:t>
              </a:r>
            </a:p>
          </p:txBody>
        </p:sp>
      </p:grpSp>
      <p:grpSp>
        <p:nvGrpSpPr>
          <p:cNvPr id="1403" name="成组"/>
          <p:cNvGrpSpPr/>
          <p:nvPr/>
        </p:nvGrpSpPr>
        <p:grpSpPr>
          <a:xfrm>
            <a:off x="14894197" y="8341026"/>
            <a:ext cx="1339464" cy="1339464"/>
            <a:chOff x="0" y="0"/>
            <a:chExt cx="1339462" cy="1339462"/>
          </a:xfrm>
        </p:grpSpPr>
        <p:sp>
          <p:nvSpPr>
            <p:cNvPr id="1401" name="圆形"/>
            <p:cNvSpPr/>
            <p:nvPr/>
          </p:nvSpPr>
          <p:spPr>
            <a:xfrm>
              <a:off x="0" y="0"/>
              <a:ext cx="1339463" cy="1339463"/>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402" name="€"/>
            <p:cNvSpPr txBox="1"/>
            <p:nvPr/>
          </p:nvSpPr>
          <p:spPr>
            <a:xfrm>
              <a:off x="329065" y="161731"/>
              <a:ext cx="681336"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376"/>
                                        </p:tgtEl>
                                        <p:attrNameLst>
                                          <p:attrName>style.visibility</p:attrName>
                                        </p:attrNameLst>
                                      </p:cBhvr>
                                      <p:to>
                                        <p:strVal val="visible"/>
                                      </p:to>
                                    </p:set>
                                    <p:anim calcmode="lin" valueType="num">
                                      <p:cBhvr>
                                        <p:cTn id="7" dur="800" fill="hold"/>
                                        <p:tgtEl>
                                          <p:spTgt spid="1376"/>
                                        </p:tgtEl>
                                        <p:attrNameLst>
                                          <p:attrName>ppt_w</p:attrName>
                                        </p:attrNameLst>
                                      </p:cBhvr>
                                      <p:tavLst>
                                        <p:tav tm="0">
                                          <p:val>
                                            <p:fltVal val="0"/>
                                          </p:val>
                                        </p:tav>
                                        <p:tav tm="100000">
                                          <p:val>
                                            <p:strVal val="#ppt_w"/>
                                          </p:val>
                                        </p:tav>
                                      </p:tavLst>
                                    </p:anim>
                                    <p:anim calcmode="lin" valueType="num">
                                      <p:cBhvr>
                                        <p:cTn id="8" dur="800" fill="hold"/>
                                        <p:tgtEl>
                                          <p:spTgt spid="1376"/>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3" presetID="18" grpId="2" fill="hold">
                                  <p:stCondLst>
                                    <p:cond delay="500"/>
                                  </p:stCondLst>
                                  <p:iterate type="el" backwards="0">
                                    <p:tmAbs val="0"/>
                                  </p:iterate>
                                  <p:childTnLst>
                                    <p:set>
                                      <p:cBhvr>
                                        <p:cTn id="11" fill="hold"/>
                                        <p:tgtEl>
                                          <p:spTgt spid="1365"/>
                                        </p:tgtEl>
                                        <p:attrNameLst>
                                          <p:attrName>style.visibility</p:attrName>
                                        </p:attrNameLst>
                                      </p:cBhvr>
                                      <p:to>
                                        <p:strVal val="visible"/>
                                      </p:to>
                                    </p:set>
                                    <p:animEffect filter="strips(upRight)" transition="in">
                                      <p:cBhvr>
                                        <p:cTn id="12" dur="1000"/>
                                        <p:tgtEl>
                                          <p:spTgt spid="1365"/>
                                        </p:tgtEl>
                                      </p:cBhvr>
                                    </p:animEffect>
                                  </p:childTnLst>
                                </p:cTn>
                              </p:par>
                            </p:childTnLst>
                          </p:cTn>
                        </p:par>
                        <p:par>
                          <p:cTn id="13" fill="hold">
                            <p:stCondLst>
                              <p:cond delay="2300"/>
                            </p:stCondLst>
                            <p:childTnLst>
                              <p:par>
                                <p:cTn id="14" presetClass="entr" nodeType="afterEffect" presetSubtype="16" presetID="23" grpId="3" fill="hold">
                                  <p:stCondLst>
                                    <p:cond delay="400"/>
                                  </p:stCondLst>
                                  <p:iterate type="el" backwards="0">
                                    <p:tmAbs val="0"/>
                                  </p:iterate>
                                  <p:childTnLst>
                                    <p:set>
                                      <p:cBhvr>
                                        <p:cTn id="15" fill="hold"/>
                                        <p:tgtEl>
                                          <p:spTgt spid="1388"/>
                                        </p:tgtEl>
                                        <p:attrNameLst>
                                          <p:attrName>style.visibility</p:attrName>
                                        </p:attrNameLst>
                                      </p:cBhvr>
                                      <p:to>
                                        <p:strVal val="visible"/>
                                      </p:to>
                                    </p:set>
                                    <p:anim calcmode="lin" valueType="num">
                                      <p:cBhvr>
                                        <p:cTn id="16" dur="800" fill="hold"/>
                                        <p:tgtEl>
                                          <p:spTgt spid="1388"/>
                                        </p:tgtEl>
                                        <p:attrNameLst>
                                          <p:attrName>ppt_w</p:attrName>
                                        </p:attrNameLst>
                                      </p:cBhvr>
                                      <p:tavLst>
                                        <p:tav tm="0">
                                          <p:val>
                                            <p:fltVal val="0"/>
                                          </p:val>
                                        </p:tav>
                                        <p:tav tm="100000">
                                          <p:val>
                                            <p:strVal val="#ppt_w"/>
                                          </p:val>
                                        </p:tav>
                                      </p:tavLst>
                                    </p:anim>
                                    <p:anim calcmode="lin" valueType="num">
                                      <p:cBhvr>
                                        <p:cTn id="17" dur="800" fill="hold"/>
                                        <p:tgtEl>
                                          <p:spTgt spid="1388"/>
                                        </p:tgtEl>
                                        <p:attrNameLst>
                                          <p:attrName>ppt_h</p:attrName>
                                        </p:attrNameLst>
                                      </p:cBhvr>
                                      <p:tavLst>
                                        <p:tav tm="0">
                                          <p:val>
                                            <p:fltVal val="0"/>
                                          </p:val>
                                        </p:tav>
                                        <p:tav tm="100000">
                                          <p:val>
                                            <p:strVal val="#ppt_h"/>
                                          </p:val>
                                        </p:tav>
                                      </p:tavLst>
                                    </p:anim>
                                  </p:childTnLst>
                                </p:cTn>
                              </p:par>
                            </p:childTnLst>
                          </p:cTn>
                        </p:par>
                        <p:par>
                          <p:cTn id="18" fill="hold">
                            <p:stCondLst>
                              <p:cond delay="3500"/>
                            </p:stCondLst>
                            <p:childTnLst>
                              <p:par>
                                <p:cTn id="19" presetClass="entr" nodeType="afterEffect" presetSubtype="16" presetID="23" grpId="4" fill="hold">
                                  <p:stCondLst>
                                    <p:cond delay="300"/>
                                  </p:stCondLst>
                                  <p:iterate type="el" backwards="0">
                                    <p:tmAbs val="0"/>
                                  </p:iterate>
                                  <p:childTnLst>
                                    <p:set>
                                      <p:cBhvr>
                                        <p:cTn id="20" fill="hold"/>
                                        <p:tgtEl>
                                          <p:spTgt spid="1397"/>
                                        </p:tgtEl>
                                        <p:attrNameLst>
                                          <p:attrName>style.visibility</p:attrName>
                                        </p:attrNameLst>
                                      </p:cBhvr>
                                      <p:to>
                                        <p:strVal val="visible"/>
                                      </p:to>
                                    </p:set>
                                    <p:anim calcmode="lin" valueType="num">
                                      <p:cBhvr>
                                        <p:cTn id="21" dur="800" fill="hold"/>
                                        <p:tgtEl>
                                          <p:spTgt spid="1397"/>
                                        </p:tgtEl>
                                        <p:attrNameLst>
                                          <p:attrName>ppt_w</p:attrName>
                                        </p:attrNameLst>
                                      </p:cBhvr>
                                      <p:tavLst>
                                        <p:tav tm="0">
                                          <p:val>
                                            <p:fltVal val="0"/>
                                          </p:val>
                                        </p:tav>
                                        <p:tav tm="100000">
                                          <p:val>
                                            <p:strVal val="#ppt_w"/>
                                          </p:val>
                                        </p:tav>
                                      </p:tavLst>
                                    </p:anim>
                                    <p:anim calcmode="lin" valueType="num">
                                      <p:cBhvr>
                                        <p:cTn id="22" dur="800" fill="hold"/>
                                        <p:tgtEl>
                                          <p:spTgt spid="1397"/>
                                        </p:tgtEl>
                                        <p:attrNameLst>
                                          <p:attrName>ppt_h</p:attrName>
                                        </p:attrNameLst>
                                      </p:cBhvr>
                                      <p:tavLst>
                                        <p:tav tm="0">
                                          <p:val>
                                            <p:fltVal val="0"/>
                                          </p:val>
                                        </p:tav>
                                        <p:tav tm="100000">
                                          <p:val>
                                            <p:strVal val="#ppt_h"/>
                                          </p:val>
                                        </p:tav>
                                      </p:tavLst>
                                    </p:anim>
                                  </p:childTnLst>
                                </p:cTn>
                              </p:par>
                            </p:childTnLst>
                          </p:cTn>
                        </p:par>
                        <p:par>
                          <p:cTn id="23" fill="hold">
                            <p:stCondLst>
                              <p:cond delay="4600"/>
                            </p:stCondLst>
                            <p:childTnLst>
                              <p:par>
                                <p:cTn id="24" presetClass="entr" nodeType="afterEffect" presetSubtype="8" presetID="22" grpId="5" fill="hold">
                                  <p:stCondLst>
                                    <p:cond delay="500"/>
                                  </p:stCondLst>
                                  <p:iterate type="el" backwards="0">
                                    <p:tmAbs val="0"/>
                                  </p:iterate>
                                  <p:childTnLst>
                                    <p:set>
                                      <p:cBhvr>
                                        <p:cTn id="25" fill="hold"/>
                                        <p:tgtEl>
                                          <p:spTgt spid="1354"/>
                                        </p:tgtEl>
                                        <p:attrNameLst>
                                          <p:attrName>style.visibility</p:attrName>
                                        </p:attrNameLst>
                                      </p:cBhvr>
                                      <p:to>
                                        <p:strVal val="visible"/>
                                      </p:to>
                                    </p:set>
                                    <p:animEffect filter="wipe(left)" transition="in">
                                      <p:cBhvr>
                                        <p:cTn id="26" dur="1000"/>
                                        <p:tgtEl>
                                          <p:spTgt spid="1354"/>
                                        </p:tgtEl>
                                      </p:cBhvr>
                                    </p:animEffect>
                                  </p:childTnLst>
                                </p:cTn>
                              </p:par>
                            </p:childTnLst>
                          </p:cTn>
                        </p:par>
                        <p:par>
                          <p:cTn id="27" fill="hold">
                            <p:stCondLst>
                              <p:cond delay="6100"/>
                            </p:stCondLst>
                            <p:childTnLst>
                              <p:par>
                                <p:cTn id="28" presetClass="entr" nodeType="afterEffect" presetSubtype="16" presetID="23" grpId="6" fill="hold">
                                  <p:stCondLst>
                                    <p:cond delay="200"/>
                                  </p:stCondLst>
                                  <p:iterate type="el" backwards="0">
                                    <p:tmAbs val="0"/>
                                  </p:iterate>
                                  <p:childTnLst>
                                    <p:set>
                                      <p:cBhvr>
                                        <p:cTn id="29" fill="hold"/>
                                        <p:tgtEl>
                                          <p:spTgt spid="1385"/>
                                        </p:tgtEl>
                                        <p:attrNameLst>
                                          <p:attrName>style.visibility</p:attrName>
                                        </p:attrNameLst>
                                      </p:cBhvr>
                                      <p:to>
                                        <p:strVal val="visible"/>
                                      </p:to>
                                    </p:set>
                                    <p:anim calcmode="lin" valueType="num">
                                      <p:cBhvr>
                                        <p:cTn id="30" dur="800" fill="hold"/>
                                        <p:tgtEl>
                                          <p:spTgt spid="1385"/>
                                        </p:tgtEl>
                                        <p:attrNameLst>
                                          <p:attrName>ppt_w</p:attrName>
                                        </p:attrNameLst>
                                      </p:cBhvr>
                                      <p:tavLst>
                                        <p:tav tm="0">
                                          <p:val>
                                            <p:fltVal val="0"/>
                                          </p:val>
                                        </p:tav>
                                        <p:tav tm="100000">
                                          <p:val>
                                            <p:strVal val="#ppt_w"/>
                                          </p:val>
                                        </p:tav>
                                      </p:tavLst>
                                    </p:anim>
                                    <p:anim calcmode="lin" valueType="num">
                                      <p:cBhvr>
                                        <p:cTn id="31" dur="800" fill="hold"/>
                                        <p:tgtEl>
                                          <p:spTgt spid="1385"/>
                                        </p:tgtEl>
                                        <p:attrNameLst>
                                          <p:attrName>ppt_h</p:attrName>
                                        </p:attrNameLst>
                                      </p:cBhvr>
                                      <p:tavLst>
                                        <p:tav tm="0">
                                          <p:val>
                                            <p:fltVal val="0"/>
                                          </p:val>
                                        </p:tav>
                                        <p:tav tm="100000">
                                          <p:val>
                                            <p:strVal val="#ppt_h"/>
                                          </p:val>
                                        </p:tav>
                                      </p:tavLst>
                                    </p:anim>
                                  </p:childTnLst>
                                </p:cTn>
                              </p:par>
                            </p:childTnLst>
                          </p:cTn>
                        </p:par>
                        <p:par>
                          <p:cTn id="32" fill="hold">
                            <p:stCondLst>
                              <p:cond delay="7100"/>
                            </p:stCondLst>
                            <p:childTnLst>
                              <p:par>
                                <p:cTn id="33" presetClass="entr" nodeType="afterEffect" presetSubtype="16" presetID="23" grpId="7" fill="hold">
                                  <p:stCondLst>
                                    <p:cond delay="200"/>
                                  </p:stCondLst>
                                  <p:iterate type="el" backwards="0">
                                    <p:tmAbs val="0"/>
                                  </p:iterate>
                                  <p:childTnLst>
                                    <p:set>
                                      <p:cBhvr>
                                        <p:cTn id="34" fill="hold"/>
                                        <p:tgtEl>
                                          <p:spTgt spid="1379"/>
                                        </p:tgtEl>
                                        <p:attrNameLst>
                                          <p:attrName>style.visibility</p:attrName>
                                        </p:attrNameLst>
                                      </p:cBhvr>
                                      <p:to>
                                        <p:strVal val="visible"/>
                                      </p:to>
                                    </p:set>
                                    <p:anim calcmode="lin" valueType="num">
                                      <p:cBhvr>
                                        <p:cTn id="35" dur="800" fill="hold"/>
                                        <p:tgtEl>
                                          <p:spTgt spid="1379"/>
                                        </p:tgtEl>
                                        <p:attrNameLst>
                                          <p:attrName>ppt_w</p:attrName>
                                        </p:attrNameLst>
                                      </p:cBhvr>
                                      <p:tavLst>
                                        <p:tav tm="0">
                                          <p:val>
                                            <p:fltVal val="0"/>
                                          </p:val>
                                        </p:tav>
                                        <p:tav tm="100000">
                                          <p:val>
                                            <p:strVal val="#ppt_w"/>
                                          </p:val>
                                        </p:tav>
                                      </p:tavLst>
                                    </p:anim>
                                    <p:anim calcmode="lin" valueType="num">
                                      <p:cBhvr>
                                        <p:cTn id="36" dur="800" fill="hold"/>
                                        <p:tgtEl>
                                          <p:spTgt spid="1379"/>
                                        </p:tgtEl>
                                        <p:attrNameLst>
                                          <p:attrName>ppt_h</p:attrName>
                                        </p:attrNameLst>
                                      </p:cBhvr>
                                      <p:tavLst>
                                        <p:tav tm="0">
                                          <p:val>
                                            <p:fltVal val="0"/>
                                          </p:val>
                                        </p:tav>
                                        <p:tav tm="100000">
                                          <p:val>
                                            <p:strVal val="#ppt_h"/>
                                          </p:val>
                                        </p:tav>
                                      </p:tavLst>
                                    </p:anim>
                                  </p:childTnLst>
                                </p:cTn>
                              </p:par>
                            </p:childTnLst>
                          </p:cTn>
                        </p:par>
                        <p:par>
                          <p:cTn id="37" fill="hold">
                            <p:stCondLst>
                              <p:cond delay="8100"/>
                            </p:stCondLst>
                            <p:childTnLst>
                              <p:par>
                                <p:cTn id="38" presetClass="entr" nodeType="afterEffect" presetSubtype="16" presetID="23" grpId="8" fill="hold">
                                  <p:stCondLst>
                                    <p:cond delay="200"/>
                                  </p:stCondLst>
                                  <p:iterate type="el" backwards="0">
                                    <p:tmAbs val="0"/>
                                  </p:iterate>
                                  <p:childTnLst>
                                    <p:set>
                                      <p:cBhvr>
                                        <p:cTn id="39" fill="hold"/>
                                        <p:tgtEl>
                                          <p:spTgt spid="1400"/>
                                        </p:tgtEl>
                                        <p:attrNameLst>
                                          <p:attrName>style.visibility</p:attrName>
                                        </p:attrNameLst>
                                      </p:cBhvr>
                                      <p:to>
                                        <p:strVal val="visible"/>
                                      </p:to>
                                    </p:set>
                                    <p:anim calcmode="lin" valueType="num">
                                      <p:cBhvr>
                                        <p:cTn id="40" dur="800" fill="hold"/>
                                        <p:tgtEl>
                                          <p:spTgt spid="1400"/>
                                        </p:tgtEl>
                                        <p:attrNameLst>
                                          <p:attrName>ppt_w</p:attrName>
                                        </p:attrNameLst>
                                      </p:cBhvr>
                                      <p:tavLst>
                                        <p:tav tm="0">
                                          <p:val>
                                            <p:fltVal val="0"/>
                                          </p:val>
                                        </p:tav>
                                        <p:tav tm="100000">
                                          <p:val>
                                            <p:strVal val="#ppt_w"/>
                                          </p:val>
                                        </p:tav>
                                      </p:tavLst>
                                    </p:anim>
                                    <p:anim calcmode="lin" valueType="num">
                                      <p:cBhvr>
                                        <p:cTn id="41" dur="800" fill="hold"/>
                                        <p:tgtEl>
                                          <p:spTgt spid="1400"/>
                                        </p:tgtEl>
                                        <p:attrNameLst>
                                          <p:attrName>ppt_h</p:attrName>
                                        </p:attrNameLst>
                                      </p:cBhvr>
                                      <p:tavLst>
                                        <p:tav tm="0">
                                          <p:val>
                                            <p:fltVal val="0"/>
                                          </p:val>
                                        </p:tav>
                                        <p:tav tm="100000">
                                          <p:val>
                                            <p:strVal val="#ppt_h"/>
                                          </p:val>
                                        </p:tav>
                                      </p:tavLst>
                                    </p:anim>
                                  </p:childTnLst>
                                </p:cTn>
                              </p:par>
                            </p:childTnLst>
                          </p:cTn>
                        </p:par>
                        <p:par>
                          <p:cTn id="42" fill="hold">
                            <p:stCondLst>
                              <p:cond delay="9100"/>
                            </p:stCondLst>
                            <p:childTnLst>
                              <p:par>
                                <p:cTn id="43" presetClass="entr" nodeType="afterEffect" presetSubtype="16" presetID="23" grpId="9" fill="hold">
                                  <p:stCondLst>
                                    <p:cond delay="200"/>
                                  </p:stCondLst>
                                  <p:iterate type="el" backwards="0">
                                    <p:tmAbs val="0"/>
                                  </p:iterate>
                                  <p:childTnLst>
                                    <p:set>
                                      <p:cBhvr>
                                        <p:cTn id="44" fill="hold"/>
                                        <p:tgtEl>
                                          <p:spTgt spid="1359"/>
                                        </p:tgtEl>
                                        <p:attrNameLst>
                                          <p:attrName>style.visibility</p:attrName>
                                        </p:attrNameLst>
                                      </p:cBhvr>
                                      <p:to>
                                        <p:strVal val="visible"/>
                                      </p:to>
                                    </p:set>
                                    <p:anim calcmode="lin" valueType="num">
                                      <p:cBhvr>
                                        <p:cTn id="45" dur="800" fill="hold"/>
                                        <p:tgtEl>
                                          <p:spTgt spid="1359"/>
                                        </p:tgtEl>
                                        <p:attrNameLst>
                                          <p:attrName>ppt_w</p:attrName>
                                        </p:attrNameLst>
                                      </p:cBhvr>
                                      <p:tavLst>
                                        <p:tav tm="0">
                                          <p:val>
                                            <p:fltVal val="0"/>
                                          </p:val>
                                        </p:tav>
                                        <p:tav tm="100000">
                                          <p:val>
                                            <p:strVal val="#ppt_w"/>
                                          </p:val>
                                        </p:tav>
                                      </p:tavLst>
                                    </p:anim>
                                    <p:anim calcmode="lin" valueType="num">
                                      <p:cBhvr>
                                        <p:cTn id="46" dur="800" fill="hold"/>
                                        <p:tgtEl>
                                          <p:spTgt spid="1359"/>
                                        </p:tgtEl>
                                        <p:attrNameLst>
                                          <p:attrName>ppt_h</p:attrName>
                                        </p:attrNameLst>
                                      </p:cBhvr>
                                      <p:tavLst>
                                        <p:tav tm="0">
                                          <p:val>
                                            <p:fltVal val="0"/>
                                          </p:val>
                                        </p:tav>
                                        <p:tav tm="100000">
                                          <p:val>
                                            <p:strVal val="#ppt_h"/>
                                          </p:val>
                                        </p:tav>
                                      </p:tavLst>
                                    </p:anim>
                                  </p:childTnLst>
                                </p:cTn>
                              </p:par>
                            </p:childTnLst>
                          </p:cTn>
                        </p:par>
                        <p:par>
                          <p:cTn id="47" fill="hold">
                            <p:stCondLst>
                              <p:cond delay="10100"/>
                            </p:stCondLst>
                            <p:childTnLst>
                              <p:par>
                                <p:cTn id="48" presetClass="entr" nodeType="afterEffect" presetSubtype="9" presetID="18" grpId="10" fill="hold">
                                  <p:stCondLst>
                                    <p:cond delay="0"/>
                                  </p:stCondLst>
                                  <p:iterate type="el" backwards="0">
                                    <p:tmAbs val="0"/>
                                  </p:iterate>
                                  <p:childTnLst>
                                    <p:set>
                                      <p:cBhvr>
                                        <p:cTn id="49" fill="hold"/>
                                        <p:tgtEl>
                                          <p:spTgt spid="1348"/>
                                        </p:tgtEl>
                                        <p:attrNameLst>
                                          <p:attrName>style.visibility</p:attrName>
                                        </p:attrNameLst>
                                      </p:cBhvr>
                                      <p:to>
                                        <p:strVal val="visible"/>
                                      </p:to>
                                    </p:set>
                                    <p:animEffect filter="strips(upLeft)" transition="in">
                                      <p:cBhvr>
                                        <p:cTn id="50" dur="1000"/>
                                        <p:tgtEl>
                                          <p:spTgt spid="1348"/>
                                        </p:tgtEl>
                                      </p:cBhvr>
                                    </p:animEffect>
                                  </p:childTnLst>
                                </p:cTn>
                              </p:par>
                            </p:childTnLst>
                          </p:cTn>
                        </p:par>
                        <p:par>
                          <p:cTn id="51" fill="hold">
                            <p:stCondLst>
                              <p:cond delay="11100"/>
                            </p:stCondLst>
                            <p:childTnLst>
                              <p:par>
                                <p:cTn id="52" presetClass="entr" nodeType="afterEffect" presetSubtype="16" presetID="23" grpId="11" fill="hold">
                                  <p:stCondLst>
                                    <p:cond delay="200"/>
                                  </p:stCondLst>
                                  <p:iterate type="el" backwards="0">
                                    <p:tmAbs val="0"/>
                                  </p:iterate>
                                  <p:childTnLst>
                                    <p:set>
                                      <p:cBhvr>
                                        <p:cTn id="53" fill="hold"/>
                                        <p:tgtEl>
                                          <p:spTgt spid="1391"/>
                                        </p:tgtEl>
                                        <p:attrNameLst>
                                          <p:attrName>style.visibility</p:attrName>
                                        </p:attrNameLst>
                                      </p:cBhvr>
                                      <p:to>
                                        <p:strVal val="visible"/>
                                      </p:to>
                                    </p:set>
                                    <p:anim calcmode="lin" valueType="num">
                                      <p:cBhvr>
                                        <p:cTn id="54" dur="800" fill="hold"/>
                                        <p:tgtEl>
                                          <p:spTgt spid="1391"/>
                                        </p:tgtEl>
                                        <p:attrNameLst>
                                          <p:attrName>ppt_w</p:attrName>
                                        </p:attrNameLst>
                                      </p:cBhvr>
                                      <p:tavLst>
                                        <p:tav tm="0">
                                          <p:val>
                                            <p:fltVal val="0"/>
                                          </p:val>
                                        </p:tav>
                                        <p:tav tm="100000">
                                          <p:val>
                                            <p:strVal val="#ppt_w"/>
                                          </p:val>
                                        </p:tav>
                                      </p:tavLst>
                                    </p:anim>
                                    <p:anim calcmode="lin" valueType="num">
                                      <p:cBhvr>
                                        <p:cTn id="55" dur="800" fill="hold"/>
                                        <p:tgtEl>
                                          <p:spTgt spid="1391"/>
                                        </p:tgtEl>
                                        <p:attrNameLst>
                                          <p:attrName>ppt_h</p:attrName>
                                        </p:attrNameLst>
                                      </p:cBhvr>
                                      <p:tavLst>
                                        <p:tav tm="0">
                                          <p:val>
                                            <p:fltVal val="0"/>
                                          </p:val>
                                        </p:tav>
                                        <p:tav tm="100000">
                                          <p:val>
                                            <p:strVal val="#ppt_h"/>
                                          </p:val>
                                        </p:tav>
                                      </p:tavLst>
                                    </p:anim>
                                  </p:childTnLst>
                                </p:cTn>
                              </p:par>
                            </p:childTnLst>
                          </p:cTn>
                        </p:par>
                        <p:par>
                          <p:cTn id="56" fill="hold">
                            <p:stCondLst>
                              <p:cond delay="12100"/>
                            </p:stCondLst>
                            <p:childTnLst>
                              <p:par>
                                <p:cTn id="57" presetClass="entr" nodeType="afterEffect" presetSubtype="16" presetID="23" grpId="12" fill="hold">
                                  <p:stCondLst>
                                    <p:cond delay="200"/>
                                  </p:stCondLst>
                                  <p:iterate type="el" backwards="0">
                                    <p:tmAbs val="0"/>
                                  </p:iterate>
                                  <p:childTnLst>
                                    <p:set>
                                      <p:cBhvr>
                                        <p:cTn id="58" fill="hold"/>
                                        <p:tgtEl>
                                          <p:spTgt spid="1382"/>
                                        </p:tgtEl>
                                        <p:attrNameLst>
                                          <p:attrName>style.visibility</p:attrName>
                                        </p:attrNameLst>
                                      </p:cBhvr>
                                      <p:to>
                                        <p:strVal val="visible"/>
                                      </p:to>
                                    </p:set>
                                    <p:anim calcmode="lin" valueType="num">
                                      <p:cBhvr>
                                        <p:cTn id="59" dur="800" fill="hold"/>
                                        <p:tgtEl>
                                          <p:spTgt spid="1382"/>
                                        </p:tgtEl>
                                        <p:attrNameLst>
                                          <p:attrName>ppt_w</p:attrName>
                                        </p:attrNameLst>
                                      </p:cBhvr>
                                      <p:tavLst>
                                        <p:tav tm="0">
                                          <p:val>
                                            <p:fltVal val="0"/>
                                          </p:val>
                                        </p:tav>
                                        <p:tav tm="100000">
                                          <p:val>
                                            <p:strVal val="#ppt_w"/>
                                          </p:val>
                                        </p:tav>
                                      </p:tavLst>
                                    </p:anim>
                                    <p:anim calcmode="lin" valueType="num">
                                      <p:cBhvr>
                                        <p:cTn id="60" dur="800" fill="hold"/>
                                        <p:tgtEl>
                                          <p:spTgt spid="1382"/>
                                        </p:tgtEl>
                                        <p:attrNameLst>
                                          <p:attrName>ppt_h</p:attrName>
                                        </p:attrNameLst>
                                      </p:cBhvr>
                                      <p:tavLst>
                                        <p:tav tm="0">
                                          <p:val>
                                            <p:fltVal val="0"/>
                                          </p:val>
                                        </p:tav>
                                        <p:tav tm="100000">
                                          <p:val>
                                            <p:strVal val="#ppt_h"/>
                                          </p:val>
                                        </p:tav>
                                      </p:tavLst>
                                    </p:anim>
                                  </p:childTnLst>
                                </p:cTn>
                              </p:par>
                            </p:childTnLst>
                          </p:cTn>
                        </p:par>
                        <p:par>
                          <p:cTn id="61" fill="hold">
                            <p:stCondLst>
                              <p:cond delay="13100"/>
                            </p:stCondLst>
                            <p:childTnLst>
                              <p:par>
                                <p:cTn id="62" presetClass="entr" nodeType="afterEffect" presetSubtype="12" presetID="18" grpId="13" fill="hold">
                                  <p:stCondLst>
                                    <p:cond delay="0"/>
                                  </p:stCondLst>
                                  <p:iterate type="el" backwards="0">
                                    <p:tmAbs val="0"/>
                                  </p:iterate>
                                  <p:childTnLst>
                                    <p:set>
                                      <p:cBhvr>
                                        <p:cTn id="63" fill="hold"/>
                                        <p:tgtEl>
                                          <p:spTgt spid="1353"/>
                                        </p:tgtEl>
                                        <p:attrNameLst>
                                          <p:attrName>style.visibility</p:attrName>
                                        </p:attrNameLst>
                                      </p:cBhvr>
                                      <p:to>
                                        <p:strVal val="visible"/>
                                      </p:to>
                                    </p:set>
                                    <p:animEffect filter="strips(downLeft)" transition="in">
                                      <p:cBhvr>
                                        <p:cTn id="64" dur="1000"/>
                                        <p:tgtEl>
                                          <p:spTgt spid="1353"/>
                                        </p:tgtEl>
                                      </p:cBhvr>
                                    </p:animEffect>
                                  </p:childTnLst>
                                </p:cTn>
                              </p:par>
                            </p:childTnLst>
                          </p:cTn>
                        </p:par>
                        <p:par>
                          <p:cTn id="65" fill="hold">
                            <p:stCondLst>
                              <p:cond delay="14100"/>
                            </p:stCondLst>
                            <p:childTnLst>
                              <p:par>
                                <p:cTn id="66" presetClass="entr" nodeType="afterEffect" presetSubtype="16" presetID="23" grpId="14" fill="hold">
                                  <p:stCondLst>
                                    <p:cond delay="200"/>
                                  </p:stCondLst>
                                  <p:iterate type="el" backwards="0">
                                    <p:tmAbs val="0"/>
                                  </p:iterate>
                                  <p:childTnLst>
                                    <p:set>
                                      <p:cBhvr>
                                        <p:cTn id="67" fill="hold"/>
                                        <p:tgtEl>
                                          <p:spTgt spid="1358"/>
                                        </p:tgtEl>
                                        <p:attrNameLst>
                                          <p:attrName>style.visibility</p:attrName>
                                        </p:attrNameLst>
                                      </p:cBhvr>
                                      <p:to>
                                        <p:strVal val="visible"/>
                                      </p:to>
                                    </p:set>
                                    <p:anim calcmode="lin" valueType="num">
                                      <p:cBhvr>
                                        <p:cTn id="68" dur="800" fill="hold"/>
                                        <p:tgtEl>
                                          <p:spTgt spid="1358"/>
                                        </p:tgtEl>
                                        <p:attrNameLst>
                                          <p:attrName>ppt_w</p:attrName>
                                        </p:attrNameLst>
                                      </p:cBhvr>
                                      <p:tavLst>
                                        <p:tav tm="0">
                                          <p:val>
                                            <p:fltVal val="0"/>
                                          </p:val>
                                        </p:tav>
                                        <p:tav tm="100000">
                                          <p:val>
                                            <p:strVal val="#ppt_w"/>
                                          </p:val>
                                        </p:tav>
                                      </p:tavLst>
                                    </p:anim>
                                    <p:anim calcmode="lin" valueType="num">
                                      <p:cBhvr>
                                        <p:cTn id="69" dur="800" fill="hold"/>
                                        <p:tgtEl>
                                          <p:spTgt spid="1358"/>
                                        </p:tgtEl>
                                        <p:attrNameLst>
                                          <p:attrName>ppt_h</p:attrName>
                                        </p:attrNameLst>
                                      </p:cBhvr>
                                      <p:tavLst>
                                        <p:tav tm="0">
                                          <p:val>
                                            <p:fltVal val="0"/>
                                          </p:val>
                                        </p:tav>
                                        <p:tav tm="100000">
                                          <p:val>
                                            <p:strVal val="#ppt_h"/>
                                          </p:val>
                                        </p:tav>
                                      </p:tavLst>
                                    </p:anim>
                                  </p:childTnLst>
                                </p:cTn>
                              </p:par>
                            </p:childTnLst>
                          </p:cTn>
                        </p:par>
                        <p:par>
                          <p:cTn id="70" fill="hold">
                            <p:stCondLst>
                              <p:cond delay="15100"/>
                            </p:stCondLst>
                            <p:childTnLst>
                              <p:par>
                                <p:cTn id="71" presetClass="entr" nodeType="afterEffect" presetSubtype="9" presetID="18" grpId="15" fill="hold">
                                  <p:stCondLst>
                                    <p:cond delay="0"/>
                                  </p:stCondLst>
                                  <p:iterate type="el" backwards="0">
                                    <p:tmAbs val="0"/>
                                  </p:iterate>
                                  <p:childTnLst>
                                    <p:set>
                                      <p:cBhvr>
                                        <p:cTn id="72" fill="hold"/>
                                        <p:tgtEl>
                                          <p:spTgt spid="1357"/>
                                        </p:tgtEl>
                                        <p:attrNameLst>
                                          <p:attrName>style.visibility</p:attrName>
                                        </p:attrNameLst>
                                      </p:cBhvr>
                                      <p:to>
                                        <p:strVal val="visible"/>
                                      </p:to>
                                    </p:set>
                                    <p:animEffect filter="strips(upLeft)" transition="in">
                                      <p:cBhvr>
                                        <p:cTn id="73" dur="1000"/>
                                        <p:tgtEl>
                                          <p:spTgt spid="1357"/>
                                        </p:tgtEl>
                                      </p:cBhvr>
                                    </p:animEffect>
                                  </p:childTnLst>
                                </p:cTn>
                              </p:par>
                            </p:childTnLst>
                          </p:cTn>
                        </p:par>
                        <p:par>
                          <p:cTn id="74" fill="hold">
                            <p:stCondLst>
                              <p:cond delay="16100"/>
                            </p:stCondLst>
                            <p:childTnLst>
                              <p:par>
                                <p:cTn id="75" presetClass="entr" nodeType="afterEffect" presetSubtype="16" presetID="23" grpId="16" fill="hold">
                                  <p:stCondLst>
                                    <p:cond delay="200"/>
                                  </p:stCondLst>
                                  <p:iterate type="el" backwards="0">
                                    <p:tmAbs val="0"/>
                                  </p:iterate>
                                  <p:childTnLst>
                                    <p:set>
                                      <p:cBhvr>
                                        <p:cTn id="76" fill="hold"/>
                                        <p:tgtEl>
                                          <p:spTgt spid="1370"/>
                                        </p:tgtEl>
                                        <p:attrNameLst>
                                          <p:attrName>style.visibility</p:attrName>
                                        </p:attrNameLst>
                                      </p:cBhvr>
                                      <p:to>
                                        <p:strVal val="visible"/>
                                      </p:to>
                                    </p:set>
                                    <p:anim calcmode="lin" valueType="num">
                                      <p:cBhvr>
                                        <p:cTn id="77" dur="800" fill="hold"/>
                                        <p:tgtEl>
                                          <p:spTgt spid="1370"/>
                                        </p:tgtEl>
                                        <p:attrNameLst>
                                          <p:attrName>ppt_w</p:attrName>
                                        </p:attrNameLst>
                                      </p:cBhvr>
                                      <p:tavLst>
                                        <p:tav tm="0">
                                          <p:val>
                                            <p:fltVal val="0"/>
                                          </p:val>
                                        </p:tav>
                                        <p:tav tm="100000">
                                          <p:val>
                                            <p:strVal val="#ppt_w"/>
                                          </p:val>
                                        </p:tav>
                                      </p:tavLst>
                                    </p:anim>
                                    <p:anim calcmode="lin" valueType="num">
                                      <p:cBhvr>
                                        <p:cTn id="78" dur="800" fill="hold"/>
                                        <p:tgtEl>
                                          <p:spTgt spid="1370"/>
                                        </p:tgtEl>
                                        <p:attrNameLst>
                                          <p:attrName>ppt_h</p:attrName>
                                        </p:attrNameLst>
                                      </p:cBhvr>
                                      <p:tavLst>
                                        <p:tav tm="0">
                                          <p:val>
                                            <p:fltVal val="0"/>
                                          </p:val>
                                        </p:tav>
                                        <p:tav tm="100000">
                                          <p:val>
                                            <p:strVal val="#ppt_h"/>
                                          </p:val>
                                        </p:tav>
                                      </p:tavLst>
                                    </p:anim>
                                  </p:childTnLst>
                                </p:cTn>
                              </p:par>
                            </p:childTnLst>
                          </p:cTn>
                        </p:par>
                        <p:par>
                          <p:cTn id="79" fill="hold">
                            <p:stCondLst>
                              <p:cond delay="17100"/>
                            </p:stCondLst>
                            <p:childTnLst>
                              <p:par>
                                <p:cTn id="80" presetClass="entr" nodeType="afterEffect" presetSubtype="16" presetID="23" grpId="17" fill="hold">
                                  <p:stCondLst>
                                    <p:cond delay="200"/>
                                  </p:stCondLst>
                                  <p:iterate type="el" backwards="0">
                                    <p:tmAbs val="0"/>
                                  </p:iterate>
                                  <p:childTnLst>
                                    <p:set>
                                      <p:cBhvr>
                                        <p:cTn id="81" fill="hold"/>
                                        <p:tgtEl>
                                          <p:spTgt spid="1394"/>
                                        </p:tgtEl>
                                        <p:attrNameLst>
                                          <p:attrName>style.visibility</p:attrName>
                                        </p:attrNameLst>
                                      </p:cBhvr>
                                      <p:to>
                                        <p:strVal val="visible"/>
                                      </p:to>
                                    </p:set>
                                    <p:anim calcmode="lin" valueType="num">
                                      <p:cBhvr>
                                        <p:cTn id="82" dur="800" fill="hold"/>
                                        <p:tgtEl>
                                          <p:spTgt spid="1394"/>
                                        </p:tgtEl>
                                        <p:attrNameLst>
                                          <p:attrName>ppt_w</p:attrName>
                                        </p:attrNameLst>
                                      </p:cBhvr>
                                      <p:tavLst>
                                        <p:tav tm="0">
                                          <p:val>
                                            <p:fltVal val="0"/>
                                          </p:val>
                                        </p:tav>
                                        <p:tav tm="100000">
                                          <p:val>
                                            <p:strVal val="#ppt_w"/>
                                          </p:val>
                                        </p:tav>
                                      </p:tavLst>
                                    </p:anim>
                                    <p:anim calcmode="lin" valueType="num">
                                      <p:cBhvr>
                                        <p:cTn id="83" dur="800" fill="hold"/>
                                        <p:tgtEl>
                                          <p:spTgt spid="1394"/>
                                        </p:tgtEl>
                                        <p:attrNameLst>
                                          <p:attrName>ppt_h</p:attrName>
                                        </p:attrNameLst>
                                      </p:cBhvr>
                                      <p:tavLst>
                                        <p:tav tm="0">
                                          <p:val>
                                            <p:fltVal val="0"/>
                                          </p:val>
                                        </p:tav>
                                        <p:tav tm="100000">
                                          <p:val>
                                            <p:strVal val="#ppt_h"/>
                                          </p:val>
                                        </p:tav>
                                      </p:tavLst>
                                    </p:anim>
                                  </p:childTnLst>
                                </p:cTn>
                              </p:par>
                            </p:childTnLst>
                          </p:cTn>
                        </p:par>
                        <p:par>
                          <p:cTn id="84" fill="hold">
                            <p:stCondLst>
                              <p:cond delay="18100"/>
                            </p:stCondLst>
                            <p:childTnLst>
                              <p:par>
                                <p:cTn id="85" presetClass="entr" nodeType="afterEffect" presetSubtype="16" presetID="23" grpId="18" fill="hold">
                                  <p:stCondLst>
                                    <p:cond delay="200"/>
                                  </p:stCondLst>
                                  <p:iterate type="el" backwards="0">
                                    <p:tmAbs val="0"/>
                                  </p:iterate>
                                  <p:childTnLst>
                                    <p:set>
                                      <p:cBhvr>
                                        <p:cTn id="86" fill="hold"/>
                                        <p:tgtEl>
                                          <p:spTgt spid="1362"/>
                                        </p:tgtEl>
                                        <p:attrNameLst>
                                          <p:attrName>style.visibility</p:attrName>
                                        </p:attrNameLst>
                                      </p:cBhvr>
                                      <p:to>
                                        <p:strVal val="visible"/>
                                      </p:to>
                                    </p:set>
                                    <p:anim calcmode="lin" valueType="num">
                                      <p:cBhvr>
                                        <p:cTn id="87" dur="800" fill="hold"/>
                                        <p:tgtEl>
                                          <p:spTgt spid="1362"/>
                                        </p:tgtEl>
                                        <p:attrNameLst>
                                          <p:attrName>ppt_w</p:attrName>
                                        </p:attrNameLst>
                                      </p:cBhvr>
                                      <p:tavLst>
                                        <p:tav tm="0">
                                          <p:val>
                                            <p:fltVal val="0"/>
                                          </p:val>
                                        </p:tav>
                                        <p:tav tm="100000">
                                          <p:val>
                                            <p:strVal val="#ppt_w"/>
                                          </p:val>
                                        </p:tav>
                                      </p:tavLst>
                                    </p:anim>
                                    <p:anim calcmode="lin" valueType="num">
                                      <p:cBhvr>
                                        <p:cTn id="88" dur="800" fill="hold"/>
                                        <p:tgtEl>
                                          <p:spTgt spid="1362"/>
                                        </p:tgtEl>
                                        <p:attrNameLst>
                                          <p:attrName>ppt_h</p:attrName>
                                        </p:attrNameLst>
                                      </p:cBhvr>
                                      <p:tavLst>
                                        <p:tav tm="0">
                                          <p:val>
                                            <p:fltVal val="0"/>
                                          </p:val>
                                        </p:tav>
                                        <p:tav tm="100000">
                                          <p:val>
                                            <p:strVal val="#ppt_h"/>
                                          </p:val>
                                        </p:tav>
                                      </p:tavLst>
                                    </p:anim>
                                  </p:childTnLst>
                                </p:cTn>
                              </p:par>
                            </p:childTnLst>
                          </p:cTn>
                        </p:par>
                        <p:par>
                          <p:cTn id="89" fill="hold">
                            <p:stCondLst>
                              <p:cond delay="19100"/>
                            </p:stCondLst>
                            <p:childTnLst>
                              <p:par>
                                <p:cTn id="90" presetClass="entr" nodeType="afterEffect" presetSubtype="16" presetID="23" grpId="19" fill="hold">
                                  <p:stCondLst>
                                    <p:cond delay="200"/>
                                  </p:stCondLst>
                                  <p:iterate type="el" backwards="0">
                                    <p:tmAbs val="0"/>
                                  </p:iterate>
                                  <p:childTnLst>
                                    <p:set>
                                      <p:cBhvr>
                                        <p:cTn id="91" fill="hold"/>
                                        <p:tgtEl>
                                          <p:spTgt spid="1363"/>
                                        </p:tgtEl>
                                        <p:attrNameLst>
                                          <p:attrName>style.visibility</p:attrName>
                                        </p:attrNameLst>
                                      </p:cBhvr>
                                      <p:to>
                                        <p:strVal val="visible"/>
                                      </p:to>
                                    </p:set>
                                    <p:anim calcmode="lin" valueType="num">
                                      <p:cBhvr>
                                        <p:cTn id="92" dur="800" fill="hold"/>
                                        <p:tgtEl>
                                          <p:spTgt spid="1363"/>
                                        </p:tgtEl>
                                        <p:attrNameLst>
                                          <p:attrName>ppt_w</p:attrName>
                                        </p:attrNameLst>
                                      </p:cBhvr>
                                      <p:tavLst>
                                        <p:tav tm="0">
                                          <p:val>
                                            <p:fltVal val="0"/>
                                          </p:val>
                                        </p:tav>
                                        <p:tav tm="100000">
                                          <p:val>
                                            <p:strVal val="#ppt_w"/>
                                          </p:val>
                                        </p:tav>
                                      </p:tavLst>
                                    </p:anim>
                                    <p:anim calcmode="lin" valueType="num">
                                      <p:cBhvr>
                                        <p:cTn id="93" dur="800" fill="hold"/>
                                        <p:tgtEl>
                                          <p:spTgt spid="1363"/>
                                        </p:tgtEl>
                                        <p:attrNameLst>
                                          <p:attrName>ppt_h</p:attrName>
                                        </p:attrNameLst>
                                      </p:cBhvr>
                                      <p:tavLst>
                                        <p:tav tm="0">
                                          <p:val>
                                            <p:fltVal val="0"/>
                                          </p:val>
                                        </p:tav>
                                        <p:tav tm="100000">
                                          <p:val>
                                            <p:strVal val="#ppt_h"/>
                                          </p:val>
                                        </p:tav>
                                      </p:tavLst>
                                    </p:anim>
                                  </p:childTnLst>
                                </p:cTn>
                              </p:par>
                            </p:childTnLst>
                          </p:cTn>
                        </p:par>
                        <p:par>
                          <p:cTn id="94" fill="hold">
                            <p:stCondLst>
                              <p:cond delay="20100"/>
                            </p:stCondLst>
                            <p:childTnLst>
                              <p:par>
                                <p:cTn id="95" presetClass="entr" nodeType="afterEffect" presetSubtype="4" presetID="22" grpId="20" fill="hold">
                                  <p:stCondLst>
                                    <p:cond delay="200"/>
                                  </p:stCondLst>
                                  <p:iterate type="el" backwards="0">
                                    <p:tmAbs val="0"/>
                                  </p:iterate>
                                  <p:childTnLst>
                                    <p:set>
                                      <p:cBhvr>
                                        <p:cTn id="96" fill="hold"/>
                                        <p:tgtEl>
                                          <p:spTgt spid="1355"/>
                                        </p:tgtEl>
                                        <p:attrNameLst>
                                          <p:attrName>style.visibility</p:attrName>
                                        </p:attrNameLst>
                                      </p:cBhvr>
                                      <p:to>
                                        <p:strVal val="visible"/>
                                      </p:to>
                                    </p:set>
                                    <p:animEffect filter="wipe(down)" transition="in">
                                      <p:cBhvr>
                                        <p:cTn id="97" dur="700"/>
                                        <p:tgtEl>
                                          <p:spTgt spid="1355"/>
                                        </p:tgtEl>
                                      </p:cBhvr>
                                    </p:animEffect>
                                  </p:childTnLst>
                                </p:cTn>
                              </p:par>
                            </p:childTnLst>
                          </p:cTn>
                        </p:par>
                        <p:par>
                          <p:cTn id="98" fill="hold">
                            <p:stCondLst>
                              <p:cond delay="21000"/>
                            </p:stCondLst>
                            <p:childTnLst>
                              <p:par>
                                <p:cTn id="99" presetClass="entr" nodeType="afterEffect" presetSubtype="16" presetID="23" grpId="21" fill="hold">
                                  <p:stCondLst>
                                    <p:cond delay="200"/>
                                  </p:stCondLst>
                                  <p:iterate type="el" backwards="0">
                                    <p:tmAbs val="0"/>
                                  </p:iterate>
                                  <p:childTnLst>
                                    <p:set>
                                      <p:cBhvr>
                                        <p:cTn id="100" fill="hold"/>
                                        <p:tgtEl>
                                          <p:spTgt spid="1361"/>
                                        </p:tgtEl>
                                        <p:attrNameLst>
                                          <p:attrName>style.visibility</p:attrName>
                                        </p:attrNameLst>
                                      </p:cBhvr>
                                      <p:to>
                                        <p:strVal val="visible"/>
                                      </p:to>
                                    </p:set>
                                    <p:anim calcmode="lin" valueType="num">
                                      <p:cBhvr>
                                        <p:cTn id="101" dur="800" fill="hold"/>
                                        <p:tgtEl>
                                          <p:spTgt spid="1361"/>
                                        </p:tgtEl>
                                        <p:attrNameLst>
                                          <p:attrName>ppt_w</p:attrName>
                                        </p:attrNameLst>
                                      </p:cBhvr>
                                      <p:tavLst>
                                        <p:tav tm="0">
                                          <p:val>
                                            <p:fltVal val="0"/>
                                          </p:val>
                                        </p:tav>
                                        <p:tav tm="100000">
                                          <p:val>
                                            <p:strVal val="#ppt_w"/>
                                          </p:val>
                                        </p:tav>
                                      </p:tavLst>
                                    </p:anim>
                                    <p:anim calcmode="lin" valueType="num">
                                      <p:cBhvr>
                                        <p:cTn id="102" dur="800" fill="hold"/>
                                        <p:tgtEl>
                                          <p:spTgt spid="1361"/>
                                        </p:tgtEl>
                                        <p:attrNameLst>
                                          <p:attrName>ppt_h</p:attrName>
                                        </p:attrNameLst>
                                      </p:cBhvr>
                                      <p:tavLst>
                                        <p:tav tm="0">
                                          <p:val>
                                            <p:fltVal val="0"/>
                                          </p:val>
                                        </p:tav>
                                        <p:tav tm="100000">
                                          <p:val>
                                            <p:strVal val="#ppt_h"/>
                                          </p:val>
                                        </p:tav>
                                      </p:tavLst>
                                    </p:anim>
                                  </p:childTnLst>
                                </p:cTn>
                              </p:par>
                            </p:childTnLst>
                          </p:cTn>
                        </p:par>
                        <p:par>
                          <p:cTn id="103" fill="hold">
                            <p:stCondLst>
                              <p:cond delay="22000"/>
                            </p:stCondLst>
                            <p:childTnLst>
                              <p:par>
                                <p:cTn id="104" presetClass="entr" nodeType="afterEffect" presetSubtype="16" presetID="23" grpId="22" fill="hold">
                                  <p:stCondLst>
                                    <p:cond delay="300"/>
                                  </p:stCondLst>
                                  <p:iterate type="el" backwards="0">
                                    <p:tmAbs val="0"/>
                                  </p:iterate>
                                  <p:childTnLst>
                                    <p:set>
                                      <p:cBhvr>
                                        <p:cTn id="105" fill="hold"/>
                                        <p:tgtEl>
                                          <p:spTgt spid="1364"/>
                                        </p:tgtEl>
                                        <p:attrNameLst>
                                          <p:attrName>style.visibility</p:attrName>
                                        </p:attrNameLst>
                                      </p:cBhvr>
                                      <p:to>
                                        <p:strVal val="visible"/>
                                      </p:to>
                                    </p:set>
                                    <p:anim calcmode="lin" valueType="num">
                                      <p:cBhvr>
                                        <p:cTn id="106" dur="800" fill="hold"/>
                                        <p:tgtEl>
                                          <p:spTgt spid="1364"/>
                                        </p:tgtEl>
                                        <p:attrNameLst>
                                          <p:attrName>ppt_w</p:attrName>
                                        </p:attrNameLst>
                                      </p:cBhvr>
                                      <p:tavLst>
                                        <p:tav tm="0">
                                          <p:val>
                                            <p:fltVal val="0"/>
                                          </p:val>
                                        </p:tav>
                                        <p:tav tm="100000">
                                          <p:val>
                                            <p:strVal val="#ppt_w"/>
                                          </p:val>
                                        </p:tav>
                                      </p:tavLst>
                                    </p:anim>
                                    <p:anim calcmode="lin" valueType="num">
                                      <p:cBhvr>
                                        <p:cTn id="107" dur="800" fill="hold"/>
                                        <p:tgtEl>
                                          <p:spTgt spid="1364"/>
                                        </p:tgtEl>
                                        <p:attrNameLst>
                                          <p:attrName>ppt_h</p:attrName>
                                        </p:attrNameLst>
                                      </p:cBhvr>
                                      <p:tavLst>
                                        <p:tav tm="0">
                                          <p:val>
                                            <p:fltVal val="0"/>
                                          </p:val>
                                        </p:tav>
                                        <p:tav tm="100000">
                                          <p:val>
                                            <p:strVal val="#ppt_h"/>
                                          </p:val>
                                        </p:tav>
                                      </p:tavLst>
                                    </p:anim>
                                  </p:childTnLst>
                                </p:cTn>
                              </p:par>
                            </p:childTnLst>
                          </p:cTn>
                        </p:par>
                        <p:par>
                          <p:cTn id="108" fill="hold">
                            <p:stCondLst>
                              <p:cond delay="23100"/>
                            </p:stCondLst>
                            <p:childTnLst>
                              <p:par>
                                <p:cTn id="109" presetClass="entr" nodeType="afterEffect" presetSubtype="4" presetID="22" grpId="23" fill="hold">
                                  <p:stCondLst>
                                    <p:cond delay="200"/>
                                  </p:stCondLst>
                                  <p:iterate type="el" backwards="0">
                                    <p:tmAbs val="0"/>
                                  </p:iterate>
                                  <p:childTnLst>
                                    <p:set>
                                      <p:cBhvr>
                                        <p:cTn id="110" fill="hold"/>
                                        <p:tgtEl>
                                          <p:spTgt spid="1349"/>
                                        </p:tgtEl>
                                        <p:attrNameLst>
                                          <p:attrName>style.visibility</p:attrName>
                                        </p:attrNameLst>
                                      </p:cBhvr>
                                      <p:to>
                                        <p:strVal val="visible"/>
                                      </p:to>
                                    </p:set>
                                    <p:animEffect filter="wipe(down)" transition="in">
                                      <p:cBhvr>
                                        <p:cTn id="111" dur="700"/>
                                        <p:tgtEl>
                                          <p:spTgt spid="1349"/>
                                        </p:tgtEl>
                                      </p:cBhvr>
                                    </p:animEffect>
                                  </p:childTnLst>
                                </p:cTn>
                              </p:par>
                            </p:childTnLst>
                          </p:cTn>
                        </p:par>
                        <p:par>
                          <p:cTn id="112" fill="hold">
                            <p:stCondLst>
                              <p:cond delay="24000"/>
                            </p:stCondLst>
                            <p:childTnLst>
                              <p:par>
                                <p:cTn id="113" presetClass="entr" nodeType="afterEffect" presetSubtype="16" presetID="23" grpId="24" fill="hold">
                                  <p:stCondLst>
                                    <p:cond delay="200"/>
                                  </p:stCondLst>
                                  <p:iterate type="el" backwards="0">
                                    <p:tmAbs val="0"/>
                                  </p:iterate>
                                  <p:childTnLst>
                                    <p:set>
                                      <p:cBhvr>
                                        <p:cTn id="114" fill="hold"/>
                                        <p:tgtEl>
                                          <p:spTgt spid="1367"/>
                                        </p:tgtEl>
                                        <p:attrNameLst>
                                          <p:attrName>style.visibility</p:attrName>
                                        </p:attrNameLst>
                                      </p:cBhvr>
                                      <p:to>
                                        <p:strVal val="visible"/>
                                      </p:to>
                                    </p:set>
                                    <p:anim calcmode="lin" valueType="num">
                                      <p:cBhvr>
                                        <p:cTn id="115" dur="800" fill="hold"/>
                                        <p:tgtEl>
                                          <p:spTgt spid="1367"/>
                                        </p:tgtEl>
                                        <p:attrNameLst>
                                          <p:attrName>ppt_w</p:attrName>
                                        </p:attrNameLst>
                                      </p:cBhvr>
                                      <p:tavLst>
                                        <p:tav tm="0">
                                          <p:val>
                                            <p:fltVal val="0"/>
                                          </p:val>
                                        </p:tav>
                                        <p:tav tm="100000">
                                          <p:val>
                                            <p:strVal val="#ppt_w"/>
                                          </p:val>
                                        </p:tav>
                                      </p:tavLst>
                                    </p:anim>
                                    <p:anim calcmode="lin" valueType="num">
                                      <p:cBhvr>
                                        <p:cTn id="116" dur="800" fill="hold"/>
                                        <p:tgtEl>
                                          <p:spTgt spid="1367"/>
                                        </p:tgtEl>
                                        <p:attrNameLst>
                                          <p:attrName>ppt_h</p:attrName>
                                        </p:attrNameLst>
                                      </p:cBhvr>
                                      <p:tavLst>
                                        <p:tav tm="0">
                                          <p:val>
                                            <p:fltVal val="0"/>
                                          </p:val>
                                        </p:tav>
                                        <p:tav tm="100000">
                                          <p:val>
                                            <p:strVal val="#ppt_h"/>
                                          </p:val>
                                        </p:tav>
                                      </p:tavLst>
                                    </p:anim>
                                  </p:childTnLst>
                                </p:cTn>
                              </p:par>
                            </p:childTnLst>
                          </p:cTn>
                        </p:par>
                        <p:par>
                          <p:cTn id="117" fill="hold">
                            <p:stCondLst>
                              <p:cond delay="25000"/>
                            </p:stCondLst>
                            <p:childTnLst>
                              <p:par>
                                <p:cTn id="118" presetClass="entr" nodeType="afterEffect" presetSubtype="4" presetID="22" grpId="25" fill="hold">
                                  <p:stCondLst>
                                    <p:cond delay="200"/>
                                  </p:stCondLst>
                                  <p:iterate type="el" backwards="0">
                                    <p:tmAbs val="0"/>
                                  </p:iterate>
                                  <p:childTnLst>
                                    <p:set>
                                      <p:cBhvr>
                                        <p:cTn id="119" fill="hold"/>
                                        <p:tgtEl>
                                          <p:spTgt spid="1356"/>
                                        </p:tgtEl>
                                        <p:attrNameLst>
                                          <p:attrName>style.visibility</p:attrName>
                                        </p:attrNameLst>
                                      </p:cBhvr>
                                      <p:to>
                                        <p:strVal val="visible"/>
                                      </p:to>
                                    </p:set>
                                    <p:animEffect filter="wipe(down)" transition="in">
                                      <p:cBhvr>
                                        <p:cTn id="120" dur="700"/>
                                        <p:tgtEl>
                                          <p:spTgt spid="1356"/>
                                        </p:tgtEl>
                                      </p:cBhvr>
                                    </p:animEffect>
                                  </p:childTnLst>
                                </p:cTn>
                              </p:par>
                            </p:childTnLst>
                          </p:cTn>
                        </p:par>
                        <p:par>
                          <p:cTn id="121" fill="hold">
                            <p:stCondLst>
                              <p:cond delay="25900"/>
                            </p:stCondLst>
                            <p:childTnLst>
                              <p:par>
                                <p:cTn id="122" presetClass="entr" nodeType="afterEffect" presetSubtype="16" presetID="23" grpId="26" fill="hold">
                                  <p:stCondLst>
                                    <p:cond delay="200"/>
                                  </p:stCondLst>
                                  <p:iterate type="el" backwards="0">
                                    <p:tmAbs val="0"/>
                                  </p:iterate>
                                  <p:childTnLst>
                                    <p:set>
                                      <p:cBhvr>
                                        <p:cTn id="123" fill="hold"/>
                                        <p:tgtEl>
                                          <p:spTgt spid="1403"/>
                                        </p:tgtEl>
                                        <p:attrNameLst>
                                          <p:attrName>style.visibility</p:attrName>
                                        </p:attrNameLst>
                                      </p:cBhvr>
                                      <p:to>
                                        <p:strVal val="visible"/>
                                      </p:to>
                                    </p:set>
                                    <p:anim calcmode="lin" valueType="num">
                                      <p:cBhvr>
                                        <p:cTn id="124" dur="800" fill="hold"/>
                                        <p:tgtEl>
                                          <p:spTgt spid="1403"/>
                                        </p:tgtEl>
                                        <p:attrNameLst>
                                          <p:attrName>ppt_w</p:attrName>
                                        </p:attrNameLst>
                                      </p:cBhvr>
                                      <p:tavLst>
                                        <p:tav tm="0">
                                          <p:val>
                                            <p:fltVal val="0"/>
                                          </p:val>
                                        </p:tav>
                                        <p:tav tm="100000">
                                          <p:val>
                                            <p:strVal val="#ppt_w"/>
                                          </p:val>
                                        </p:tav>
                                      </p:tavLst>
                                    </p:anim>
                                    <p:anim calcmode="lin" valueType="num">
                                      <p:cBhvr>
                                        <p:cTn id="125" dur="800" fill="hold"/>
                                        <p:tgtEl>
                                          <p:spTgt spid="1403"/>
                                        </p:tgtEl>
                                        <p:attrNameLst>
                                          <p:attrName>ppt_h</p:attrName>
                                        </p:attrNameLst>
                                      </p:cBhvr>
                                      <p:tavLst>
                                        <p:tav tm="0">
                                          <p:val>
                                            <p:fltVal val="0"/>
                                          </p:val>
                                        </p:tav>
                                        <p:tav tm="100000">
                                          <p:val>
                                            <p:strVal val="#ppt_h"/>
                                          </p:val>
                                        </p:tav>
                                      </p:tavLst>
                                    </p:anim>
                                  </p:childTnLst>
                                </p:cTn>
                              </p:par>
                            </p:childTnLst>
                          </p:cTn>
                        </p:par>
                        <p:par>
                          <p:cTn id="126" fill="hold">
                            <p:stCondLst>
                              <p:cond delay="26900"/>
                            </p:stCondLst>
                            <p:childTnLst>
                              <p:par>
                                <p:cTn id="127" presetClass="entr" nodeType="afterEffect" presetSubtype="16" presetID="23" grpId="27" fill="hold">
                                  <p:stCondLst>
                                    <p:cond delay="200"/>
                                  </p:stCondLst>
                                  <p:iterate type="el" backwards="0">
                                    <p:tmAbs val="0"/>
                                  </p:iterate>
                                  <p:childTnLst>
                                    <p:set>
                                      <p:cBhvr>
                                        <p:cTn id="128" fill="hold"/>
                                        <p:tgtEl>
                                          <p:spTgt spid="1360"/>
                                        </p:tgtEl>
                                        <p:attrNameLst>
                                          <p:attrName>style.visibility</p:attrName>
                                        </p:attrNameLst>
                                      </p:cBhvr>
                                      <p:to>
                                        <p:strVal val="visible"/>
                                      </p:to>
                                    </p:set>
                                    <p:anim calcmode="lin" valueType="num">
                                      <p:cBhvr>
                                        <p:cTn id="129" dur="800" fill="hold"/>
                                        <p:tgtEl>
                                          <p:spTgt spid="1360"/>
                                        </p:tgtEl>
                                        <p:attrNameLst>
                                          <p:attrName>ppt_w</p:attrName>
                                        </p:attrNameLst>
                                      </p:cBhvr>
                                      <p:tavLst>
                                        <p:tav tm="0">
                                          <p:val>
                                            <p:fltVal val="0"/>
                                          </p:val>
                                        </p:tav>
                                        <p:tav tm="100000">
                                          <p:val>
                                            <p:strVal val="#ppt_w"/>
                                          </p:val>
                                        </p:tav>
                                      </p:tavLst>
                                    </p:anim>
                                    <p:anim calcmode="lin" valueType="num">
                                      <p:cBhvr>
                                        <p:cTn id="130" dur="800" fill="hold"/>
                                        <p:tgtEl>
                                          <p:spTgt spid="1360"/>
                                        </p:tgtEl>
                                        <p:attrNameLst>
                                          <p:attrName>ppt_h</p:attrName>
                                        </p:attrNameLst>
                                      </p:cBhvr>
                                      <p:tavLst>
                                        <p:tav tm="0">
                                          <p:val>
                                            <p:fltVal val="0"/>
                                          </p:val>
                                        </p:tav>
                                        <p:tav tm="100000">
                                          <p:val>
                                            <p:strVal val="#ppt_h"/>
                                          </p:val>
                                        </p:tav>
                                      </p:tavLst>
                                    </p:anim>
                                  </p:childTnLst>
                                </p:cTn>
                              </p:par>
                            </p:childTnLst>
                          </p:cTn>
                        </p:par>
                        <p:par>
                          <p:cTn id="131" fill="hold">
                            <p:stCondLst>
                              <p:cond delay="27900"/>
                            </p:stCondLst>
                            <p:childTnLst>
                              <p:par>
                                <p:cTn id="132" presetClass="entr" nodeType="afterEffect" presetSubtype="4" presetID="22" grpId="28" fill="hold">
                                  <p:stCondLst>
                                    <p:cond delay="200"/>
                                  </p:stCondLst>
                                  <p:iterate type="el" backwards="0">
                                    <p:tmAbs val="0"/>
                                  </p:iterate>
                                  <p:childTnLst>
                                    <p:set>
                                      <p:cBhvr>
                                        <p:cTn id="133" fill="hold"/>
                                        <p:tgtEl>
                                          <p:spTgt spid="1366"/>
                                        </p:tgtEl>
                                        <p:attrNameLst>
                                          <p:attrName>style.visibility</p:attrName>
                                        </p:attrNameLst>
                                      </p:cBhvr>
                                      <p:to>
                                        <p:strVal val="visible"/>
                                      </p:to>
                                    </p:set>
                                    <p:animEffect filter="wipe(down)" transition="in">
                                      <p:cBhvr>
                                        <p:cTn id="134" dur="700"/>
                                        <p:tgtEl>
                                          <p:spTgt spid="1366"/>
                                        </p:tgtEl>
                                      </p:cBhvr>
                                    </p:animEffect>
                                  </p:childTnLst>
                                </p:cTn>
                              </p:par>
                            </p:childTnLst>
                          </p:cTn>
                        </p:par>
                        <p:par>
                          <p:cTn id="135" fill="hold">
                            <p:stCondLst>
                              <p:cond delay="28800"/>
                            </p:stCondLst>
                            <p:childTnLst>
                              <p:par>
                                <p:cTn id="136" presetClass="entr" nodeType="afterEffect" presetSubtype="16" presetID="23" grpId="29" fill="hold">
                                  <p:stCondLst>
                                    <p:cond delay="200"/>
                                  </p:stCondLst>
                                  <p:iterate type="el" backwards="0">
                                    <p:tmAbs val="0"/>
                                  </p:iterate>
                                  <p:childTnLst>
                                    <p:set>
                                      <p:cBhvr>
                                        <p:cTn id="137" fill="hold"/>
                                        <p:tgtEl>
                                          <p:spTgt spid="1373"/>
                                        </p:tgtEl>
                                        <p:attrNameLst>
                                          <p:attrName>style.visibility</p:attrName>
                                        </p:attrNameLst>
                                      </p:cBhvr>
                                      <p:to>
                                        <p:strVal val="visible"/>
                                      </p:to>
                                    </p:set>
                                    <p:anim calcmode="lin" valueType="num">
                                      <p:cBhvr>
                                        <p:cTn id="138" dur="800" fill="hold"/>
                                        <p:tgtEl>
                                          <p:spTgt spid="1373"/>
                                        </p:tgtEl>
                                        <p:attrNameLst>
                                          <p:attrName>ppt_w</p:attrName>
                                        </p:attrNameLst>
                                      </p:cBhvr>
                                      <p:tavLst>
                                        <p:tav tm="0">
                                          <p:val>
                                            <p:fltVal val="0"/>
                                          </p:val>
                                        </p:tav>
                                        <p:tav tm="100000">
                                          <p:val>
                                            <p:strVal val="#ppt_w"/>
                                          </p:val>
                                        </p:tav>
                                      </p:tavLst>
                                    </p:anim>
                                    <p:anim calcmode="lin" valueType="num">
                                      <p:cBhvr>
                                        <p:cTn id="139" dur="800" fill="hold"/>
                                        <p:tgtEl>
                                          <p:spTgt spid="13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0" grpId="16"/>
      <p:bldP build="whole" bldLvl="1" animBg="1" rev="0" advAuto="0" spid="1388" grpId="3"/>
      <p:bldP build="whole" bldLvl="1" animBg="1" rev="0" advAuto="0" spid="1349" grpId="23"/>
      <p:bldP build="whole" bldLvl="1" animBg="1" rev="0" advAuto="0" spid="1367" grpId="24"/>
      <p:bldP build="whole" bldLvl="1" animBg="1" rev="0" advAuto="0" spid="1355" grpId="20"/>
      <p:bldP build="whole" bldLvl="1" animBg="1" rev="0" advAuto="0" spid="1356" grpId="25"/>
      <p:bldP build="whole" bldLvl="1" animBg="1" rev="0" advAuto="0" spid="1366" grpId="28"/>
      <p:bldP build="whole" bldLvl="1" animBg="1" rev="0" advAuto="0" spid="1364" grpId="22"/>
      <p:bldP build="whole" bldLvl="1" animBg="1" rev="0" advAuto="0" spid="1363" grpId="19"/>
      <p:bldP build="whole" bldLvl="1" animBg="1" rev="0" advAuto="0" spid="1362" grpId="18"/>
      <p:bldP build="whole" bldLvl="1" animBg="1" rev="0" advAuto="0" spid="1376" grpId="1"/>
      <p:bldP build="whole" bldLvl="1" animBg="1" rev="0" advAuto="0" spid="1394" grpId="17"/>
      <p:bldP build="whole" bldLvl="1" animBg="1" rev="0" advAuto="0" spid="1400" grpId="8"/>
      <p:bldP build="whole" bldLvl="1" animBg="1" rev="0" advAuto="0" spid="1382" grpId="12"/>
      <p:bldP build="whole" bldLvl="1" animBg="1" rev="0" advAuto="0" spid="1397" grpId="4"/>
      <p:bldP build="whole" bldLvl="1" animBg="1" rev="0" advAuto="0" spid="1361" grpId="21"/>
      <p:bldP build="whole" bldLvl="1" animBg="1" rev="0" advAuto="0" spid="1391" grpId="11"/>
      <p:bldP build="whole" bldLvl="1" animBg="1" rev="0" advAuto="0" spid="1358" grpId="14"/>
      <p:bldP build="whole" bldLvl="1" animBg="1" rev="0" advAuto="0" spid="1403" grpId="26"/>
      <p:bldP build="whole" bldLvl="1" animBg="1" rev="0" advAuto="0" spid="1385" grpId="6"/>
      <p:bldP build="whole" bldLvl="1" animBg="1" rev="0" advAuto="0" spid="1365" grpId="2"/>
      <p:bldP build="whole" bldLvl="1" animBg="1" rev="0" advAuto="0" spid="1373" grpId="29"/>
      <p:bldP build="whole" bldLvl="1" animBg="1" rev="0" advAuto="0" spid="1357" grpId="15"/>
      <p:bldP build="whole" bldLvl="1" animBg="1" rev="0" advAuto="0" spid="1348" grpId="10"/>
      <p:bldP build="whole" bldLvl="1" animBg="1" rev="0" advAuto="0" spid="1360" grpId="27"/>
      <p:bldP build="whole" bldLvl="1" animBg="1" rev="0" advAuto="0" spid="1359" grpId="9"/>
      <p:bldP build="whole" bldLvl="1" animBg="1" rev="0" advAuto="0" spid="1354" grpId="5"/>
      <p:bldP build="whole" bldLvl="1" animBg="1" rev="0" advAuto="0" spid="1353" grpId="13"/>
      <p:bldP build="whole" bldLvl="1" animBg="1" rev="0" advAuto="0" spid="1379" grpId="7"/>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6" name="Social Media"/>
          <p:cNvSpPr txBox="1"/>
          <p:nvPr/>
        </p:nvSpPr>
        <p:spPr>
          <a:xfrm>
            <a:off x="1707674" y="996924"/>
            <a:ext cx="287723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Social Media</a:t>
            </a:r>
          </a:p>
        </p:txBody>
      </p:sp>
      <p:sp>
        <p:nvSpPr>
          <p:cNvPr id="140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425" name="成组"/>
          <p:cNvGrpSpPr/>
          <p:nvPr/>
        </p:nvGrpSpPr>
        <p:grpSpPr>
          <a:xfrm>
            <a:off x="1837438" y="4334941"/>
            <a:ext cx="11428366" cy="8305066"/>
            <a:chOff x="0" y="0"/>
            <a:chExt cx="11428364" cy="8305064"/>
          </a:xfrm>
        </p:grpSpPr>
        <p:sp>
          <p:nvSpPr>
            <p:cNvPr id="1408" name="线条"/>
            <p:cNvSpPr/>
            <p:nvPr/>
          </p:nvSpPr>
          <p:spPr>
            <a:xfrm>
              <a:off x="5705116" y="3440285"/>
              <a:ext cx="1" cy="125448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09" name="线条"/>
            <p:cNvSpPr/>
            <p:nvPr/>
          </p:nvSpPr>
          <p:spPr>
            <a:xfrm flipV="1">
              <a:off x="1639922" y="5562760"/>
              <a:ext cx="8125307" cy="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10" name="线条"/>
            <p:cNvSpPr/>
            <p:nvPr/>
          </p:nvSpPr>
          <p:spPr>
            <a:xfrm>
              <a:off x="2566126" y="1978741"/>
              <a:ext cx="1484715" cy="270942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11" name="形状"/>
            <p:cNvSpPr/>
            <p:nvPr/>
          </p:nvSpPr>
          <p:spPr>
            <a:xfrm>
              <a:off x="1452892" y="1950997"/>
              <a:ext cx="8665324" cy="547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10501" y="21600"/>
                  </a:lnTo>
                  <a:lnTo>
                    <a:pt x="21600" y="14033"/>
                  </a:lnTo>
                  <a:lnTo>
                    <a:pt x="18514" y="0"/>
                  </a:lnTo>
                  <a:lnTo>
                    <a:pt x="10583" y="6061"/>
                  </a:lnTo>
                  <a:lnTo>
                    <a:pt x="2772" y="280"/>
                  </a:lnTo>
                  <a:lnTo>
                    <a:pt x="0" y="13971"/>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pic>
          <p:nvPicPr>
            <p:cNvPr id="1412" name="imac-real.png" descr="imac-real.png"/>
            <p:cNvPicPr>
              <a:picLocks noChangeAspect="1"/>
            </p:cNvPicPr>
            <p:nvPr/>
          </p:nvPicPr>
          <p:blipFill>
            <a:blip r:embed="rId2">
              <a:extLst/>
            </a:blip>
            <a:stretch>
              <a:fillRect/>
            </a:stretch>
          </p:blipFill>
          <p:spPr>
            <a:xfrm>
              <a:off x="0" y="2893988"/>
              <a:ext cx="2849597" cy="3262789"/>
            </a:xfrm>
            <a:prstGeom prst="rect">
              <a:avLst/>
            </a:prstGeom>
            <a:ln w="12700" cap="flat">
              <a:noFill/>
              <a:miter lim="400000"/>
            </a:ln>
            <a:effectLst/>
          </p:spPr>
        </p:pic>
        <p:pic>
          <p:nvPicPr>
            <p:cNvPr id="1413" name="imac-real.png" descr="imac-real.png"/>
            <p:cNvPicPr>
              <a:picLocks noChangeAspect="1"/>
            </p:cNvPicPr>
            <p:nvPr/>
          </p:nvPicPr>
          <p:blipFill>
            <a:blip r:embed="rId2">
              <a:extLst/>
            </a:blip>
            <a:stretch>
              <a:fillRect/>
            </a:stretch>
          </p:blipFill>
          <p:spPr>
            <a:xfrm>
              <a:off x="1472445" y="0"/>
              <a:ext cx="2154965" cy="2467435"/>
            </a:xfrm>
            <a:prstGeom prst="rect">
              <a:avLst/>
            </a:prstGeom>
            <a:ln w="12700" cap="flat">
              <a:noFill/>
              <a:miter lim="400000"/>
            </a:ln>
            <a:effectLst/>
          </p:spPr>
        </p:pic>
        <p:pic>
          <p:nvPicPr>
            <p:cNvPr id="1414" name="imac-real.png" descr="imac-real.png"/>
            <p:cNvPicPr>
              <a:picLocks noChangeAspect="1"/>
            </p:cNvPicPr>
            <p:nvPr/>
          </p:nvPicPr>
          <p:blipFill>
            <a:blip r:embed="rId2">
              <a:extLst/>
            </a:blip>
            <a:stretch>
              <a:fillRect/>
            </a:stretch>
          </p:blipFill>
          <p:spPr>
            <a:xfrm>
              <a:off x="7800954" y="0"/>
              <a:ext cx="2154965" cy="2467435"/>
            </a:xfrm>
            <a:prstGeom prst="rect">
              <a:avLst/>
            </a:prstGeom>
            <a:ln w="12700" cap="flat">
              <a:noFill/>
              <a:miter lim="400000"/>
            </a:ln>
            <a:effectLst/>
          </p:spPr>
        </p:pic>
        <p:pic>
          <p:nvPicPr>
            <p:cNvPr id="1415" name="imac-real.png" descr="imac-real.png"/>
            <p:cNvPicPr>
              <a:picLocks noChangeAspect="1"/>
            </p:cNvPicPr>
            <p:nvPr/>
          </p:nvPicPr>
          <p:blipFill>
            <a:blip r:embed="rId2">
              <a:extLst/>
            </a:blip>
            <a:stretch>
              <a:fillRect/>
            </a:stretch>
          </p:blipFill>
          <p:spPr>
            <a:xfrm>
              <a:off x="4289383" y="847213"/>
              <a:ext cx="2849598" cy="3262790"/>
            </a:xfrm>
            <a:prstGeom prst="rect">
              <a:avLst/>
            </a:prstGeom>
            <a:ln w="12700" cap="flat">
              <a:noFill/>
              <a:miter lim="400000"/>
            </a:ln>
            <a:effectLst/>
          </p:spPr>
        </p:pic>
        <p:pic>
          <p:nvPicPr>
            <p:cNvPr id="1416" name="imac-real.png" descr="imac-real.png"/>
            <p:cNvPicPr>
              <a:picLocks noChangeAspect="1"/>
            </p:cNvPicPr>
            <p:nvPr/>
          </p:nvPicPr>
          <p:blipFill>
            <a:blip r:embed="rId2">
              <a:extLst/>
            </a:blip>
            <a:stretch>
              <a:fillRect/>
            </a:stretch>
          </p:blipFill>
          <p:spPr>
            <a:xfrm>
              <a:off x="3657459" y="3595170"/>
              <a:ext cx="4113446" cy="4709895"/>
            </a:xfrm>
            <a:prstGeom prst="rect">
              <a:avLst/>
            </a:prstGeom>
            <a:ln w="12700" cap="flat">
              <a:noFill/>
              <a:miter lim="400000"/>
            </a:ln>
            <a:effectLst/>
          </p:spPr>
        </p:pic>
        <p:pic>
          <p:nvPicPr>
            <p:cNvPr id="1417" name="imac-real.png" descr="imac-real.png"/>
            <p:cNvPicPr>
              <a:picLocks noChangeAspect="1"/>
            </p:cNvPicPr>
            <p:nvPr/>
          </p:nvPicPr>
          <p:blipFill>
            <a:blip r:embed="rId2">
              <a:extLst/>
            </a:blip>
            <a:stretch>
              <a:fillRect/>
            </a:stretch>
          </p:blipFill>
          <p:spPr>
            <a:xfrm>
              <a:off x="8578767" y="2893988"/>
              <a:ext cx="2849598" cy="3262789"/>
            </a:xfrm>
            <a:prstGeom prst="rect">
              <a:avLst/>
            </a:prstGeom>
            <a:ln w="12700" cap="flat">
              <a:noFill/>
              <a:miter lim="400000"/>
            </a:ln>
            <a:effectLst/>
          </p:spPr>
        </p:pic>
        <p:sp>
          <p:nvSpPr>
            <p:cNvPr id="1418" name="image"/>
            <p:cNvSpPr/>
            <p:nvPr/>
          </p:nvSpPr>
          <p:spPr>
            <a:xfrm>
              <a:off x="4645240" y="1704706"/>
              <a:ext cx="2137884" cy="1220417"/>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vl1pPr>
            </a:lstStyle>
            <a:p>
              <a:pPr/>
              <a:r>
                <a:t>image</a:t>
              </a:r>
            </a:p>
          </p:txBody>
        </p:sp>
        <p:sp>
          <p:nvSpPr>
            <p:cNvPr id="1419" name="image"/>
            <p:cNvSpPr/>
            <p:nvPr/>
          </p:nvSpPr>
          <p:spPr>
            <a:xfrm>
              <a:off x="8116231" y="697324"/>
              <a:ext cx="1524412" cy="896186"/>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vl1pPr>
            </a:lstStyle>
            <a:p>
              <a:pPr/>
              <a:r>
                <a:t>image</a:t>
              </a:r>
            </a:p>
          </p:txBody>
        </p:sp>
        <p:sp>
          <p:nvSpPr>
            <p:cNvPr id="1420" name="image"/>
            <p:cNvSpPr/>
            <p:nvPr/>
          </p:nvSpPr>
          <p:spPr>
            <a:xfrm>
              <a:off x="1787722" y="697324"/>
              <a:ext cx="1524411" cy="896186"/>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vl1pPr>
            </a:lstStyle>
            <a:p>
              <a:pPr/>
              <a:r>
                <a:t>image</a:t>
              </a:r>
            </a:p>
          </p:txBody>
        </p:sp>
        <p:sp>
          <p:nvSpPr>
            <p:cNvPr id="1421" name="image"/>
            <p:cNvSpPr/>
            <p:nvPr/>
          </p:nvSpPr>
          <p:spPr>
            <a:xfrm>
              <a:off x="8934624" y="3748227"/>
              <a:ext cx="2137884" cy="1220417"/>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vl1pPr>
            </a:lstStyle>
            <a:p>
              <a:pPr/>
              <a:r>
                <a:t>image</a:t>
              </a:r>
            </a:p>
          </p:txBody>
        </p:sp>
        <p:sp>
          <p:nvSpPr>
            <p:cNvPr id="1422" name="image"/>
            <p:cNvSpPr/>
            <p:nvPr/>
          </p:nvSpPr>
          <p:spPr>
            <a:xfrm>
              <a:off x="355856" y="3748227"/>
              <a:ext cx="2137884" cy="1220417"/>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vl1pPr>
            </a:lstStyle>
            <a:p>
              <a:pPr/>
              <a:r>
                <a:t>image</a:t>
              </a:r>
            </a:p>
          </p:txBody>
        </p:sp>
        <p:sp>
          <p:nvSpPr>
            <p:cNvPr id="1423" name="image"/>
            <p:cNvSpPr/>
            <p:nvPr/>
          </p:nvSpPr>
          <p:spPr>
            <a:xfrm>
              <a:off x="4086843" y="4808797"/>
              <a:ext cx="3203879" cy="1791022"/>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800"/>
              </a:lvl1pPr>
            </a:lstStyle>
            <a:p>
              <a:pPr/>
              <a:r>
                <a:t>image</a:t>
              </a:r>
            </a:p>
          </p:txBody>
        </p:sp>
        <p:sp>
          <p:nvSpPr>
            <p:cNvPr id="1424" name="线条"/>
            <p:cNvSpPr/>
            <p:nvPr/>
          </p:nvSpPr>
          <p:spPr>
            <a:xfrm flipH="1">
              <a:off x="7403274" y="2089772"/>
              <a:ext cx="1484978" cy="2487358"/>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grpSp>
      <p:grpSp>
        <p:nvGrpSpPr>
          <p:cNvPr id="1429" name="成组"/>
          <p:cNvGrpSpPr/>
          <p:nvPr/>
        </p:nvGrpSpPr>
        <p:grpSpPr>
          <a:xfrm>
            <a:off x="14501556" y="5123517"/>
            <a:ext cx="8045006" cy="6557901"/>
            <a:chOff x="0" y="0"/>
            <a:chExt cx="8045005" cy="6557900"/>
          </a:xfrm>
        </p:grpSpPr>
        <p:sp>
          <p:nvSpPr>
            <p:cNvPr id="1426" name="Lorem ipsum dolor sit amet, consectetur adipiscing elit. Phasellus tincidunt rhoncus augue eu rutrum. Vivamus auctor imperdiet sagittis. Etiam sed aliquet nunc, eu hendrerit metus. Aliquam accumsan"/>
            <p:cNvSpPr txBox="1"/>
            <p:nvPr/>
          </p:nvSpPr>
          <p:spPr>
            <a:xfrm>
              <a:off x="0" y="0"/>
              <a:ext cx="8011811" cy="2324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2900">
                  <a:solidFill>
                    <a:srgbClr val="D4D2D6"/>
                  </a:solidFill>
                  <a:latin typeface="Helvetica"/>
                  <a:ea typeface="Helvetica"/>
                  <a:cs typeface="Helvetica"/>
                  <a:sym typeface="Helvetica"/>
                </a:defRPr>
              </a:pPr>
              <a:r>
                <a:t>Lorem ipsum</a:t>
              </a:r>
              <a:r>
                <a:rPr>
                  <a:solidFill>
                    <a:srgbClr val="C54E4D"/>
                  </a:solidFill>
                </a:rPr>
                <a:t> dolor sit amet, </a:t>
              </a:r>
              <a:r>
                <a:t>consectetur adipiscing elit. Phasellus tincidunt rhoncus augue eu rutrum. Vivamus auctor imperdiet sagittis. Etiam sed aliquet nunc, eu hendrerit metus. Aliquam accumsan</a:t>
              </a:r>
            </a:p>
          </p:txBody>
        </p:sp>
        <p:sp>
          <p:nvSpPr>
            <p:cNvPr id="1427" name="Lorem ipsum dolor sit amet, consectetur adipiscing elit. Phasellus tincidunt rhoncus augue eu rutrum. Vivamus auctor imperdiet sagittis. Etiam sed aliquet nunc, eu hendrerit metus. Aliquam accumsan faucibus volutpat. Aenean quis mauris ligula."/>
            <p:cNvSpPr txBox="1"/>
            <p:nvPr/>
          </p:nvSpPr>
          <p:spPr>
            <a:xfrm>
              <a:off x="33194" y="2691038"/>
              <a:ext cx="8011812" cy="175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a:t>
              </a:r>
            </a:p>
          </p:txBody>
        </p:sp>
        <p:sp>
          <p:nvSpPr>
            <p:cNvPr id="1428" name="Donec consectetur interdum fringilla. Nullam finibus mattis ligula vitae sagittis. Praesent pretium ut mi non ultrices. Donec auctor molestie eros vel tincidunt. Aenean iaculis eget ante sed ultricies."/>
            <p:cNvSpPr txBox="1"/>
            <p:nvPr/>
          </p:nvSpPr>
          <p:spPr>
            <a:xfrm>
              <a:off x="33194" y="5135500"/>
              <a:ext cx="7945420" cy="1422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Donec consectetur interdum fringilla. Nullam finibus mattis ligula vitae sagittis. Praesent pretium ut mi non ultrices. Donec auctor molestie eros vel tincidunt. Aenean iaculis eget ante sed ultricies.</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25"/>
                                        </p:tgtEl>
                                        <p:attrNameLst>
                                          <p:attrName>style.visibility</p:attrName>
                                        </p:attrNameLst>
                                      </p:cBhvr>
                                      <p:to>
                                        <p:strVal val="visible"/>
                                      </p:to>
                                    </p:set>
                                    <p:anim calcmode="lin" valueType="num">
                                      <p:cBhvr>
                                        <p:cTn id="7" dur="2500" fill="hold"/>
                                        <p:tgtEl>
                                          <p:spTgt spid="1425"/>
                                        </p:tgtEl>
                                        <p:attrNameLst>
                                          <p:attrName>ppt_w</p:attrName>
                                        </p:attrNameLst>
                                      </p:cBhvr>
                                      <p:tavLst>
                                        <p:tav tm="0">
                                          <p:val>
                                            <p:fltVal val="0"/>
                                          </p:val>
                                        </p:tav>
                                        <p:tav tm="100000">
                                          <p:val>
                                            <p:strVal val="#ppt_w"/>
                                          </p:val>
                                        </p:tav>
                                      </p:tavLst>
                                    </p:anim>
                                    <p:anim calcmode="lin" valueType="num">
                                      <p:cBhvr>
                                        <p:cTn id="8" dur="2500" fill="hold"/>
                                        <p:tgtEl>
                                          <p:spTgt spid="14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429"/>
                                        </p:tgtEl>
                                        <p:attrNameLst>
                                          <p:attrName>style.visibility</p:attrName>
                                        </p:attrNameLst>
                                      </p:cBhvr>
                                      <p:to>
                                        <p:strVal val="visible"/>
                                      </p:to>
                                    </p:set>
                                    <p:animEffect filter="dissolve" transition="in">
                                      <p:cBhvr>
                                        <p:cTn id="13" dur="1000"/>
                                        <p:tgtEl>
                                          <p:spTgt spid="1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5" grpId="1"/>
      <p:bldP build="whole" bldLvl="1" animBg="1" rev="0" advAuto="0" spid="1429"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幻灯片编号"/>
          <p:cNvSpPr txBox="1"/>
          <p:nvPr>
            <p:ph type="sldNum" sz="quarter" idx="2"/>
          </p:nvPr>
        </p:nvSpPr>
        <p:spPr>
          <a:xfrm>
            <a:off x="12050092" y="13054014"/>
            <a:ext cx="283816"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0" name="成组"/>
          <p:cNvGrpSpPr/>
          <p:nvPr/>
        </p:nvGrpSpPr>
        <p:grpSpPr>
          <a:xfrm>
            <a:off x="14910017" y="3244975"/>
            <a:ext cx="3292650" cy="3755482"/>
            <a:chOff x="0" y="0"/>
            <a:chExt cx="3292649" cy="3755480"/>
          </a:xfrm>
        </p:grpSpPr>
        <p:sp>
          <p:nvSpPr>
            <p:cNvPr id="113" name="圆角矩形"/>
            <p:cNvSpPr/>
            <p:nvPr/>
          </p:nvSpPr>
          <p:spPr>
            <a:xfrm>
              <a:off x="0" y="462831"/>
              <a:ext cx="3292650" cy="3292650"/>
            </a:xfrm>
            <a:prstGeom prst="roundRect">
              <a:avLst>
                <a:gd name="adj" fmla="val 6817"/>
              </a:avLst>
            </a:prstGeom>
            <a:solidFill>
              <a:srgbClr val="F1C05F">
                <a:alpha val="64999"/>
              </a:srgbClr>
            </a:solidFill>
            <a:ln w="12700" cap="flat">
              <a:noFill/>
              <a:miter lim="400000"/>
            </a:ln>
            <a:effectLst/>
          </p:spPr>
          <p:txBody>
            <a:bodyPr wrap="square" lIns="50800" tIns="50800" rIns="50800" bIns="50800" numCol="1" anchor="ctr">
              <a:noAutofit/>
            </a:bodyPr>
            <a:lstStyle/>
            <a:p>
              <a:pPr>
                <a:defRPr sz="3200"/>
              </a:pPr>
            </a:p>
          </p:txBody>
        </p:sp>
        <p:sp>
          <p:nvSpPr>
            <p:cNvPr id="114" name="圆形"/>
            <p:cNvSpPr/>
            <p:nvPr/>
          </p:nvSpPr>
          <p:spPr>
            <a:xfrm>
              <a:off x="817030" y="0"/>
              <a:ext cx="1658591"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15" name="圆形"/>
            <p:cNvSpPr/>
            <p:nvPr/>
          </p:nvSpPr>
          <p:spPr>
            <a:xfrm>
              <a:off x="999757" y="1514809"/>
              <a:ext cx="277674" cy="27767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16" name="圆形"/>
            <p:cNvSpPr/>
            <p:nvPr/>
          </p:nvSpPr>
          <p:spPr>
            <a:xfrm>
              <a:off x="817030" y="1838908"/>
              <a:ext cx="139639" cy="13963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17" name="WHAT WE DO"/>
            <p:cNvSpPr txBox="1"/>
            <p:nvPr/>
          </p:nvSpPr>
          <p:spPr>
            <a:xfrm>
              <a:off x="347296" y="2040534"/>
              <a:ext cx="259805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WHAT WE DO</a:t>
              </a:r>
            </a:p>
          </p:txBody>
        </p:sp>
        <p:sp>
          <p:nvSpPr>
            <p:cNvPr id="118" name="Lorem ipsum dolor sit amet, consectetur"/>
            <p:cNvSpPr txBox="1"/>
            <p:nvPr/>
          </p:nvSpPr>
          <p:spPr>
            <a:xfrm>
              <a:off x="223001" y="2587061"/>
              <a:ext cx="2846647"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19" name="4"/>
            <p:cNvSpPr txBox="1"/>
            <p:nvPr/>
          </p:nvSpPr>
          <p:spPr>
            <a:xfrm>
              <a:off x="1338784" y="239348"/>
              <a:ext cx="608721"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1C05F"/>
                  </a:solidFill>
                  <a:latin typeface="Helvetica"/>
                  <a:ea typeface="Helvetica"/>
                  <a:cs typeface="Helvetica"/>
                  <a:sym typeface="Helvetica"/>
                </a:defRPr>
              </a:lvl1pPr>
            </a:lstStyle>
            <a:p>
              <a:pPr/>
              <a:r>
                <a:t>4</a:t>
              </a:r>
            </a:p>
          </p:txBody>
        </p:sp>
      </p:grpSp>
      <p:grpSp>
        <p:nvGrpSpPr>
          <p:cNvPr id="128" name="成组"/>
          <p:cNvGrpSpPr/>
          <p:nvPr/>
        </p:nvGrpSpPr>
        <p:grpSpPr>
          <a:xfrm>
            <a:off x="1816991" y="3216818"/>
            <a:ext cx="3292651" cy="3755481"/>
            <a:chOff x="0" y="0"/>
            <a:chExt cx="3292649" cy="3755480"/>
          </a:xfrm>
        </p:grpSpPr>
        <p:sp>
          <p:nvSpPr>
            <p:cNvPr id="121" name="圆角矩形"/>
            <p:cNvSpPr/>
            <p:nvPr/>
          </p:nvSpPr>
          <p:spPr>
            <a:xfrm>
              <a:off x="0" y="462831"/>
              <a:ext cx="3292650" cy="3292650"/>
            </a:xfrm>
            <a:prstGeom prst="roundRect">
              <a:avLst>
                <a:gd name="adj" fmla="val 6817"/>
              </a:avLst>
            </a:prstGeom>
            <a:solidFill>
              <a:srgbClr val="828B94">
                <a:alpha val="64619"/>
              </a:srgbClr>
            </a:solidFill>
            <a:ln w="12700" cap="flat">
              <a:noFill/>
              <a:miter lim="400000"/>
            </a:ln>
            <a:effectLst/>
          </p:spPr>
          <p:txBody>
            <a:bodyPr wrap="square" lIns="50800" tIns="50800" rIns="50800" bIns="50800" numCol="1" anchor="ctr">
              <a:noAutofit/>
            </a:bodyPr>
            <a:lstStyle/>
            <a:p>
              <a:pPr>
                <a:defRPr sz="3200"/>
              </a:pPr>
            </a:p>
          </p:txBody>
        </p:sp>
        <p:sp>
          <p:nvSpPr>
            <p:cNvPr id="122" name="圆形"/>
            <p:cNvSpPr/>
            <p:nvPr/>
          </p:nvSpPr>
          <p:spPr>
            <a:xfrm>
              <a:off x="817029" y="0"/>
              <a:ext cx="1658591"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23" name="ABOUT US"/>
            <p:cNvSpPr txBox="1"/>
            <p:nvPr/>
          </p:nvSpPr>
          <p:spPr>
            <a:xfrm>
              <a:off x="618722" y="2012377"/>
              <a:ext cx="205520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ABOUT US</a:t>
              </a:r>
            </a:p>
          </p:txBody>
        </p:sp>
        <p:sp>
          <p:nvSpPr>
            <p:cNvPr id="124" name="圆形"/>
            <p:cNvSpPr/>
            <p:nvPr/>
          </p:nvSpPr>
          <p:spPr>
            <a:xfrm>
              <a:off x="802364" y="1380916"/>
              <a:ext cx="277674" cy="27767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25" name="圆形"/>
            <p:cNvSpPr/>
            <p:nvPr/>
          </p:nvSpPr>
          <p:spPr>
            <a:xfrm>
              <a:off x="619637" y="1705015"/>
              <a:ext cx="139638" cy="139639"/>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26" name="Lorem ipsum dolor sit amet, consectetur"/>
            <p:cNvSpPr txBox="1"/>
            <p:nvPr/>
          </p:nvSpPr>
          <p:spPr>
            <a:xfrm>
              <a:off x="223001" y="2558905"/>
              <a:ext cx="2846647"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27" name="1"/>
            <p:cNvSpPr txBox="1"/>
            <p:nvPr/>
          </p:nvSpPr>
          <p:spPr>
            <a:xfrm>
              <a:off x="1435822" y="267505"/>
              <a:ext cx="421006"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r">
                <a:defRPr sz="7000">
                  <a:solidFill>
                    <a:srgbClr val="828B94"/>
                  </a:solidFill>
                  <a:latin typeface="Helvetica"/>
                  <a:ea typeface="Helvetica"/>
                  <a:cs typeface="Helvetica"/>
                  <a:sym typeface="Helvetica"/>
                </a:defRPr>
              </a:lvl1pPr>
            </a:lstStyle>
            <a:p>
              <a:pPr/>
              <a:r>
                <a:t>1</a:t>
              </a:r>
            </a:p>
          </p:txBody>
        </p:sp>
      </p:grpSp>
      <p:grpSp>
        <p:nvGrpSpPr>
          <p:cNvPr id="136" name="成组"/>
          <p:cNvGrpSpPr/>
          <p:nvPr/>
        </p:nvGrpSpPr>
        <p:grpSpPr>
          <a:xfrm>
            <a:off x="6181333" y="3216818"/>
            <a:ext cx="3292650" cy="3755481"/>
            <a:chOff x="0" y="0"/>
            <a:chExt cx="3292649" cy="3755480"/>
          </a:xfrm>
        </p:grpSpPr>
        <p:sp>
          <p:nvSpPr>
            <p:cNvPr id="129" name="圆角矩形"/>
            <p:cNvSpPr/>
            <p:nvPr/>
          </p:nvSpPr>
          <p:spPr>
            <a:xfrm>
              <a:off x="0" y="462831"/>
              <a:ext cx="3292650" cy="3292650"/>
            </a:xfrm>
            <a:prstGeom prst="roundRect">
              <a:avLst>
                <a:gd name="adj" fmla="val 6817"/>
              </a:avLst>
            </a:prstGeom>
            <a:solidFill>
              <a:srgbClr val="3FA086">
                <a:alpha val="64999"/>
              </a:srgbClr>
            </a:solidFill>
            <a:ln w="12700" cap="flat">
              <a:noFill/>
              <a:miter lim="400000"/>
            </a:ln>
            <a:effectLst/>
          </p:spPr>
          <p:txBody>
            <a:bodyPr wrap="square" lIns="50800" tIns="50800" rIns="50800" bIns="50800" numCol="1" anchor="ctr">
              <a:noAutofit/>
            </a:bodyPr>
            <a:lstStyle/>
            <a:p>
              <a:pPr>
                <a:defRPr sz="3200"/>
              </a:pPr>
            </a:p>
          </p:txBody>
        </p:sp>
        <p:sp>
          <p:nvSpPr>
            <p:cNvPr id="130" name="圆形"/>
            <p:cNvSpPr/>
            <p:nvPr/>
          </p:nvSpPr>
          <p:spPr>
            <a:xfrm>
              <a:off x="817029" y="0"/>
              <a:ext cx="1658590"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31" name="圆形"/>
            <p:cNvSpPr/>
            <p:nvPr/>
          </p:nvSpPr>
          <p:spPr>
            <a:xfrm>
              <a:off x="999757" y="1542966"/>
              <a:ext cx="277673" cy="27767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32" name="圆形"/>
            <p:cNvSpPr/>
            <p:nvPr/>
          </p:nvSpPr>
          <p:spPr>
            <a:xfrm>
              <a:off x="817029" y="1867065"/>
              <a:ext cx="139638" cy="13963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33" name="MOCK-UP"/>
            <p:cNvSpPr txBox="1"/>
            <p:nvPr/>
          </p:nvSpPr>
          <p:spPr>
            <a:xfrm>
              <a:off x="689600" y="2016731"/>
              <a:ext cx="1913447"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MOCK-UP</a:t>
              </a:r>
            </a:p>
          </p:txBody>
        </p:sp>
        <p:sp>
          <p:nvSpPr>
            <p:cNvPr id="134" name="Lorem ipsum dolor sit amet, consectetur"/>
            <p:cNvSpPr txBox="1"/>
            <p:nvPr/>
          </p:nvSpPr>
          <p:spPr>
            <a:xfrm>
              <a:off x="223001" y="2563258"/>
              <a:ext cx="2846647"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35" name="2"/>
            <p:cNvSpPr txBox="1"/>
            <p:nvPr/>
          </p:nvSpPr>
          <p:spPr>
            <a:xfrm>
              <a:off x="1338785" y="267505"/>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3FA086"/>
                  </a:solidFill>
                  <a:latin typeface="Helvetica"/>
                  <a:ea typeface="Helvetica"/>
                  <a:cs typeface="Helvetica"/>
                  <a:sym typeface="Helvetica"/>
                </a:defRPr>
              </a:lvl1pPr>
            </a:lstStyle>
            <a:p>
              <a:pPr/>
              <a:r>
                <a:t>2</a:t>
              </a:r>
            </a:p>
          </p:txBody>
        </p:sp>
      </p:grpSp>
      <p:grpSp>
        <p:nvGrpSpPr>
          <p:cNvPr id="144" name="成组"/>
          <p:cNvGrpSpPr/>
          <p:nvPr/>
        </p:nvGrpSpPr>
        <p:grpSpPr>
          <a:xfrm>
            <a:off x="10545675" y="3194820"/>
            <a:ext cx="3292650" cy="3755482"/>
            <a:chOff x="0" y="0"/>
            <a:chExt cx="3292649" cy="3755480"/>
          </a:xfrm>
        </p:grpSpPr>
        <p:sp>
          <p:nvSpPr>
            <p:cNvPr id="137" name="圆角矩形"/>
            <p:cNvSpPr/>
            <p:nvPr/>
          </p:nvSpPr>
          <p:spPr>
            <a:xfrm>
              <a:off x="0" y="462831"/>
              <a:ext cx="3292650" cy="3292650"/>
            </a:xfrm>
            <a:prstGeom prst="roundRect">
              <a:avLst>
                <a:gd name="adj" fmla="val 6817"/>
              </a:avLst>
            </a:prstGeom>
            <a:solidFill>
              <a:srgbClr val="FF635F">
                <a:alpha val="64999"/>
              </a:srgbClr>
            </a:solidFill>
            <a:ln w="12700" cap="flat">
              <a:noFill/>
              <a:miter lim="400000"/>
            </a:ln>
            <a:effectLst/>
          </p:spPr>
          <p:txBody>
            <a:bodyPr wrap="square" lIns="50800" tIns="50800" rIns="50800" bIns="50800" numCol="1" anchor="ctr">
              <a:noAutofit/>
            </a:bodyPr>
            <a:lstStyle/>
            <a:p>
              <a:pPr>
                <a:defRPr sz="3200"/>
              </a:pPr>
            </a:p>
          </p:txBody>
        </p:sp>
        <p:sp>
          <p:nvSpPr>
            <p:cNvPr id="138" name="圆形"/>
            <p:cNvSpPr/>
            <p:nvPr/>
          </p:nvSpPr>
          <p:spPr>
            <a:xfrm>
              <a:off x="817029" y="0"/>
              <a:ext cx="1658591"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39" name="圆形"/>
            <p:cNvSpPr/>
            <p:nvPr/>
          </p:nvSpPr>
          <p:spPr>
            <a:xfrm>
              <a:off x="999757" y="1564963"/>
              <a:ext cx="277674" cy="27767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40" name="圆形"/>
            <p:cNvSpPr/>
            <p:nvPr/>
          </p:nvSpPr>
          <p:spPr>
            <a:xfrm>
              <a:off x="817029" y="1889062"/>
              <a:ext cx="139639" cy="139639"/>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41" name="CHART ETC"/>
            <p:cNvSpPr txBox="1"/>
            <p:nvPr/>
          </p:nvSpPr>
          <p:spPr>
            <a:xfrm>
              <a:off x="505798" y="2079197"/>
              <a:ext cx="228105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CHART ETC</a:t>
              </a:r>
            </a:p>
          </p:txBody>
        </p:sp>
        <p:sp>
          <p:nvSpPr>
            <p:cNvPr id="142" name="Lorem ipsum dolor sit amet, consectetur"/>
            <p:cNvSpPr txBox="1"/>
            <p:nvPr/>
          </p:nvSpPr>
          <p:spPr>
            <a:xfrm>
              <a:off x="223001" y="2625725"/>
              <a:ext cx="2846646" cy="762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43" name="3"/>
            <p:cNvSpPr txBox="1"/>
            <p:nvPr/>
          </p:nvSpPr>
          <p:spPr>
            <a:xfrm>
              <a:off x="1338785" y="267092"/>
              <a:ext cx="608721"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F635F"/>
                  </a:solidFill>
                  <a:latin typeface="Helvetica"/>
                  <a:ea typeface="Helvetica"/>
                  <a:cs typeface="Helvetica"/>
                  <a:sym typeface="Helvetica"/>
                </a:defRPr>
              </a:lvl1pPr>
            </a:lstStyle>
            <a:p>
              <a:pPr/>
              <a:r>
                <a:t>3</a:t>
              </a:r>
            </a:p>
          </p:txBody>
        </p:sp>
      </p:grpSp>
      <p:grpSp>
        <p:nvGrpSpPr>
          <p:cNvPr id="152" name="成组"/>
          <p:cNvGrpSpPr/>
          <p:nvPr/>
        </p:nvGrpSpPr>
        <p:grpSpPr>
          <a:xfrm>
            <a:off x="19274358" y="3216818"/>
            <a:ext cx="3292650" cy="3755481"/>
            <a:chOff x="0" y="0"/>
            <a:chExt cx="3292649" cy="3755480"/>
          </a:xfrm>
        </p:grpSpPr>
        <p:sp>
          <p:nvSpPr>
            <p:cNvPr id="145" name="圆角矩形"/>
            <p:cNvSpPr/>
            <p:nvPr/>
          </p:nvSpPr>
          <p:spPr>
            <a:xfrm>
              <a:off x="0" y="462831"/>
              <a:ext cx="3292650" cy="3292650"/>
            </a:xfrm>
            <a:prstGeom prst="roundRect">
              <a:avLst>
                <a:gd name="adj" fmla="val 6817"/>
              </a:avLst>
            </a:prstGeom>
            <a:solidFill>
              <a:srgbClr val="FFFFFF">
                <a:alpha val="64999"/>
              </a:srgbClr>
            </a:solidFill>
            <a:ln w="12700" cap="flat">
              <a:noFill/>
              <a:miter lim="400000"/>
            </a:ln>
            <a:effectLst/>
          </p:spPr>
          <p:txBody>
            <a:bodyPr wrap="square" lIns="50800" tIns="50800" rIns="50800" bIns="50800" numCol="1" anchor="ctr">
              <a:noAutofit/>
            </a:bodyPr>
            <a:lstStyle/>
            <a:p>
              <a:pPr>
                <a:defRPr sz="3200"/>
              </a:pPr>
            </a:p>
          </p:txBody>
        </p:sp>
        <p:sp>
          <p:nvSpPr>
            <p:cNvPr id="146" name="圆形"/>
            <p:cNvSpPr/>
            <p:nvPr/>
          </p:nvSpPr>
          <p:spPr>
            <a:xfrm>
              <a:off x="817030" y="0"/>
              <a:ext cx="1658591"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47" name="圆形"/>
            <p:cNvSpPr/>
            <p:nvPr/>
          </p:nvSpPr>
          <p:spPr>
            <a:xfrm>
              <a:off x="807972" y="1542966"/>
              <a:ext cx="277674" cy="27767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48" name="圆形"/>
            <p:cNvSpPr/>
            <p:nvPr/>
          </p:nvSpPr>
          <p:spPr>
            <a:xfrm>
              <a:off x="625245" y="1867065"/>
              <a:ext cx="139638" cy="13963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49" name="TIMELINE"/>
            <p:cNvSpPr txBox="1"/>
            <p:nvPr/>
          </p:nvSpPr>
          <p:spPr>
            <a:xfrm>
              <a:off x="710623" y="2012377"/>
              <a:ext cx="187140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TIMELINE</a:t>
              </a:r>
            </a:p>
          </p:txBody>
        </p:sp>
        <p:sp>
          <p:nvSpPr>
            <p:cNvPr id="150" name="Lorem ipsum dolor sit amet, consectetur"/>
            <p:cNvSpPr txBox="1"/>
            <p:nvPr/>
          </p:nvSpPr>
          <p:spPr>
            <a:xfrm>
              <a:off x="223001" y="2558904"/>
              <a:ext cx="2846647"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51" name="5"/>
            <p:cNvSpPr txBox="1"/>
            <p:nvPr/>
          </p:nvSpPr>
          <p:spPr>
            <a:xfrm>
              <a:off x="1338786" y="267505"/>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FFFFF"/>
                  </a:solidFill>
                  <a:latin typeface="Helvetica"/>
                  <a:ea typeface="Helvetica"/>
                  <a:cs typeface="Helvetica"/>
                  <a:sym typeface="Helvetica"/>
                </a:defRPr>
              </a:lvl1pPr>
            </a:lstStyle>
            <a:p>
              <a:pPr/>
              <a:r>
                <a:t>5</a:t>
              </a:r>
            </a:p>
          </p:txBody>
        </p:sp>
      </p:grpSp>
      <p:grpSp>
        <p:nvGrpSpPr>
          <p:cNvPr id="160" name="成组"/>
          <p:cNvGrpSpPr/>
          <p:nvPr/>
        </p:nvGrpSpPr>
        <p:grpSpPr>
          <a:xfrm>
            <a:off x="1816992" y="8099477"/>
            <a:ext cx="3292650" cy="3755482"/>
            <a:chOff x="0" y="0"/>
            <a:chExt cx="3292649" cy="3755480"/>
          </a:xfrm>
        </p:grpSpPr>
        <p:sp>
          <p:nvSpPr>
            <p:cNvPr id="153" name="圆角矩形"/>
            <p:cNvSpPr/>
            <p:nvPr/>
          </p:nvSpPr>
          <p:spPr>
            <a:xfrm>
              <a:off x="0" y="462831"/>
              <a:ext cx="3292650" cy="3292650"/>
            </a:xfrm>
            <a:prstGeom prst="roundRect">
              <a:avLst>
                <a:gd name="adj" fmla="val 6817"/>
              </a:avLst>
            </a:prstGeom>
            <a:solidFill>
              <a:srgbClr val="FFFFFF">
                <a:alpha val="64619"/>
              </a:srgbClr>
            </a:solidFill>
            <a:ln w="12700" cap="flat">
              <a:noFill/>
              <a:miter lim="400000"/>
            </a:ln>
            <a:effectLst/>
          </p:spPr>
          <p:txBody>
            <a:bodyPr wrap="square" lIns="50800" tIns="50800" rIns="50800" bIns="50800" numCol="1" anchor="ctr">
              <a:noAutofit/>
            </a:bodyPr>
            <a:lstStyle/>
            <a:p>
              <a:pPr>
                <a:defRPr sz="3200"/>
              </a:pPr>
            </a:p>
          </p:txBody>
        </p:sp>
        <p:sp>
          <p:nvSpPr>
            <p:cNvPr id="154" name="圆形"/>
            <p:cNvSpPr/>
            <p:nvPr/>
          </p:nvSpPr>
          <p:spPr>
            <a:xfrm>
              <a:off x="817029" y="0"/>
              <a:ext cx="1658591"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55" name="圆形"/>
            <p:cNvSpPr/>
            <p:nvPr/>
          </p:nvSpPr>
          <p:spPr>
            <a:xfrm>
              <a:off x="718183" y="1399254"/>
              <a:ext cx="277673" cy="27767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56" name="圆形"/>
            <p:cNvSpPr/>
            <p:nvPr/>
          </p:nvSpPr>
          <p:spPr>
            <a:xfrm>
              <a:off x="535455" y="1723353"/>
              <a:ext cx="139638" cy="13963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57" name="ABOUT US"/>
            <p:cNvSpPr txBox="1"/>
            <p:nvPr/>
          </p:nvSpPr>
          <p:spPr>
            <a:xfrm>
              <a:off x="618721" y="1958944"/>
              <a:ext cx="205520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ABOUT US</a:t>
              </a:r>
            </a:p>
          </p:txBody>
        </p:sp>
        <p:sp>
          <p:nvSpPr>
            <p:cNvPr id="158" name="Lorem ipsum dolor sit amet, consectetur"/>
            <p:cNvSpPr txBox="1"/>
            <p:nvPr/>
          </p:nvSpPr>
          <p:spPr>
            <a:xfrm>
              <a:off x="223001" y="2505471"/>
              <a:ext cx="2846647"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59" name="6"/>
            <p:cNvSpPr txBox="1"/>
            <p:nvPr/>
          </p:nvSpPr>
          <p:spPr>
            <a:xfrm>
              <a:off x="1338785" y="245094"/>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FFFFF"/>
                  </a:solidFill>
                  <a:latin typeface="Helvetica"/>
                  <a:ea typeface="Helvetica"/>
                  <a:cs typeface="Helvetica"/>
                  <a:sym typeface="Helvetica"/>
                </a:defRPr>
              </a:lvl1pPr>
            </a:lstStyle>
            <a:p>
              <a:pPr/>
              <a:r>
                <a:t>6</a:t>
              </a:r>
            </a:p>
          </p:txBody>
        </p:sp>
      </p:grpSp>
      <p:grpSp>
        <p:nvGrpSpPr>
          <p:cNvPr id="168" name="成组"/>
          <p:cNvGrpSpPr/>
          <p:nvPr/>
        </p:nvGrpSpPr>
        <p:grpSpPr>
          <a:xfrm>
            <a:off x="6181334" y="8099476"/>
            <a:ext cx="3292650" cy="3755483"/>
            <a:chOff x="0" y="0"/>
            <a:chExt cx="3292649" cy="3755481"/>
          </a:xfrm>
        </p:grpSpPr>
        <p:sp>
          <p:nvSpPr>
            <p:cNvPr id="161" name="圆角矩形"/>
            <p:cNvSpPr/>
            <p:nvPr/>
          </p:nvSpPr>
          <p:spPr>
            <a:xfrm>
              <a:off x="0" y="462832"/>
              <a:ext cx="3292650" cy="3292650"/>
            </a:xfrm>
            <a:prstGeom prst="roundRect">
              <a:avLst>
                <a:gd name="adj" fmla="val 6817"/>
              </a:avLst>
            </a:prstGeom>
            <a:solidFill>
              <a:srgbClr val="828B94">
                <a:alpha val="64999"/>
              </a:srgbClr>
            </a:solidFill>
            <a:ln w="12700" cap="flat">
              <a:noFill/>
              <a:miter lim="400000"/>
            </a:ln>
            <a:effectLst/>
          </p:spPr>
          <p:txBody>
            <a:bodyPr wrap="square" lIns="50800" tIns="50800" rIns="50800" bIns="50800" numCol="1" anchor="ctr">
              <a:noAutofit/>
            </a:bodyPr>
            <a:lstStyle/>
            <a:p>
              <a:pPr>
                <a:defRPr sz="3200"/>
              </a:pPr>
            </a:p>
          </p:txBody>
        </p:sp>
        <p:sp>
          <p:nvSpPr>
            <p:cNvPr id="162" name="圆形"/>
            <p:cNvSpPr/>
            <p:nvPr/>
          </p:nvSpPr>
          <p:spPr>
            <a:xfrm>
              <a:off x="817029" y="0"/>
              <a:ext cx="1658590"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63" name="圆形"/>
            <p:cNvSpPr/>
            <p:nvPr/>
          </p:nvSpPr>
          <p:spPr>
            <a:xfrm>
              <a:off x="839375" y="1561305"/>
              <a:ext cx="277673" cy="27767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64" name="圆形"/>
            <p:cNvSpPr/>
            <p:nvPr/>
          </p:nvSpPr>
          <p:spPr>
            <a:xfrm>
              <a:off x="656647" y="1885404"/>
              <a:ext cx="139638" cy="13963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65" name="SOCIAL MEDIA"/>
            <p:cNvSpPr txBox="1"/>
            <p:nvPr/>
          </p:nvSpPr>
          <p:spPr>
            <a:xfrm>
              <a:off x="241162" y="2015259"/>
              <a:ext cx="281032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SOCIAL MEDIA</a:t>
              </a:r>
            </a:p>
          </p:txBody>
        </p:sp>
        <p:sp>
          <p:nvSpPr>
            <p:cNvPr id="166" name="Lorem ipsum dolor sit amet, consectetur"/>
            <p:cNvSpPr txBox="1"/>
            <p:nvPr/>
          </p:nvSpPr>
          <p:spPr>
            <a:xfrm>
              <a:off x="223001" y="2561787"/>
              <a:ext cx="2846646"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67" name="7"/>
            <p:cNvSpPr txBox="1"/>
            <p:nvPr/>
          </p:nvSpPr>
          <p:spPr>
            <a:xfrm>
              <a:off x="1338784" y="225840"/>
              <a:ext cx="608721"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828B94"/>
                  </a:solidFill>
                  <a:latin typeface="Helvetica"/>
                  <a:ea typeface="Helvetica"/>
                  <a:cs typeface="Helvetica"/>
                  <a:sym typeface="Helvetica"/>
                </a:defRPr>
              </a:lvl1pPr>
            </a:lstStyle>
            <a:p>
              <a:pPr/>
              <a:r>
                <a:t>7</a:t>
              </a:r>
            </a:p>
          </p:txBody>
        </p:sp>
      </p:grpSp>
      <p:grpSp>
        <p:nvGrpSpPr>
          <p:cNvPr id="176" name="成组"/>
          <p:cNvGrpSpPr/>
          <p:nvPr/>
        </p:nvGrpSpPr>
        <p:grpSpPr>
          <a:xfrm>
            <a:off x="10545675" y="8077479"/>
            <a:ext cx="3292650" cy="3755482"/>
            <a:chOff x="0" y="0"/>
            <a:chExt cx="3292649" cy="3755480"/>
          </a:xfrm>
        </p:grpSpPr>
        <p:sp>
          <p:nvSpPr>
            <p:cNvPr id="169" name="圆角矩形"/>
            <p:cNvSpPr/>
            <p:nvPr/>
          </p:nvSpPr>
          <p:spPr>
            <a:xfrm>
              <a:off x="0" y="462831"/>
              <a:ext cx="3292650" cy="3292650"/>
            </a:xfrm>
            <a:prstGeom prst="roundRect">
              <a:avLst>
                <a:gd name="adj" fmla="val 6817"/>
              </a:avLst>
            </a:prstGeom>
            <a:solidFill>
              <a:srgbClr val="3FA086">
                <a:alpha val="64999"/>
              </a:srgbClr>
            </a:solidFill>
            <a:ln w="12700" cap="flat">
              <a:noFill/>
              <a:miter lim="400000"/>
            </a:ln>
            <a:effectLst/>
          </p:spPr>
          <p:txBody>
            <a:bodyPr wrap="square" lIns="50800" tIns="50800" rIns="50800" bIns="50800" numCol="1" anchor="ctr">
              <a:noAutofit/>
            </a:bodyPr>
            <a:lstStyle/>
            <a:p>
              <a:pPr>
                <a:defRPr sz="3200"/>
              </a:pPr>
            </a:p>
          </p:txBody>
        </p:sp>
        <p:sp>
          <p:nvSpPr>
            <p:cNvPr id="170" name="圆形"/>
            <p:cNvSpPr/>
            <p:nvPr/>
          </p:nvSpPr>
          <p:spPr>
            <a:xfrm>
              <a:off x="817029" y="0"/>
              <a:ext cx="1658591"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71" name="圆形"/>
            <p:cNvSpPr/>
            <p:nvPr/>
          </p:nvSpPr>
          <p:spPr>
            <a:xfrm>
              <a:off x="815857" y="1583302"/>
              <a:ext cx="277673" cy="27767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72" name="圆形"/>
            <p:cNvSpPr/>
            <p:nvPr/>
          </p:nvSpPr>
          <p:spPr>
            <a:xfrm>
              <a:off x="633130" y="1907401"/>
              <a:ext cx="139638" cy="13963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73" name="MAP NOTES"/>
            <p:cNvSpPr txBox="1"/>
            <p:nvPr/>
          </p:nvSpPr>
          <p:spPr>
            <a:xfrm>
              <a:off x="466715" y="2041851"/>
              <a:ext cx="2351560"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MAP NOTES</a:t>
              </a:r>
            </a:p>
          </p:txBody>
        </p:sp>
        <p:sp>
          <p:nvSpPr>
            <p:cNvPr id="174" name="Lorem ipsum dolor sit amet, consectetur"/>
            <p:cNvSpPr txBox="1"/>
            <p:nvPr/>
          </p:nvSpPr>
          <p:spPr>
            <a:xfrm>
              <a:off x="219172" y="2588378"/>
              <a:ext cx="2846647"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75" name="8"/>
            <p:cNvSpPr txBox="1"/>
            <p:nvPr/>
          </p:nvSpPr>
          <p:spPr>
            <a:xfrm>
              <a:off x="1338785" y="247837"/>
              <a:ext cx="608721"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3FA086"/>
                  </a:solidFill>
                  <a:latin typeface="Helvetica"/>
                  <a:ea typeface="Helvetica"/>
                  <a:cs typeface="Helvetica"/>
                  <a:sym typeface="Helvetica"/>
                </a:defRPr>
              </a:lvl1pPr>
            </a:lstStyle>
            <a:p>
              <a:pPr/>
              <a:r>
                <a:t>8</a:t>
              </a:r>
            </a:p>
          </p:txBody>
        </p:sp>
      </p:grpSp>
      <p:grpSp>
        <p:nvGrpSpPr>
          <p:cNvPr id="184" name="成组"/>
          <p:cNvGrpSpPr/>
          <p:nvPr/>
        </p:nvGrpSpPr>
        <p:grpSpPr>
          <a:xfrm>
            <a:off x="14910017" y="8127634"/>
            <a:ext cx="3292650" cy="3755481"/>
            <a:chOff x="0" y="0"/>
            <a:chExt cx="3292649" cy="3755480"/>
          </a:xfrm>
        </p:grpSpPr>
        <p:sp>
          <p:nvSpPr>
            <p:cNvPr id="177" name="圆角矩形"/>
            <p:cNvSpPr/>
            <p:nvPr/>
          </p:nvSpPr>
          <p:spPr>
            <a:xfrm>
              <a:off x="0" y="462831"/>
              <a:ext cx="3292650" cy="3292650"/>
            </a:xfrm>
            <a:prstGeom prst="roundRect">
              <a:avLst>
                <a:gd name="adj" fmla="val 6817"/>
              </a:avLst>
            </a:prstGeom>
            <a:solidFill>
              <a:srgbClr val="FF635F">
                <a:alpha val="64999"/>
              </a:srgbClr>
            </a:solidFill>
            <a:ln w="12700" cap="flat">
              <a:noFill/>
              <a:miter lim="400000"/>
            </a:ln>
            <a:effectLst/>
          </p:spPr>
          <p:txBody>
            <a:bodyPr wrap="square" lIns="50800" tIns="50800" rIns="50800" bIns="50800" numCol="1" anchor="ctr">
              <a:noAutofit/>
            </a:bodyPr>
            <a:lstStyle/>
            <a:p>
              <a:pPr>
                <a:defRPr sz="3200"/>
              </a:pPr>
            </a:p>
          </p:txBody>
        </p:sp>
        <p:sp>
          <p:nvSpPr>
            <p:cNvPr id="178" name="圆形"/>
            <p:cNvSpPr/>
            <p:nvPr/>
          </p:nvSpPr>
          <p:spPr>
            <a:xfrm>
              <a:off x="817030" y="0"/>
              <a:ext cx="1658591"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79" name="圆形"/>
            <p:cNvSpPr/>
            <p:nvPr/>
          </p:nvSpPr>
          <p:spPr>
            <a:xfrm>
              <a:off x="839376" y="1440115"/>
              <a:ext cx="277674" cy="277674"/>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80" name="圆形"/>
            <p:cNvSpPr/>
            <p:nvPr/>
          </p:nvSpPr>
          <p:spPr>
            <a:xfrm>
              <a:off x="656648" y="1764215"/>
              <a:ext cx="139638" cy="139638"/>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81" name="PORTFOLIO"/>
            <p:cNvSpPr txBox="1"/>
            <p:nvPr/>
          </p:nvSpPr>
          <p:spPr>
            <a:xfrm>
              <a:off x="491752" y="1991697"/>
              <a:ext cx="2309144"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PORTFOLIO</a:t>
              </a:r>
            </a:p>
          </p:txBody>
        </p:sp>
        <p:sp>
          <p:nvSpPr>
            <p:cNvPr id="182" name="Lorem ipsum dolor sit amet, consectetur"/>
            <p:cNvSpPr txBox="1"/>
            <p:nvPr/>
          </p:nvSpPr>
          <p:spPr>
            <a:xfrm>
              <a:off x="223001" y="2538224"/>
              <a:ext cx="2846647"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83" name="9"/>
            <p:cNvSpPr txBox="1"/>
            <p:nvPr/>
          </p:nvSpPr>
          <p:spPr>
            <a:xfrm>
              <a:off x="1344119" y="245094"/>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F635F"/>
                  </a:solidFill>
                  <a:latin typeface="Helvetica"/>
                  <a:ea typeface="Helvetica"/>
                  <a:cs typeface="Helvetica"/>
                  <a:sym typeface="Helvetica"/>
                </a:defRPr>
              </a:lvl1pPr>
            </a:lstStyle>
            <a:p>
              <a:pPr/>
              <a:r>
                <a:t>9</a:t>
              </a:r>
            </a:p>
          </p:txBody>
        </p:sp>
      </p:grpSp>
      <p:grpSp>
        <p:nvGrpSpPr>
          <p:cNvPr id="192" name="成组"/>
          <p:cNvGrpSpPr/>
          <p:nvPr/>
        </p:nvGrpSpPr>
        <p:grpSpPr>
          <a:xfrm>
            <a:off x="19274358" y="8099476"/>
            <a:ext cx="3292650" cy="3755483"/>
            <a:chOff x="0" y="0"/>
            <a:chExt cx="3292649" cy="3755481"/>
          </a:xfrm>
        </p:grpSpPr>
        <p:sp>
          <p:nvSpPr>
            <p:cNvPr id="185" name="圆角矩形"/>
            <p:cNvSpPr/>
            <p:nvPr/>
          </p:nvSpPr>
          <p:spPr>
            <a:xfrm>
              <a:off x="0" y="462832"/>
              <a:ext cx="3292650" cy="3292650"/>
            </a:xfrm>
            <a:prstGeom prst="roundRect">
              <a:avLst>
                <a:gd name="adj" fmla="val 6817"/>
              </a:avLst>
            </a:prstGeom>
            <a:solidFill>
              <a:srgbClr val="F1C05F">
                <a:alpha val="64999"/>
              </a:srgbClr>
            </a:solidFill>
            <a:ln w="12700" cap="flat">
              <a:noFill/>
              <a:miter lim="400000"/>
            </a:ln>
            <a:effectLst/>
          </p:spPr>
          <p:txBody>
            <a:bodyPr wrap="square" lIns="50800" tIns="50800" rIns="50800" bIns="50800" numCol="1" anchor="ctr">
              <a:noAutofit/>
            </a:bodyPr>
            <a:lstStyle/>
            <a:p>
              <a:pPr>
                <a:defRPr sz="3200"/>
              </a:pPr>
            </a:p>
          </p:txBody>
        </p:sp>
        <p:sp>
          <p:nvSpPr>
            <p:cNvPr id="186" name="圆形"/>
            <p:cNvSpPr/>
            <p:nvPr/>
          </p:nvSpPr>
          <p:spPr>
            <a:xfrm>
              <a:off x="817030" y="0"/>
              <a:ext cx="1658591" cy="1658590"/>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87" name="圆形"/>
            <p:cNvSpPr/>
            <p:nvPr/>
          </p:nvSpPr>
          <p:spPr>
            <a:xfrm>
              <a:off x="899335" y="1468273"/>
              <a:ext cx="277674" cy="27767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88" name="圆形"/>
            <p:cNvSpPr/>
            <p:nvPr/>
          </p:nvSpPr>
          <p:spPr>
            <a:xfrm>
              <a:off x="716608" y="1792372"/>
              <a:ext cx="139639" cy="139639"/>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189" name="HOW WE DO"/>
            <p:cNvSpPr txBox="1"/>
            <p:nvPr/>
          </p:nvSpPr>
          <p:spPr>
            <a:xfrm>
              <a:off x="425152" y="2059443"/>
              <a:ext cx="244234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HOW WE DO</a:t>
              </a:r>
            </a:p>
          </p:txBody>
        </p:sp>
        <p:sp>
          <p:nvSpPr>
            <p:cNvPr id="190" name="Lorem ipsum dolor sit amet, consectetur"/>
            <p:cNvSpPr txBox="1"/>
            <p:nvPr/>
          </p:nvSpPr>
          <p:spPr>
            <a:xfrm>
              <a:off x="223001" y="2605970"/>
              <a:ext cx="2846647"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200">
                  <a:solidFill>
                    <a:srgbClr val="D4D2D6"/>
                  </a:solidFill>
                  <a:latin typeface="Helvetica"/>
                  <a:ea typeface="Helvetica"/>
                  <a:cs typeface="Helvetica"/>
                  <a:sym typeface="Helvetica"/>
                </a:defRPr>
              </a:lvl1pPr>
            </a:lstStyle>
            <a:p>
              <a:pPr/>
              <a:r>
                <a:t>Lorem ipsum dolor sit amet, consectetur </a:t>
              </a:r>
            </a:p>
          </p:txBody>
        </p:sp>
        <p:sp>
          <p:nvSpPr>
            <p:cNvPr id="191" name="0"/>
            <p:cNvSpPr txBox="1"/>
            <p:nvPr/>
          </p:nvSpPr>
          <p:spPr>
            <a:xfrm>
              <a:off x="1349454" y="225840"/>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7000">
                  <a:solidFill>
                    <a:srgbClr val="F1C05F"/>
                  </a:solidFill>
                  <a:latin typeface="Helvetica"/>
                  <a:ea typeface="Helvetica"/>
                  <a:cs typeface="Helvetica"/>
                  <a:sym typeface="Helvetica"/>
                </a:defRPr>
              </a:lvl1pPr>
            </a:lstStyle>
            <a:p>
              <a:pPr/>
              <a:r>
                <a:t>0</a:t>
              </a:r>
            </a:p>
          </p:txBody>
        </p:sp>
      </p:grpSp>
      <p:sp>
        <p:nvSpPr>
          <p:cNvPr id="193" name="Main Topics"/>
          <p:cNvSpPr txBox="1"/>
          <p:nvPr/>
        </p:nvSpPr>
        <p:spPr>
          <a:xfrm>
            <a:off x="1707674" y="996924"/>
            <a:ext cx="265384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Main Topics</a:t>
            </a:r>
          </a:p>
        </p:txBody>
      </p:sp>
      <p:sp>
        <p:nvSpPr>
          <p:cNvPr id="19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28"/>
                                        </p:tgtEl>
                                        <p:attrNameLst>
                                          <p:attrName>style.visibility</p:attrName>
                                        </p:attrNameLst>
                                      </p:cBhvr>
                                      <p:to>
                                        <p:strVal val="visible"/>
                                      </p:to>
                                    </p:set>
                                    <p:anim calcmode="lin" valueType="num">
                                      <p:cBhvr>
                                        <p:cTn id="7" dur="1000" fill="hold"/>
                                        <p:tgtEl>
                                          <p:spTgt spid="128"/>
                                        </p:tgtEl>
                                        <p:attrNameLst>
                                          <p:attrName>ppt_x</p:attrName>
                                        </p:attrNameLst>
                                      </p:cBhvr>
                                      <p:tavLst>
                                        <p:tav tm="0">
                                          <p:val>
                                            <p:strVal val="0-#ppt_w/2"/>
                                          </p:val>
                                        </p:tav>
                                        <p:tav tm="100000">
                                          <p:val>
                                            <p:strVal val="#ppt_x"/>
                                          </p:val>
                                        </p:tav>
                                      </p:tavLst>
                                    </p:anim>
                                    <p:anim calcmode="lin" valueType="num">
                                      <p:cBhvr>
                                        <p:cTn id="8" dur="1000" fill="hold"/>
                                        <p:tgtEl>
                                          <p:spTgt spid="1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36"/>
                                        </p:tgtEl>
                                        <p:attrNameLst>
                                          <p:attrName>style.visibility</p:attrName>
                                        </p:attrNameLst>
                                      </p:cBhvr>
                                      <p:to>
                                        <p:strVal val="visible"/>
                                      </p:to>
                                    </p:set>
                                    <p:anim calcmode="lin" valueType="num">
                                      <p:cBhvr>
                                        <p:cTn id="13" dur="1000" fill="hold"/>
                                        <p:tgtEl>
                                          <p:spTgt spid="136"/>
                                        </p:tgtEl>
                                        <p:attrNameLst>
                                          <p:attrName>ppt_x</p:attrName>
                                        </p:attrNameLst>
                                      </p:cBhvr>
                                      <p:tavLst>
                                        <p:tav tm="0">
                                          <p:val>
                                            <p:strVal val="0-#ppt_w/2"/>
                                          </p:val>
                                        </p:tav>
                                        <p:tav tm="100000">
                                          <p:val>
                                            <p:strVal val="#ppt_x"/>
                                          </p:val>
                                        </p:tav>
                                      </p:tavLst>
                                    </p:anim>
                                    <p:anim calcmode="lin" valueType="num">
                                      <p:cBhvr>
                                        <p:cTn id="14" dur="1000" fill="hold"/>
                                        <p:tgtEl>
                                          <p:spTgt spid="1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44"/>
                                        </p:tgtEl>
                                        <p:attrNameLst>
                                          <p:attrName>style.visibility</p:attrName>
                                        </p:attrNameLst>
                                      </p:cBhvr>
                                      <p:to>
                                        <p:strVal val="visible"/>
                                      </p:to>
                                    </p:set>
                                    <p:anim calcmode="lin" valueType="num">
                                      <p:cBhvr>
                                        <p:cTn id="19" dur="1000" fill="hold"/>
                                        <p:tgtEl>
                                          <p:spTgt spid="144"/>
                                        </p:tgtEl>
                                        <p:attrNameLst>
                                          <p:attrName>ppt_x</p:attrName>
                                        </p:attrNameLst>
                                      </p:cBhvr>
                                      <p:tavLst>
                                        <p:tav tm="0">
                                          <p:val>
                                            <p:strVal val="0-#ppt_w/2"/>
                                          </p:val>
                                        </p:tav>
                                        <p:tav tm="100000">
                                          <p:val>
                                            <p:strVal val="#ppt_x"/>
                                          </p:val>
                                        </p:tav>
                                      </p:tavLst>
                                    </p:anim>
                                    <p:anim calcmode="lin" valueType="num">
                                      <p:cBhvr>
                                        <p:cTn id="20" dur="1000" fill="hold"/>
                                        <p:tgtEl>
                                          <p:spTgt spid="1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120"/>
                                        </p:tgtEl>
                                        <p:attrNameLst>
                                          <p:attrName>style.visibility</p:attrName>
                                        </p:attrNameLst>
                                      </p:cBhvr>
                                      <p:to>
                                        <p:strVal val="visible"/>
                                      </p:to>
                                    </p:set>
                                    <p:anim calcmode="lin" valueType="num">
                                      <p:cBhvr>
                                        <p:cTn id="25" dur="1000" fill="hold"/>
                                        <p:tgtEl>
                                          <p:spTgt spid="120"/>
                                        </p:tgtEl>
                                        <p:attrNameLst>
                                          <p:attrName>ppt_x</p:attrName>
                                        </p:attrNameLst>
                                      </p:cBhvr>
                                      <p:tavLst>
                                        <p:tav tm="0">
                                          <p:val>
                                            <p:strVal val="0-#ppt_w/2"/>
                                          </p:val>
                                        </p:tav>
                                        <p:tav tm="100000">
                                          <p:val>
                                            <p:strVal val="#ppt_x"/>
                                          </p:val>
                                        </p:tav>
                                      </p:tavLst>
                                    </p:anim>
                                    <p:anim calcmode="lin" valueType="num">
                                      <p:cBhvr>
                                        <p:cTn id="26" dur="10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152"/>
                                        </p:tgtEl>
                                        <p:attrNameLst>
                                          <p:attrName>style.visibility</p:attrName>
                                        </p:attrNameLst>
                                      </p:cBhvr>
                                      <p:to>
                                        <p:strVal val="visible"/>
                                      </p:to>
                                    </p:set>
                                    <p:anim calcmode="lin" valueType="num">
                                      <p:cBhvr>
                                        <p:cTn id="31" dur="1000" fill="hold"/>
                                        <p:tgtEl>
                                          <p:spTgt spid="152"/>
                                        </p:tgtEl>
                                        <p:attrNameLst>
                                          <p:attrName>ppt_x</p:attrName>
                                        </p:attrNameLst>
                                      </p:cBhvr>
                                      <p:tavLst>
                                        <p:tav tm="0">
                                          <p:val>
                                            <p:strVal val="0-#ppt_w/2"/>
                                          </p:val>
                                        </p:tav>
                                        <p:tav tm="100000">
                                          <p:val>
                                            <p:strVal val="#ppt_x"/>
                                          </p:val>
                                        </p:tav>
                                      </p:tavLst>
                                    </p:anim>
                                    <p:anim calcmode="lin" valueType="num">
                                      <p:cBhvr>
                                        <p:cTn id="32" dur="1000" fill="hold"/>
                                        <p:tgtEl>
                                          <p:spTgt spid="15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160"/>
                                        </p:tgtEl>
                                        <p:attrNameLst>
                                          <p:attrName>style.visibility</p:attrName>
                                        </p:attrNameLst>
                                      </p:cBhvr>
                                      <p:to>
                                        <p:strVal val="visible"/>
                                      </p:to>
                                    </p:set>
                                    <p:anim calcmode="lin" valueType="num">
                                      <p:cBhvr>
                                        <p:cTn id="37" dur="1000" fill="hold"/>
                                        <p:tgtEl>
                                          <p:spTgt spid="160"/>
                                        </p:tgtEl>
                                        <p:attrNameLst>
                                          <p:attrName>ppt_x</p:attrName>
                                        </p:attrNameLst>
                                      </p:cBhvr>
                                      <p:tavLst>
                                        <p:tav tm="0">
                                          <p:val>
                                            <p:strVal val="0-#ppt_w/2"/>
                                          </p:val>
                                        </p:tav>
                                        <p:tav tm="100000">
                                          <p:val>
                                            <p:strVal val="#ppt_x"/>
                                          </p:val>
                                        </p:tav>
                                      </p:tavLst>
                                    </p:anim>
                                    <p:anim calcmode="lin" valueType="num">
                                      <p:cBhvr>
                                        <p:cTn id="38" dur="10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 grpId="7" fill="hold">
                                  <p:stCondLst>
                                    <p:cond delay="0"/>
                                  </p:stCondLst>
                                  <p:iterate type="el" backwards="0">
                                    <p:tmAbs val="0"/>
                                  </p:iterate>
                                  <p:childTnLst>
                                    <p:set>
                                      <p:cBhvr>
                                        <p:cTn id="42" fill="hold"/>
                                        <p:tgtEl>
                                          <p:spTgt spid="168"/>
                                        </p:tgtEl>
                                        <p:attrNameLst>
                                          <p:attrName>style.visibility</p:attrName>
                                        </p:attrNameLst>
                                      </p:cBhvr>
                                      <p:to>
                                        <p:strVal val="visible"/>
                                      </p:to>
                                    </p:set>
                                    <p:anim calcmode="lin" valueType="num">
                                      <p:cBhvr>
                                        <p:cTn id="43" dur="1000" fill="hold"/>
                                        <p:tgtEl>
                                          <p:spTgt spid="168"/>
                                        </p:tgtEl>
                                        <p:attrNameLst>
                                          <p:attrName>ppt_x</p:attrName>
                                        </p:attrNameLst>
                                      </p:cBhvr>
                                      <p:tavLst>
                                        <p:tav tm="0">
                                          <p:val>
                                            <p:strVal val="0-#ppt_w/2"/>
                                          </p:val>
                                        </p:tav>
                                        <p:tav tm="100000">
                                          <p:val>
                                            <p:strVal val="#ppt_x"/>
                                          </p:val>
                                        </p:tav>
                                      </p:tavLst>
                                    </p:anim>
                                    <p:anim calcmode="lin" valueType="num">
                                      <p:cBhvr>
                                        <p:cTn id="44" dur="1000" fill="hold"/>
                                        <p:tgtEl>
                                          <p:spTgt spid="16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8" presetID="2" grpId="8" fill="hold">
                                  <p:stCondLst>
                                    <p:cond delay="0"/>
                                  </p:stCondLst>
                                  <p:iterate type="el" backwards="0">
                                    <p:tmAbs val="0"/>
                                  </p:iterate>
                                  <p:childTnLst>
                                    <p:set>
                                      <p:cBhvr>
                                        <p:cTn id="48" fill="hold"/>
                                        <p:tgtEl>
                                          <p:spTgt spid="176"/>
                                        </p:tgtEl>
                                        <p:attrNameLst>
                                          <p:attrName>style.visibility</p:attrName>
                                        </p:attrNameLst>
                                      </p:cBhvr>
                                      <p:to>
                                        <p:strVal val="visible"/>
                                      </p:to>
                                    </p:set>
                                    <p:anim calcmode="lin" valueType="num">
                                      <p:cBhvr>
                                        <p:cTn id="49" dur="1000" fill="hold"/>
                                        <p:tgtEl>
                                          <p:spTgt spid="176"/>
                                        </p:tgtEl>
                                        <p:attrNameLst>
                                          <p:attrName>ppt_x</p:attrName>
                                        </p:attrNameLst>
                                      </p:cBhvr>
                                      <p:tavLst>
                                        <p:tav tm="0">
                                          <p:val>
                                            <p:strVal val="0-#ppt_w/2"/>
                                          </p:val>
                                        </p:tav>
                                        <p:tav tm="100000">
                                          <p:val>
                                            <p:strVal val="#ppt_x"/>
                                          </p:val>
                                        </p:tav>
                                      </p:tavLst>
                                    </p:anim>
                                    <p:anim calcmode="lin" valueType="num">
                                      <p:cBhvr>
                                        <p:cTn id="50" dur="1000" fill="hold"/>
                                        <p:tgtEl>
                                          <p:spTgt spid="17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2" grpId="9" fill="hold">
                                  <p:stCondLst>
                                    <p:cond delay="0"/>
                                  </p:stCondLst>
                                  <p:iterate type="el" backwards="0">
                                    <p:tmAbs val="0"/>
                                  </p:iterate>
                                  <p:childTnLst>
                                    <p:set>
                                      <p:cBhvr>
                                        <p:cTn id="54" fill="hold"/>
                                        <p:tgtEl>
                                          <p:spTgt spid="184"/>
                                        </p:tgtEl>
                                        <p:attrNameLst>
                                          <p:attrName>style.visibility</p:attrName>
                                        </p:attrNameLst>
                                      </p:cBhvr>
                                      <p:to>
                                        <p:strVal val="visible"/>
                                      </p:to>
                                    </p:set>
                                    <p:anim calcmode="lin" valueType="num">
                                      <p:cBhvr>
                                        <p:cTn id="55" dur="1000" fill="hold"/>
                                        <p:tgtEl>
                                          <p:spTgt spid="184"/>
                                        </p:tgtEl>
                                        <p:attrNameLst>
                                          <p:attrName>ppt_x</p:attrName>
                                        </p:attrNameLst>
                                      </p:cBhvr>
                                      <p:tavLst>
                                        <p:tav tm="0">
                                          <p:val>
                                            <p:strVal val="0-#ppt_w/2"/>
                                          </p:val>
                                        </p:tav>
                                        <p:tav tm="100000">
                                          <p:val>
                                            <p:strVal val="#ppt_x"/>
                                          </p:val>
                                        </p:tav>
                                      </p:tavLst>
                                    </p:anim>
                                    <p:anim calcmode="lin" valueType="num">
                                      <p:cBhvr>
                                        <p:cTn id="56" dur="1000" fill="hold"/>
                                        <p:tgtEl>
                                          <p:spTgt spid="18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8" presetID="2" grpId="10" fill="hold">
                                  <p:stCondLst>
                                    <p:cond delay="0"/>
                                  </p:stCondLst>
                                  <p:iterate type="el" backwards="0">
                                    <p:tmAbs val="0"/>
                                  </p:iterate>
                                  <p:childTnLst>
                                    <p:set>
                                      <p:cBhvr>
                                        <p:cTn id="60" fill="hold"/>
                                        <p:tgtEl>
                                          <p:spTgt spid="192"/>
                                        </p:tgtEl>
                                        <p:attrNameLst>
                                          <p:attrName>style.visibility</p:attrName>
                                        </p:attrNameLst>
                                      </p:cBhvr>
                                      <p:to>
                                        <p:strVal val="visible"/>
                                      </p:to>
                                    </p:set>
                                    <p:anim calcmode="lin" valueType="num">
                                      <p:cBhvr>
                                        <p:cTn id="61" dur="1000" fill="hold"/>
                                        <p:tgtEl>
                                          <p:spTgt spid="192"/>
                                        </p:tgtEl>
                                        <p:attrNameLst>
                                          <p:attrName>ppt_x</p:attrName>
                                        </p:attrNameLst>
                                      </p:cBhvr>
                                      <p:tavLst>
                                        <p:tav tm="0">
                                          <p:val>
                                            <p:strVal val="0-#ppt_w/2"/>
                                          </p:val>
                                        </p:tav>
                                        <p:tav tm="100000">
                                          <p:val>
                                            <p:strVal val="#ppt_x"/>
                                          </p:val>
                                        </p:tav>
                                      </p:tavLst>
                                    </p:anim>
                                    <p:anim calcmode="lin" valueType="num">
                                      <p:cBhvr>
                                        <p:cTn id="62" dur="1000" fill="hold"/>
                                        <p:tgtEl>
                                          <p:spTgt spid="1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P build="whole" bldLvl="1" animBg="1" rev="0" advAuto="0" spid="168" grpId="7"/>
      <p:bldP build="whole" bldLvl="1" animBg="1" rev="0" advAuto="0" spid="144" grpId="3"/>
      <p:bldP build="whole" bldLvl="1" animBg="1" rev="0" advAuto="0" spid="176" grpId="8"/>
      <p:bldP build="whole" bldLvl="1" animBg="1" rev="0" advAuto="0" spid="192" grpId="10"/>
      <p:bldP build="whole" bldLvl="1" animBg="1" rev="0" advAuto="0" spid="136" grpId="2"/>
      <p:bldP build="whole" bldLvl="1" animBg="1" rev="0" advAuto="0" spid="184" grpId="9"/>
      <p:bldP build="whole" bldLvl="1" animBg="1" rev="0" advAuto="0" spid="160" grpId="6"/>
      <p:bldP build="whole" bldLvl="1" animBg="1" rev="0" advAuto="0" spid="120" grpId="4"/>
      <p:bldP build="whole" bldLvl="1" animBg="1" rev="0" advAuto="0" spid="152" grpId="5"/>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2" name="Social Media"/>
          <p:cNvSpPr txBox="1"/>
          <p:nvPr/>
        </p:nvSpPr>
        <p:spPr>
          <a:xfrm>
            <a:off x="1707674" y="996924"/>
            <a:ext cx="287723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Social Media</a:t>
            </a:r>
          </a:p>
        </p:txBody>
      </p:sp>
      <p:sp>
        <p:nvSpPr>
          <p:cNvPr id="1433"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440" name="成组"/>
          <p:cNvGrpSpPr/>
          <p:nvPr/>
        </p:nvGrpSpPr>
        <p:grpSpPr>
          <a:xfrm>
            <a:off x="1732785" y="4558928"/>
            <a:ext cx="9298507" cy="1462482"/>
            <a:chOff x="-78406" y="0"/>
            <a:chExt cx="9298505" cy="1462481"/>
          </a:xfrm>
        </p:grpSpPr>
        <p:sp>
          <p:nvSpPr>
            <p:cNvPr id="1434" name="线条"/>
            <p:cNvSpPr/>
            <p:nvPr/>
          </p:nvSpPr>
          <p:spPr>
            <a:xfrm>
              <a:off x="5941481" y="585835"/>
              <a:ext cx="3278619" cy="775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739" y="0"/>
                  </a:lnTo>
                  <a:lnTo>
                    <a:pt x="0" y="0"/>
                  </a:lnTo>
                </a:path>
              </a:pathLst>
            </a:custGeom>
            <a:noFill/>
            <a:ln w="25400" cap="flat">
              <a:solidFill>
                <a:srgbClr val="85888D"/>
              </a:solidFill>
              <a:prstDash val="solid"/>
              <a:miter lim="400000"/>
              <a:headEnd type="oval" w="med" len="med"/>
            </a:ln>
            <a:effectLst/>
          </p:spPr>
          <p:txBody>
            <a:bodyPr wrap="square" lIns="50800" tIns="50800" rIns="50800" bIns="50800" numCol="1" anchor="ctr">
              <a:noAutofit/>
            </a:bodyPr>
            <a:lstStyle/>
            <a:p>
              <a:pPr>
                <a:defRPr sz="3200"/>
              </a:pPr>
            </a:p>
          </p:txBody>
        </p:sp>
        <p:sp>
          <p:nvSpPr>
            <p:cNvPr id="1435" name="圆形"/>
            <p:cNvSpPr/>
            <p:nvPr/>
          </p:nvSpPr>
          <p:spPr>
            <a:xfrm>
              <a:off x="5440702" y="108690"/>
              <a:ext cx="1152142" cy="1152141"/>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36" name=""/>
            <p:cNvSpPr txBox="1"/>
            <p:nvPr/>
          </p:nvSpPr>
          <p:spPr>
            <a:xfrm>
              <a:off x="5289277" y="12224"/>
              <a:ext cx="1454994" cy="1374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200">
                  <a:solidFill>
                    <a:srgbClr val="D3D1D5"/>
                  </a:solidFill>
                  <a:latin typeface="Helvetica"/>
                  <a:ea typeface="Helvetica"/>
                  <a:cs typeface="Helvetica"/>
                  <a:sym typeface="Helvetica"/>
                </a:defRPr>
              </a:lvl1pPr>
            </a:lstStyle>
            <a:p>
              <a:pPr/>
              <a:r>
                <a:t></a:t>
              </a:r>
            </a:p>
          </p:txBody>
        </p:sp>
        <p:sp>
          <p:nvSpPr>
            <p:cNvPr id="1437" name="Lorem ipsum dolor sit amet, consectetur adipiscing elit. Phasellus tincidunt rhoncus"/>
            <p:cNvSpPr txBox="1"/>
            <p:nvPr/>
          </p:nvSpPr>
          <p:spPr>
            <a:xfrm>
              <a:off x="1304494" y="447820"/>
              <a:ext cx="3787300" cy="955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lnSpc>
                  <a:spcPct val="90000"/>
                </a:lnSpc>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sp>
          <p:nvSpPr>
            <p:cNvPr id="1438" name="FACEBOOK"/>
            <p:cNvSpPr txBox="1"/>
            <p:nvPr/>
          </p:nvSpPr>
          <p:spPr>
            <a:xfrm>
              <a:off x="3307677" y="-1"/>
              <a:ext cx="1791296"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lnSpc>
                  <a:spcPct val="90000"/>
                </a:lnSpc>
                <a:defRPr sz="2400">
                  <a:solidFill>
                    <a:srgbClr val="FF635F"/>
                  </a:solidFill>
                  <a:latin typeface="Helvetica"/>
                  <a:ea typeface="Helvetica"/>
                  <a:cs typeface="Helvetica"/>
                  <a:sym typeface="Helvetica"/>
                </a:defRPr>
              </a:lvl1pPr>
            </a:lstStyle>
            <a:p>
              <a:pPr/>
              <a:r>
                <a:t>FACEBOOK</a:t>
              </a:r>
            </a:p>
          </p:txBody>
        </p:sp>
        <p:sp>
          <p:nvSpPr>
            <p:cNvPr id="1439" name="68%"/>
            <p:cNvSpPr txBox="1"/>
            <p:nvPr/>
          </p:nvSpPr>
          <p:spPr>
            <a:xfrm>
              <a:off x="-78407" y="382981"/>
              <a:ext cx="1741092"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6400">
                  <a:solidFill>
                    <a:srgbClr val="FF635F"/>
                  </a:solidFill>
                  <a:latin typeface="Helvetica"/>
                  <a:ea typeface="Helvetica"/>
                  <a:cs typeface="Helvetica"/>
                  <a:sym typeface="Helvetica"/>
                </a:defRPr>
              </a:lvl1pPr>
            </a:lstStyle>
            <a:p>
              <a:pPr/>
              <a:r>
                <a:t>68%</a:t>
              </a:r>
            </a:p>
          </p:txBody>
        </p:sp>
      </p:grpSp>
      <p:grpSp>
        <p:nvGrpSpPr>
          <p:cNvPr id="1447" name="成组"/>
          <p:cNvGrpSpPr/>
          <p:nvPr/>
        </p:nvGrpSpPr>
        <p:grpSpPr>
          <a:xfrm>
            <a:off x="1732785" y="7084648"/>
            <a:ext cx="8188509" cy="1475566"/>
            <a:chOff x="-170253" y="0"/>
            <a:chExt cx="8188507" cy="1475564"/>
          </a:xfrm>
        </p:grpSpPr>
        <p:sp>
          <p:nvSpPr>
            <p:cNvPr id="1441" name="线条"/>
            <p:cNvSpPr/>
            <p:nvPr/>
          </p:nvSpPr>
          <p:spPr>
            <a:xfrm>
              <a:off x="5988679" y="696381"/>
              <a:ext cx="2029576" cy="1"/>
            </a:xfrm>
            <a:prstGeom prst="line">
              <a:avLst/>
            </a:prstGeom>
            <a:noFill/>
            <a:ln w="25400" cap="flat">
              <a:solidFill>
                <a:srgbClr val="8588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442" name="圆形"/>
            <p:cNvSpPr/>
            <p:nvPr/>
          </p:nvSpPr>
          <p:spPr>
            <a:xfrm>
              <a:off x="5348856" y="118121"/>
              <a:ext cx="1152141" cy="115214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43" name=""/>
            <p:cNvSpPr txBox="1"/>
            <p:nvPr/>
          </p:nvSpPr>
          <p:spPr>
            <a:xfrm>
              <a:off x="5197430" y="7175"/>
              <a:ext cx="1454994" cy="1374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200">
                  <a:solidFill>
                    <a:srgbClr val="D3D1D5"/>
                  </a:solidFill>
                  <a:latin typeface="Helvetica"/>
                  <a:ea typeface="Helvetica"/>
                  <a:cs typeface="Helvetica"/>
                  <a:sym typeface="Helvetica"/>
                </a:defRPr>
              </a:lvl1pPr>
            </a:lstStyle>
            <a:p>
              <a:pPr/>
              <a:r>
                <a:t></a:t>
              </a:r>
            </a:p>
          </p:txBody>
        </p:sp>
        <p:sp>
          <p:nvSpPr>
            <p:cNvPr id="1444" name="Lorem ipsum dolor sit amet, consectetur adipiscing elit. Phasellus tincidunt rhoncus"/>
            <p:cNvSpPr txBox="1"/>
            <p:nvPr/>
          </p:nvSpPr>
          <p:spPr>
            <a:xfrm>
              <a:off x="1209058" y="447820"/>
              <a:ext cx="3787300" cy="955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lnSpc>
                  <a:spcPct val="90000"/>
                </a:lnSpc>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sp>
          <p:nvSpPr>
            <p:cNvPr id="1445" name="GOOGLE"/>
            <p:cNvSpPr txBox="1"/>
            <p:nvPr/>
          </p:nvSpPr>
          <p:spPr>
            <a:xfrm>
              <a:off x="3568089" y="-1"/>
              <a:ext cx="143544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lnSpc>
                  <a:spcPct val="90000"/>
                </a:lnSpc>
                <a:defRPr sz="2400">
                  <a:solidFill>
                    <a:srgbClr val="3FA086"/>
                  </a:solidFill>
                  <a:latin typeface="Helvetica"/>
                  <a:ea typeface="Helvetica"/>
                  <a:cs typeface="Helvetica"/>
                  <a:sym typeface="Helvetica"/>
                </a:defRPr>
              </a:lvl1pPr>
            </a:lstStyle>
            <a:p>
              <a:pPr/>
              <a:r>
                <a:t>GOOGLE</a:t>
              </a:r>
            </a:p>
          </p:txBody>
        </p:sp>
        <p:sp>
          <p:nvSpPr>
            <p:cNvPr id="1446" name="45%"/>
            <p:cNvSpPr txBox="1"/>
            <p:nvPr/>
          </p:nvSpPr>
          <p:spPr>
            <a:xfrm>
              <a:off x="-170254" y="396064"/>
              <a:ext cx="1741092"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6400">
                  <a:solidFill>
                    <a:srgbClr val="3FA086"/>
                  </a:solidFill>
                  <a:latin typeface="Helvetica"/>
                  <a:ea typeface="Helvetica"/>
                  <a:cs typeface="Helvetica"/>
                  <a:sym typeface="Helvetica"/>
                </a:defRPr>
              </a:lvl1pPr>
            </a:lstStyle>
            <a:p>
              <a:pPr/>
              <a:r>
                <a:t>45%</a:t>
              </a:r>
            </a:p>
          </p:txBody>
        </p:sp>
      </p:grpSp>
      <p:pic>
        <p:nvPicPr>
          <p:cNvPr id="1448" name="australia.png" descr="australia.png"/>
          <p:cNvPicPr>
            <a:picLocks noChangeAspect="1"/>
          </p:cNvPicPr>
          <p:nvPr/>
        </p:nvPicPr>
        <p:blipFill>
          <a:blip r:embed="rId2">
            <a:extLst/>
          </a:blip>
          <a:srcRect l="3279" t="980" r="3280" b="978"/>
          <a:stretch>
            <a:fillRect/>
          </a:stretch>
        </p:blipFill>
        <p:spPr>
          <a:xfrm>
            <a:off x="9994968" y="5584104"/>
            <a:ext cx="4394064" cy="4393934"/>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40" y="0"/>
                </a:moveTo>
                <a:cubicBezTo>
                  <a:pt x="7322" y="0"/>
                  <a:pt x="4803" y="1005"/>
                  <a:pt x="2881" y="3015"/>
                </a:cubicBezTo>
                <a:cubicBezTo>
                  <a:pt x="-961" y="7037"/>
                  <a:pt x="-961" y="13557"/>
                  <a:pt x="2881" y="17579"/>
                </a:cubicBezTo>
                <a:cubicBezTo>
                  <a:pt x="6724" y="21600"/>
                  <a:pt x="12954" y="21600"/>
                  <a:pt x="16797" y="17579"/>
                </a:cubicBezTo>
                <a:cubicBezTo>
                  <a:pt x="20639" y="13557"/>
                  <a:pt x="20639" y="7037"/>
                  <a:pt x="16797" y="3015"/>
                </a:cubicBezTo>
                <a:cubicBezTo>
                  <a:pt x="14875" y="1005"/>
                  <a:pt x="12358" y="0"/>
                  <a:pt x="9840" y="0"/>
                </a:cubicBezTo>
                <a:close/>
              </a:path>
            </a:pathLst>
          </a:custGeom>
          <a:ln w="25400">
            <a:solidFill>
              <a:srgbClr val="85888D"/>
            </a:solidFill>
            <a:miter lim="400000"/>
          </a:ln>
        </p:spPr>
      </p:pic>
      <p:grpSp>
        <p:nvGrpSpPr>
          <p:cNvPr id="1455" name="成组"/>
          <p:cNvGrpSpPr/>
          <p:nvPr/>
        </p:nvGrpSpPr>
        <p:grpSpPr>
          <a:xfrm>
            <a:off x="1732785" y="9394147"/>
            <a:ext cx="9317310" cy="1606858"/>
            <a:chOff x="-164563" y="0"/>
            <a:chExt cx="9317309" cy="1606856"/>
          </a:xfrm>
        </p:grpSpPr>
        <p:sp>
          <p:nvSpPr>
            <p:cNvPr id="1449" name="线条"/>
            <p:cNvSpPr/>
            <p:nvPr/>
          </p:nvSpPr>
          <p:spPr>
            <a:xfrm>
              <a:off x="6116145" y="315967"/>
              <a:ext cx="3036602" cy="777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5144" y="20425"/>
                  </a:lnTo>
                  <a:lnTo>
                    <a:pt x="0" y="21600"/>
                  </a:lnTo>
                </a:path>
              </a:pathLst>
            </a:custGeom>
            <a:noFill/>
            <a:ln w="25400" cap="flat">
              <a:solidFill>
                <a:srgbClr val="85888D"/>
              </a:solidFill>
              <a:prstDash val="solid"/>
              <a:miter lim="400000"/>
              <a:headEnd type="oval" w="med" len="med"/>
            </a:ln>
            <a:effectLst/>
          </p:spPr>
          <p:txBody>
            <a:bodyPr wrap="square" lIns="50800" tIns="50800" rIns="50800" bIns="50800" numCol="1" anchor="ctr">
              <a:noAutofit/>
            </a:bodyPr>
            <a:lstStyle/>
            <a:p>
              <a:pPr>
                <a:defRPr sz="3200"/>
              </a:pPr>
            </a:p>
          </p:txBody>
        </p:sp>
        <p:sp>
          <p:nvSpPr>
            <p:cNvPr id="1450" name="圆形"/>
            <p:cNvSpPr/>
            <p:nvPr/>
          </p:nvSpPr>
          <p:spPr>
            <a:xfrm>
              <a:off x="5354545" y="343772"/>
              <a:ext cx="1152142" cy="1152141"/>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51" name=""/>
            <p:cNvSpPr txBox="1"/>
            <p:nvPr/>
          </p:nvSpPr>
          <p:spPr>
            <a:xfrm>
              <a:off x="5203119" y="232826"/>
              <a:ext cx="1454995" cy="13740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200">
                  <a:solidFill>
                    <a:srgbClr val="D3D1D5"/>
                  </a:solidFill>
                  <a:latin typeface="Helvetica"/>
                  <a:ea typeface="Helvetica"/>
                  <a:cs typeface="Helvetica"/>
                  <a:sym typeface="Helvetica"/>
                </a:defRPr>
              </a:lvl1pPr>
            </a:lstStyle>
            <a:p>
              <a:pPr/>
              <a:r>
                <a:t></a:t>
              </a:r>
            </a:p>
          </p:txBody>
        </p:sp>
        <p:sp>
          <p:nvSpPr>
            <p:cNvPr id="1452" name="Lorem ipsum dolor sit amet, consectetur adipiscing elit. Phasellus tincidunt rhoncus"/>
            <p:cNvSpPr txBox="1"/>
            <p:nvPr/>
          </p:nvSpPr>
          <p:spPr>
            <a:xfrm>
              <a:off x="1214748" y="447820"/>
              <a:ext cx="3787300" cy="955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lnSpc>
                  <a:spcPct val="90000"/>
                </a:lnSpc>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sp>
          <p:nvSpPr>
            <p:cNvPr id="1453" name="PİNTEREST"/>
            <p:cNvSpPr txBox="1"/>
            <p:nvPr/>
          </p:nvSpPr>
          <p:spPr>
            <a:xfrm>
              <a:off x="3184444" y="-1"/>
              <a:ext cx="1824783"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lnSpc>
                  <a:spcPct val="90000"/>
                </a:lnSpc>
                <a:defRPr sz="2400">
                  <a:solidFill>
                    <a:srgbClr val="F1C05F"/>
                  </a:solidFill>
                  <a:latin typeface="Helvetica"/>
                  <a:ea typeface="Helvetica"/>
                  <a:cs typeface="Helvetica"/>
                  <a:sym typeface="Helvetica"/>
                </a:defRPr>
              </a:lvl1pPr>
            </a:lstStyle>
            <a:p>
              <a:pPr/>
              <a:r>
                <a:t>PİNTEREST</a:t>
              </a:r>
            </a:p>
          </p:txBody>
        </p:sp>
        <p:sp>
          <p:nvSpPr>
            <p:cNvPr id="1454" name="57%"/>
            <p:cNvSpPr txBox="1"/>
            <p:nvPr/>
          </p:nvSpPr>
          <p:spPr>
            <a:xfrm>
              <a:off x="-164564" y="394982"/>
              <a:ext cx="1741092"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6400">
                  <a:solidFill>
                    <a:srgbClr val="F1C05F"/>
                  </a:solidFill>
                  <a:latin typeface="Helvetica"/>
                  <a:ea typeface="Helvetica"/>
                  <a:cs typeface="Helvetica"/>
                  <a:sym typeface="Helvetica"/>
                </a:defRPr>
              </a:lvl1pPr>
            </a:lstStyle>
            <a:p>
              <a:pPr/>
              <a:r>
                <a:t>57%</a:t>
              </a:r>
            </a:p>
          </p:txBody>
        </p:sp>
      </p:grpSp>
      <p:grpSp>
        <p:nvGrpSpPr>
          <p:cNvPr id="1462" name="成组"/>
          <p:cNvGrpSpPr/>
          <p:nvPr/>
        </p:nvGrpSpPr>
        <p:grpSpPr>
          <a:xfrm>
            <a:off x="13418473" y="4543619"/>
            <a:ext cx="9150528" cy="1477791"/>
            <a:chOff x="0" y="0"/>
            <a:chExt cx="9150526" cy="1477790"/>
          </a:xfrm>
        </p:grpSpPr>
        <p:sp>
          <p:nvSpPr>
            <p:cNvPr id="1456" name="线条"/>
            <p:cNvSpPr/>
            <p:nvPr/>
          </p:nvSpPr>
          <p:spPr>
            <a:xfrm>
              <a:off x="0" y="575978"/>
              <a:ext cx="3043655" cy="829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512" y="0"/>
                  </a:lnTo>
                  <a:lnTo>
                    <a:pt x="21600" y="0"/>
                  </a:lnTo>
                </a:path>
              </a:pathLst>
            </a:custGeom>
            <a:noFill/>
            <a:ln w="25400" cap="flat">
              <a:solidFill>
                <a:srgbClr val="85888D"/>
              </a:solidFill>
              <a:prstDash val="solid"/>
              <a:miter lim="400000"/>
              <a:headEnd type="oval" w="med" len="med"/>
            </a:ln>
            <a:effectLst/>
          </p:spPr>
          <p:txBody>
            <a:bodyPr wrap="square" lIns="50800" tIns="50800" rIns="50800" bIns="50800" numCol="1" anchor="ctr">
              <a:noAutofit/>
            </a:bodyPr>
            <a:lstStyle/>
            <a:p>
              <a:pPr>
                <a:defRPr sz="3200"/>
              </a:pPr>
            </a:p>
          </p:txBody>
        </p:sp>
        <p:sp>
          <p:nvSpPr>
            <p:cNvPr id="1457" name="圆形"/>
            <p:cNvSpPr/>
            <p:nvPr/>
          </p:nvSpPr>
          <p:spPr>
            <a:xfrm>
              <a:off x="2561490" y="113901"/>
              <a:ext cx="1152141" cy="115214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58" name=""/>
            <p:cNvSpPr txBox="1"/>
            <p:nvPr/>
          </p:nvSpPr>
          <p:spPr>
            <a:xfrm>
              <a:off x="2410063" y="2956"/>
              <a:ext cx="1454995" cy="1374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200">
                  <a:solidFill>
                    <a:srgbClr val="D3D1D5"/>
                  </a:solidFill>
                  <a:latin typeface="Helvetica"/>
                  <a:ea typeface="Helvetica"/>
                  <a:cs typeface="Helvetica"/>
                  <a:sym typeface="Helvetica"/>
                </a:defRPr>
              </a:lvl1pPr>
            </a:lstStyle>
            <a:p>
              <a:pPr/>
              <a:r>
                <a:t></a:t>
              </a:r>
            </a:p>
          </p:txBody>
        </p:sp>
        <p:sp>
          <p:nvSpPr>
            <p:cNvPr id="1459" name="Lorem ipsum dolor sit amet, consectetur adipiscing elit. Phasellus tincidunt rhoncus"/>
            <p:cNvSpPr txBox="1"/>
            <p:nvPr/>
          </p:nvSpPr>
          <p:spPr>
            <a:xfrm>
              <a:off x="3986341" y="447820"/>
              <a:ext cx="3787300" cy="955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lnSpc>
                  <a:spcPct val="90000"/>
                </a:lnSpc>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sp>
          <p:nvSpPr>
            <p:cNvPr id="1460" name="TWİTTER"/>
            <p:cNvSpPr txBox="1"/>
            <p:nvPr/>
          </p:nvSpPr>
          <p:spPr>
            <a:xfrm>
              <a:off x="3990961" y="0"/>
              <a:ext cx="1468636"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lnSpc>
                  <a:spcPct val="90000"/>
                </a:lnSpc>
                <a:defRPr sz="2400">
                  <a:solidFill>
                    <a:srgbClr val="FF635F"/>
                  </a:solidFill>
                  <a:latin typeface="Helvetica"/>
                  <a:ea typeface="Helvetica"/>
                  <a:cs typeface="Helvetica"/>
                  <a:sym typeface="Helvetica"/>
                </a:defRPr>
              </a:lvl1pPr>
            </a:lstStyle>
            <a:p>
              <a:pPr/>
              <a:r>
                <a:t>TWİTTER</a:t>
              </a:r>
            </a:p>
          </p:txBody>
        </p:sp>
        <p:sp>
          <p:nvSpPr>
            <p:cNvPr id="1461" name="80%"/>
            <p:cNvSpPr txBox="1"/>
            <p:nvPr/>
          </p:nvSpPr>
          <p:spPr>
            <a:xfrm>
              <a:off x="7409436" y="398290"/>
              <a:ext cx="1741091"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6400">
                  <a:solidFill>
                    <a:srgbClr val="FF635F"/>
                  </a:solidFill>
                  <a:latin typeface="Helvetica"/>
                  <a:ea typeface="Helvetica"/>
                  <a:cs typeface="Helvetica"/>
                  <a:sym typeface="Helvetica"/>
                </a:defRPr>
              </a:lvl1pPr>
            </a:lstStyle>
            <a:p>
              <a:pPr/>
              <a:r>
                <a:t>80%</a:t>
              </a:r>
            </a:p>
          </p:txBody>
        </p:sp>
      </p:grpSp>
      <p:grpSp>
        <p:nvGrpSpPr>
          <p:cNvPr id="1469" name="成组"/>
          <p:cNvGrpSpPr/>
          <p:nvPr/>
        </p:nvGrpSpPr>
        <p:grpSpPr>
          <a:xfrm>
            <a:off x="14396417" y="7081725"/>
            <a:ext cx="8172584" cy="1478489"/>
            <a:chOff x="38100" y="-2922"/>
            <a:chExt cx="8172583" cy="1478487"/>
          </a:xfrm>
        </p:grpSpPr>
        <p:sp>
          <p:nvSpPr>
            <p:cNvPr id="1463" name="线条"/>
            <p:cNvSpPr/>
            <p:nvPr/>
          </p:nvSpPr>
          <p:spPr>
            <a:xfrm>
              <a:off x="38100" y="696381"/>
              <a:ext cx="2029576" cy="1"/>
            </a:xfrm>
            <a:prstGeom prst="line">
              <a:avLst/>
            </a:prstGeom>
            <a:noFill/>
            <a:ln w="25400" cap="flat">
              <a:solidFill>
                <a:srgbClr val="85888D"/>
              </a:solidFill>
              <a:prstDash val="solid"/>
              <a:miter lim="400000"/>
              <a:headEnd type="oval" w="med" len="med"/>
            </a:ln>
            <a:effectLst/>
          </p:spPr>
          <p:txBody>
            <a:bodyPr wrap="square" lIns="50800" tIns="50800" rIns="50800" bIns="50800" numCol="1" anchor="ctr">
              <a:noAutofit/>
            </a:bodyPr>
            <a:lstStyle/>
            <a:p>
              <a:pPr>
                <a:defRPr sz="3200"/>
              </a:pPr>
            </a:p>
          </p:txBody>
        </p:sp>
        <p:sp>
          <p:nvSpPr>
            <p:cNvPr id="1464" name="圆形"/>
            <p:cNvSpPr/>
            <p:nvPr/>
          </p:nvSpPr>
          <p:spPr>
            <a:xfrm>
              <a:off x="1621646" y="108022"/>
              <a:ext cx="1152142" cy="115214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65" name=""/>
            <p:cNvSpPr txBox="1"/>
            <p:nvPr/>
          </p:nvSpPr>
          <p:spPr>
            <a:xfrm>
              <a:off x="1470220" y="-2923"/>
              <a:ext cx="1454994" cy="1374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200">
                  <a:solidFill>
                    <a:srgbClr val="D3D1D5"/>
                  </a:solidFill>
                  <a:latin typeface="Helvetica"/>
                  <a:ea typeface="Helvetica"/>
                  <a:cs typeface="Helvetica"/>
                  <a:sym typeface="Helvetica"/>
                </a:defRPr>
              </a:lvl1pPr>
            </a:lstStyle>
            <a:p>
              <a:pPr/>
              <a:r>
                <a:t></a:t>
              </a:r>
            </a:p>
          </p:txBody>
        </p:sp>
        <p:sp>
          <p:nvSpPr>
            <p:cNvPr id="1466" name="Lorem ipsum dolor sit amet, consectetur adipiscing elit. Phasellus tincidunt rhoncus"/>
            <p:cNvSpPr txBox="1"/>
            <p:nvPr/>
          </p:nvSpPr>
          <p:spPr>
            <a:xfrm>
              <a:off x="3051117" y="447820"/>
              <a:ext cx="3787300" cy="955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lnSpc>
                  <a:spcPct val="90000"/>
                </a:lnSpc>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sp>
          <p:nvSpPr>
            <p:cNvPr id="1467" name="LINKLEDIN"/>
            <p:cNvSpPr txBox="1"/>
            <p:nvPr/>
          </p:nvSpPr>
          <p:spPr>
            <a:xfrm>
              <a:off x="3055737" y="0"/>
              <a:ext cx="1689647"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lnSpc>
                  <a:spcPct val="90000"/>
                </a:lnSpc>
                <a:defRPr sz="2400">
                  <a:solidFill>
                    <a:srgbClr val="3FA086"/>
                  </a:solidFill>
                  <a:latin typeface="Helvetica"/>
                  <a:ea typeface="Helvetica"/>
                  <a:cs typeface="Helvetica"/>
                  <a:sym typeface="Helvetica"/>
                </a:defRPr>
              </a:lvl1pPr>
            </a:lstStyle>
            <a:p>
              <a:pPr/>
              <a:r>
                <a:t>LINKLEDIN</a:t>
              </a:r>
            </a:p>
          </p:txBody>
        </p:sp>
        <p:sp>
          <p:nvSpPr>
            <p:cNvPr id="1468" name="60%"/>
            <p:cNvSpPr txBox="1"/>
            <p:nvPr/>
          </p:nvSpPr>
          <p:spPr>
            <a:xfrm>
              <a:off x="6469592" y="396064"/>
              <a:ext cx="1741092"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6400">
                  <a:solidFill>
                    <a:srgbClr val="3FA086"/>
                  </a:solidFill>
                  <a:latin typeface="Helvetica"/>
                  <a:ea typeface="Helvetica"/>
                  <a:cs typeface="Helvetica"/>
                  <a:sym typeface="Helvetica"/>
                </a:defRPr>
              </a:lvl1pPr>
            </a:lstStyle>
            <a:p>
              <a:pPr/>
              <a:r>
                <a:t>60%</a:t>
              </a:r>
            </a:p>
          </p:txBody>
        </p:sp>
      </p:grpSp>
      <p:grpSp>
        <p:nvGrpSpPr>
          <p:cNvPr id="1476" name="成组"/>
          <p:cNvGrpSpPr/>
          <p:nvPr/>
        </p:nvGrpSpPr>
        <p:grpSpPr>
          <a:xfrm>
            <a:off x="13377425" y="9621225"/>
            <a:ext cx="9202870" cy="1477792"/>
            <a:chOff x="0" y="0"/>
            <a:chExt cx="9202869" cy="1477790"/>
          </a:xfrm>
        </p:grpSpPr>
        <p:sp>
          <p:nvSpPr>
            <p:cNvPr id="1470" name="线条"/>
            <p:cNvSpPr/>
            <p:nvPr/>
          </p:nvSpPr>
          <p:spPr>
            <a:xfrm>
              <a:off x="0" y="31477"/>
              <a:ext cx="3054407" cy="778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255" y="21600"/>
                  </a:lnTo>
                  <a:lnTo>
                    <a:pt x="21600" y="21600"/>
                  </a:lnTo>
                </a:path>
              </a:pathLst>
            </a:custGeom>
            <a:noFill/>
            <a:ln w="25400" cap="flat">
              <a:solidFill>
                <a:srgbClr val="85888D"/>
              </a:solidFill>
              <a:prstDash val="solid"/>
              <a:miter lim="400000"/>
              <a:headEnd type="oval" w="med" len="med"/>
            </a:ln>
            <a:effectLst/>
          </p:spPr>
          <p:txBody>
            <a:bodyPr wrap="square" lIns="50800" tIns="50800" rIns="50800" bIns="50800" numCol="1" anchor="ctr">
              <a:noAutofit/>
            </a:bodyPr>
            <a:lstStyle/>
            <a:p>
              <a:pPr>
                <a:defRPr sz="3200"/>
              </a:pPr>
            </a:p>
          </p:txBody>
        </p:sp>
        <p:sp>
          <p:nvSpPr>
            <p:cNvPr id="1471" name="圆形"/>
            <p:cNvSpPr/>
            <p:nvPr/>
          </p:nvSpPr>
          <p:spPr>
            <a:xfrm>
              <a:off x="2602538" y="106595"/>
              <a:ext cx="1152142" cy="1152141"/>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72" name=""/>
            <p:cNvSpPr txBox="1"/>
            <p:nvPr/>
          </p:nvSpPr>
          <p:spPr>
            <a:xfrm>
              <a:off x="2451112" y="5747"/>
              <a:ext cx="1454994" cy="1374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200">
                  <a:solidFill>
                    <a:srgbClr val="D3D1D5"/>
                  </a:solidFill>
                  <a:latin typeface="Helvetica"/>
                  <a:ea typeface="Helvetica"/>
                  <a:cs typeface="Helvetica"/>
                  <a:sym typeface="Helvetica"/>
                </a:defRPr>
              </a:lvl1pPr>
            </a:lstStyle>
            <a:p>
              <a:pPr/>
              <a:r>
                <a:t></a:t>
              </a:r>
            </a:p>
          </p:txBody>
        </p:sp>
        <p:sp>
          <p:nvSpPr>
            <p:cNvPr id="1473" name="Lorem ipsum dolor sit amet, consectetur adipiscing elit. Phasellus tincidunt rhoncus"/>
            <p:cNvSpPr txBox="1"/>
            <p:nvPr/>
          </p:nvSpPr>
          <p:spPr>
            <a:xfrm>
              <a:off x="4027389" y="447820"/>
              <a:ext cx="3787300" cy="955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lnSpc>
                  <a:spcPct val="90000"/>
                </a:lnSpc>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sp>
          <p:nvSpPr>
            <p:cNvPr id="1474" name="TUMBLR"/>
            <p:cNvSpPr txBox="1"/>
            <p:nvPr/>
          </p:nvSpPr>
          <p:spPr>
            <a:xfrm>
              <a:off x="4032009" y="0"/>
              <a:ext cx="1367434"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lnSpc>
                  <a:spcPct val="90000"/>
                </a:lnSpc>
                <a:defRPr sz="2400">
                  <a:solidFill>
                    <a:srgbClr val="F1C05F"/>
                  </a:solidFill>
                  <a:latin typeface="Helvetica"/>
                  <a:ea typeface="Helvetica"/>
                  <a:cs typeface="Helvetica"/>
                  <a:sym typeface="Helvetica"/>
                </a:defRPr>
              </a:lvl1pPr>
            </a:lstStyle>
            <a:p>
              <a:pPr/>
              <a:r>
                <a:t>TUMBLR</a:t>
              </a:r>
            </a:p>
          </p:txBody>
        </p:sp>
        <p:sp>
          <p:nvSpPr>
            <p:cNvPr id="1475" name="43%"/>
            <p:cNvSpPr txBox="1"/>
            <p:nvPr/>
          </p:nvSpPr>
          <p:spPr>
            <a:xfrm>
              <a:off x="7461778" y="398290"/>
              <a:ext cx="1741092" cy="1079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6400">
                  <a:solidFill>
                    <a:srgbClr val="F1C05F"/>
                  </a:solidFill>
                  <a:latin typeface="Helvetica"/>
                  <a:ea typeface="Helvetica"/>
                  <a:cs typeface="Helvetica"/>
                  <a:sym typeface="Helvetica"/>
                </a:defRPr>
              </a:lvl1pPr>
            </a:lstStyle>
            <a:p>
              <a:pPr/>
              <a:r>
                <a:t>43%</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448"/>
                                        </p:tgtEl>
                                        <p:attrNameLst>
                                          <p:attrName>style.visibility</p:attrName>
                                        </p:attrNameLst>
                                      </p:cBhvr>
                                      <p:to>
                                        <p:strVal val="visible"/>
                                      </p:to>
                                    </p:set>
                                    <p:anim calcmode="lin" valueType="num">
                                      <p:cBhvr>
                                        <p:cTn id="7" dur="1000" fill="hold"/>
                                        <p:tgtEl>
                                          <p:spTgt spid="1448"/>
                                        </p:tgtEl>
                                        <p:attrNameLst>
                                          <p:attrName>ppt_x</p:attrName>
                                        </p:attrNameLst>
                                      </p:cBhvr>
                                      <p:tavLst>
                                        <p:tav tm="0">
                                          <p:val>
                                            <p:strVal val="#ppt_x"/>
                                          </p:val>
                                        </p:tav>
                                        <p:tav tm="100000">
                                          <p:val>
                                            <p:strVal val="#ppt_x"/>
                                          </p:val>
                                        </p:tav>
                                      </p:tavLst>
                                    </p:anim>
                                    <p:anim calcmode="lin" valueType="num">
                                      <p:cBhvr>
                                        <p:cTn id="8" dur="1000" fill="hold"/>
                                        <p:tgtEl>
                                          <p:spTgt spid="14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2" grpId="2" fill="hold">
                                  <p:stCondLst>
                                    <p:cond delay="0"/>
                                  </p:stCondLst>
                                  <p:iterate type="el" backwards="0">
                                    <p:tmAbs val="0"/>
                                  </p:iterate>
                                  <p:childTnLst>
                                    <p:set>
                                      <p:cBhvr>
                                        <p:cTn id="12" fill="hold"/>
                                        <p:tgtEl>
                                          <p:spTgt spid="1440"/>
                                        </p:tgtEl>
                                        <p:attrNameLst>
                                          <p:attrName>style.visibility</p:attrName>
                                        </p:attrNameLst>
                                      </p:cBhvr>
                                      <p:to>
                                        <p:strVal val="visible"/>
                                      </p:to>
                                    </p:set>
                                    <p:animEffect filter="wipe(right)" transition="in">
                                      <p:cBhvr>
                                        <p:cTn id="13" dur="800"/>
                                        <p:tgtEl>
                                          <p:spTgt spid="1440"/>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3" fill="hold">
                                  <p:stCondLst>
                                    <p:cond delay="0"/>
                                  </p:stCondLst>
                                  <p:iterate type="el" backwards="0">
                                    <p:tmAbs val="0"/>
                                  </p:iterate>
                                  <p:childTnLst>
                                    <p:set>
                                      <p:cBhvr>
                                        <p:cTn id="17" fill="hold"/>
                                        <p:tgtEl>
                                          <p:spTgt spid="1462"/>
                                        </p:tgtEl>
                                        <p:attrNameLst>
                                          <p:attrName>style.visibility</p:attrName>
                                        </p:attrNameLst>
                                      </p:cBhvr>
                                      <p:to>
                                        <p:strVal val="visible"/>
                                      </p:to>
                                    </p:set>
                                    <p:animEffect filter="wipe(left)" transition="in">
                                      <p:cBhvr>
                                        <p:cTn id="18" dur="800"/>
                                        <p:tgtEl>
                                          <p:spTgt spid="1462"/>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2" presetID="22" grpId="4" fill="hold">
                                  <p:stCondLst>
                                    <p:cond delay="0"/>
                                  </p:stCondLst>
                                  <p:iterate type="el" backwards="0">
                                    <p:tmAbs val="0"/>
                                  </p:iterate>
                                  <p:childTnLst>
                                    <p:set>
                                      <p:cBhvr>
                                        <p:cTn id="22" fill="hold"/>
                                        <p:tgtEl>
                                          <p:spTgt spid="1447"/>
                                        </p:tgtEl>
                                        <p:attrNameLst>
                                          <p:attrName>style.visibility</p:attrName>
                                        </p:attrNameLst>
                                      </p:cBhvr>
                                      <p:to>
                                        <p:strVal val="visible"/>
                                      </p:to>
                                    </p:set>
                                    <p:animEffect filter="wipe(right)" transition="in">
                                      <p:cBhvr>
                                        <p:cTn id="23" dur="800"/>
                                        <p:tgtEl>
                                          <p:spTgt spid="1447"/>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1469"/>
                                        </p:tgtEl>
                                        <p:attrNameLst>
                                          <p:attrName>style.visibility</p:attrName>
                                        </p:attrNameLst>
                                      </p:cBhvr>
                                      <p:to>
                                        <p:strVal val="visible"/>
                                      </p:to>
                                    </p:set>
                                    <p:animEffect filter="wipe(left)" transition="in">
                                      <p:cBhvr>
                                        <p:cTn id="28" dur="800"/>
                                        <p:tgtEl>
                                          <p:spTgt spid="1469"/>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2" presetID="22" grpId="6" fill="hold">
                                  <p:stCondLst>
                                    <p:cond delay="0"/>
                                  </p:stCondLst>
                                  <p:iterate type="el" backwards="0">
                                    <p:tmAbs val="0"/>
                                  </p:iterate>
                                  <p:childTnLst>
                                    <p:set>
                                      <p:cBhvr>
                                        <p:cTn id="32" fill="hold"/>
                                        <p:tgtEl>
                                          <p:spTgt spid="1455"/>
                                        </p:tgtEl>
                                        <p:attrNameLst>
                                          <p:attrName>style.visibility</p:attrName>
                                        </p:attrNameLst>
                                      </p:cBhvr>
                                      <p:to>
                                        <p:strVal val="visible"/>
                                      </p:to>
                                    </p:set>
                                    <p:animEffect filter="wipe(right)" transition="in">
                                      <p:cBhvr>
                                        <p:cTn id="33" dur="800"/>
                                        <p:tgtEl>
                                          <p:spTgt spid="1455"/>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8" presetID="22" grpId="7" fill="hold">
                                  <p:stCondLst>
                                    <p:cond delay="0"/>
                                  </p:stCondLst>
                                  <p:iterate type="el" backwards="0">
                                    <p:tmAbs val="0"/>
                                  </p:iterate>
                                  <p:childTnLst>
                                    <p:set>
                                      <p:cBhvr>
                                        <p:cTn id="37" fill="hold"/>
                                        <p:tgtEl>
                                          <p:spTgt spid="1476"/>
                                        </p:tgtEl>
                                        <p:attrNameLst>
                                          <p:attrName>style.visibility</p:attrName>
                                        </p:attrNameLst>
                                      </p:cBhvr>
                                      <p:to>
                                        <p:strVal val="visible"/>
                                      </p:to>
                                    </p:set>
                                    <p:animEffect filter="wipe(left)" transition="in">
                                      <p:cBhvr>
                                        <p:cTn id="38" dur="800"/>
                                        <p:tgtEl>
                                          <p:spTgt spid="1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5" grpId="6"/>
      <p:bldP build="whole" bldLvl="1" animBg="1" rev="0" advAuto="0" spid="1462" grpId="3"/>
      <p:bldP build="whole" bldLvl="1" animBg="1" rev="0" advAuto="0" spid="1447" grpId="4"/>
      <p:bldP build="whole" bldLvl="1" animBg="1" rev="0" advAuto="0" spid="1440" grpId="2"/>
      <p:bldP build="whole" bldLvl="1" animBg="1" rev="0" advAuto="0" spid="1469" grpId="5"/>
      <p:bldP build="whole" bldLvl="1" animBg="1" rev="0" advAuto="0" spid="1448" grpId="1"/>
      <p:bldP build="whole" bldLvl="1" animBg="1" rev="0" advAuto="0" spid="1476" grpId="7"/>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9" name="Social Media"/>
          <p:cNvSpPr txBox="1"/>
          <p:nvPr/>
        </p:nvSpPr>
        <p:spPr>
          <a:xfrm>
            <a:off x="1707674" y="996924"/>
            <a:ext cx="287723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Social Media</a:t>
            </a:r>
          </a:p>
        </p:txBody>
      </p:sp>
      <p:sp>
        <p:nvSpPr>
          <p:cNvPr id="1480"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484" name="成组"/>
          <p:cNvGrpSpPr/>
          <p:nvPr/>
        </p:nvGrpSpPr>
        <p:grpSpPr>
          <a:xfrm>
            <a:off x="1908823" y="4131035"/>
            <a:ext cx="6645863" cy="2329503"/>
            <a:chOff x="0" y="0"/>
            <a:chExt cx="6645861" cy="2329502"/>
          </a:xfrm>
        </p:grpSpPr>
        <p:sp>
          <p:nvSpPr>
            <p:cNvPr id="1481" name="矩形"/>
            <p:cNvSpPr/>
            <p:nvPr/>
          </p:nvSpPr>
          <p:spPr>
            <a:xfrm>
              <a:off x="0" y="0"/>
              <a:ext cx="6645862" cy="2329503"/>
            </a:xfrm>
            <a:prstGeom prst="rect">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1482" name="$33 Million"/>
            <p:cNvSpPr txBox="1"/>
            <p:nvPr/>
          </p:nvSpPr>
          <p:spPr>
            <a:xfrm>
              <a:off x="844650" y="239429"/>
              <a:ext cx="2785518"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FF635F"/>
                  </a:solidFill>
                  <a:latin typeface="Helvetica"/>
                  <a:ea typeface="Helvetica"/>
                  <a:cs typeface="Helvetica"/>
                  <a:sym typeface="Helvetica"/>
                </a:defRPr>
              </a:lvl1pPr>
            </a:lstStyle>
            <a:p>
              <a:pPr/>
              <a:r>
                <a:t>$33 Million</a:t>
              </a:r>
            </a:p>
          </p:txBody>
        </p:sp>
        <p:sp>
          <p:nvSpPr>
            <p:cNvPr id="1483" name="Lorem ipsum dolor sit amet, consectetur adipiscing elit. Phasellus tincidunt rhoncus augue eu rutrum. Vivamus auctor"/>
            <p:cNvSpPr txBox="1"/>
            <p:nvPr/>
          </p:nvSpPr>
          <p:spPr>
            <a:xfrm>
              <a:off x="833001" y="1061372"/>
              <a:ext cx="497986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1489" name="成组"/>
          <p:cNvGrpSpPr/>
          <p:nvPr/>
        </p:nvGrpSpPr>
        <p:grpSpPr>
          <a:xfrm>
            <a:off x="8836778" y="4131035"/>
            <a:ext cx="6645863" cy="2329503"/>
            <a:chOff x="0" y="0"/>
            <a:chExt cx="6645861" cy="2329502"/>
          </a:xfrm>
        </p:grpSpPr>
        <p:sp>
          <p:nvSpPr>
            <p:cNvPr id="1485" name="矩形"/>
            <p:cNvSpPr/>
            <p:nvPr/>
          </p:nvSpPr>
          <p:spPr>
            <a:xfrm>
              <a:off x="0" y="0"/>
              <a:ext cx="6645862" cy="2329503"/>
            </a:xfrm>
            <a:prstGeom prst="rect">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1486" name="20.000 People"/>
            <p:cNvSpPr txBox="1"/>
            <p:nvPr/>
          </p:nvSpPr>
          <p:spPr>
            <a:xfrm>
              <a:off x="1580191" y="239429"/>
              <a:ext cx="3718671"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3FA086"/>
                  </a:solidFill>
                  <a:latin typeface="Helvetica"/>
                  <a:ea typeface="Helvetica"/>
                  <a:cs typeface="Helvetica"/>
                  <a:sym typeface="Helvetica"/>
                </a:defRPr>
              </a:lvl1pPr>
            </a:lstStyle>
            <a:p>
              <a:pPr/>
              <a:r>
                <a:t>20.000 People</a:t>
              </a:r>
            </a:p>
          </p:txBody>
        </p:sp>
        <p:sp>
          <p:nvSpPr>
            <p:cNvPr id="1487" name="Lorem ipsum dolor sit amet, consectetur adipiscing elit. Phasellus tincidunt rhoncus augue eu rutrum. Vivamus auctor"/>
            <p:cNvSpPr txBox="1"/>
            <p:nvPr/>
          </p:nvSpPr>
          <p:spPr>
            <a:xfrm>
              <a:off x="833001" y="1061372"/>
              <a:ext cx="497985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sp>
          <p:nvSpPr>
            <p:cNvPr id="1488" name="Å"/>
            <p:cNvSpPr txBox="1"/>
            <p:nvPr/>
          </p:nvSpPr>
          <p:spPr>
            <a:xfrm>
              <a:off x="837131" y="194979"/>
              <a:ext cx="537841"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3FA086"/>
                  </a:solidFill>
                  <a:latin typeface="Helvetica"/>
                  <a:ea typeface="Helvetica"/>
                  <a:cs typeface="Helvetica"/>
                  <a:sym typeface="Helvetica"/>
                </a:defRPr>
              </a:lvl1pPr>
            </a:lstStyle>
            <a:p>
              <a:pPr/>
              <a:r>
                <a:t>Å</a:t>
              </a:r>
            </a:p>
          </p:txBody>
        </p:sp>
      </p:grpSp>
      <p:grpSp>
        <p:nvGrpSpPr>
          <p:cNvPr id="1494" name="成组"/>
          <p:cNvGrpSpPr/>
          <p:nvPr/>
        </p:nvGrpSpPr>
        <p:grpSpPr>
          <a:xfrm>
            <a:off x="15764733" y="4072014"/>
            <a:ext cx="6645862" cy="2388524"/>
            <a:chOff x="0" y="-59020"/>
            <a:chExt cx="6645861" cy="2388522"/>
          </a:xfrm>
        </p:grpSpPr>
        <p:sp>
          <p:nvSpPr>
            <p:cNvPr id="1490" name="矩形"/>
            <p:cNvSpPr/>
            <p:nvPr/>
          </p:nvSpPr>
          <p:spPr>
            <a:xfrm>
              <a:off x="0" y="0"/>
              <a:ext cx="6645862" cy="2329503"/>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491" name="👍"/>
            <p:cNvSpPr txBox="1"/>
            <p:nvPr/>
          </p:nvSpPr>
          <p:spPr>
            <a:xfrm>
              <a:off x="472051" y="-59021"/>
              <a:ext cx="1079501" cy="1371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600">
                  <a:solidFill>
                    <a:srgbClr val="B9B9B9"/>
                  </a:solidFill>
                  <a:latin typeface="Helvetica"/>
                  <a:ea typeface="Helvetica"/>
                  <a:cs typeface="Helvetica"/>
                  <a:sym typeface="Helvetica"/>
                </a:defRPr>
              </a:lvl1pPr>
            </a:lstStyle>
            <a:p>
              <a:pPr/>
              <a:r>
                <a:t>👍</a:t>
              </a:r>
            </a:p>
          </p:txBody>
        </p:sp>
        <p:sp>
          <p:nvSpPr>
            <p:cNvPr id="1492" name="13.000 K"/>
            <p:cNvSpPr txBox="1"/>
            <p:nvPr/>
          </p:nvSpPr>
          <p:spPr>
            <a:xfrm>
              <a:off x="1570080" y="239429"/>
              <a:ext cx="2351411"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B9B9B9"/>
                  </a:solidFill>
                  <a:latin typeface="Helvetica"/>
                  <a:ea typeface="Helvetica"/>
                  <a:cs typeface="Helvetica"/>
                  <a:sym typeface="Helvetica"/>
                </a:defRPr>
              </a:lvl1pPr>
            </a:lstStyle>
            <a:p>
              <a:pPr/>
              <a:r>
                <a:t>13.000 K</a:t>
              </a:r>
            </a:p>
          </p:txBody>
        </p:sp>
        <p:sp>
          <p:nvSpPr>
            <p:cNvPr id="1493" name="Lorem ipsum dolor sit amet, consectetur adipiscing elit. Phasellus tincidunt rhoncus augue eu rutrum. Vivamus auctor"/>
            <p:cNvSpPr txBox="1"/>
            <p:nvPr/>
          </p:nvSpPr>
          <p:spPr>
            <a:xfrm>
              <a:off x="833000" y="1061372"/>
              <a:ext cx="497986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1498" name="成组"/>
          <p:cNvGrpSpPr/>
          <p:nvPr/>
        </p:nvGrpSpPr>
        <p:grpSpPr>
          <a:xfrm>
            <a:off x="1908823" y="6739117"/>
            <a:ext cx="6645863" cy="2329503"/>
            <a:chOff x="0" y="0"/>
            <a:chExt cx="6645861" cy="2329502"/>
          </a:xfrm>
        </p:grpSpPr>
        <p:sp>
          <p:nvSpPr>
            <p:cNvPr id="1495" name="矩形"/>
            <p:cNvSpPr/>
            <p:nvPr/>
          </p:nvSpPr>
          <p:spPr>
            <a:xfrm>
              <a:off x="0" y="0"/>
              <a:ext cx="6645862" cy="2329503"/>
            </a:xfrm>
            <a:prstGeom prst="rect">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1496" name="24.000 Marketers"/>
            <p:cNvSpPr txBox="1"/>
            <p:nvPr/>
          </p:nvSpPr>
          <p:spPr>
            <a:xfrm>
              <a:off x="813426" y="285387"/>
              <a:ext cx="4462736"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F1C05F"/>
                  </a:solidFill>
                  <a:latin typeface="Helvetica"/>
                  <a:ea typeface="Helvetica"/>
                  <a:cs typeface="Helvetica"/>
                  <a:sym typeface="Helvetica"/>
                </a:defRPr>
              </a:lvl1pPr>
            </a:lstStyle>
            <a:p>
              <a:pPr/>
              <a:r>
                <a:t>24.000 Marketers</a:t>
              </a:r>
            </a:p>
          </p:txBody>
        </p:sp>
        <p:sp>
          <p:nvSpPr>
            <p:cNvPr id="1497" name="Lorem ipsum dolor sit amet, consectetur adipiscing elit. Phasellus tincidunt rhoncus augue eu rutrum. Vivamus auctor"/>
            <p:cNvSpPr txBox="1"/>
            <p:nvPr/>
          </p:nvSpPr>
          <p:spPr>
            <a:xfrm>
              <a:off x="852576" y="1015413"/>
              <a:ext cx="497986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1503" name="成组"/>
          <p:cNvGrpSpPr/>
          <p:nvPr/>
        </p:nvGrpSpPr>
        <p:grpSpPr>
          <a:xfrm>
            <a:off x="8836778" y="6739117"/>
            <a:ext cx="13638398" cy="2329503"/>
            <a:chOff x="0" y="0"/>
            <a:chExt cx="13638396" cy="2329502"/>
          </a:xfrm>
        </p:grpSpPr>
        <p:sp>
          <p:nvSpPr>
            <p:cNvPr id="1499" name="矩形"/>
            <p:cNvSpPr/>
            <p:nvPr/>
          </p:nvSpPr>
          <p:spPr>
            <a:xfrm>
              <a:off x="0" y="0"/>
              <a:ext cx="13638397" cy="2329503"/>
            </a:xfrm>
            <a:prstGeom prst="rect">
              <a:avLst/>
            </a:prstGeom>
            <a:noFill/>
            <a:ln w="25400" cap="flat">
              <a:solidFill>
                <a:srgbClr val="D3D1D5"/>
              </a:solidFill>
              <a:prstDash val="solid"/>
              <a:miter lim="400000"/>
            </a:ln>
            <a:effectLst/>
          </p:spPr>
          <p:txBody>
            <a:bodyPr wrap="square" lIns="50800" tIns="50800" rIns="50800" bIns="50800" numCol="1" anchor="ctr">
              <a:noAutofit/>
            </a:bodyPr>
            <a:lstStyle/>
            <a:p>
              <a:pPr>
                <a:defRPr sz="3200">
                  <a:solidFill>
                    <a:srgbClr val="D3D1D5"/>
                  </a:solidFill>
                </a:defRPr>
              </a:pPr>
            </a:p>
          </p:txBody>
        </p:sp>
        <p:sp>
          <p:nvSpPr>
            <p:cNvPr id="1500" name="$250 Million"/>
            <p:cNvSpPr txBox="1"/>
            <p:nvPr/>
          </p:nvSpPr>
          <p:spPr>
            <a:xfrm>
              <a:off x="1377995" y="247287"/>
              <a:ext cx="3251548"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D3D1D5"/>
                  </a:solidFill>
                  <a:latin typeface="Helvetica"/>
                  <a:ea typeface="Helvetica"/>
                  <a:cs typeface="Helvetica"/>
                  <a:sym typeface="Helvetica"/>
                </a:defRPr>
              </a:lvl1pPr>
            </a:lstStyle>
            <a:p>
              <a:pPr/>
              <a:r>
                <a:t>$250 Million </a:t>
              </a:r>
            </a:p>
          </p:txBody>
        </p:sp>
        <p:sp>
          <p:nvSpPr>
            <p:cNvPr id="1501" name="Z"/>
            <p:cNvSpPr txBox="1"/>
            <p:nvPr/>
          </p:nvSpPr>
          <p:spPr>
            <a:xfrm>
              <a:off x="632093" y="467883"/>
              <a:ext cx="734915"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solidFill>
                    <a:srgbClr val="B9B9B9"/>
                  </a:solidFill>
                  <a:latin typeface="Helvetica"/>
                  <a:ea typeface="Helvetica"/>
                  <a:cs typeface="Helvetica"/>
                  <a:sym typeface="Helvetica"/>
                </a:defRPr>
              </a:lvl1pPr>
            </a:lstStyle>
            <a:p>
              <a:pPr/>
              <a:r>
                <a:t>Z</a:t>
              </a:r>
            </a:p>
          </p:txBody>
        </p:sp>
        <p:sp>
          <p:nvSpPr>
            <p:cNvPr id="1502" name="Lorem ipsum dolor sit amet, consectetur adipiscing elit. Phasellus tincidunt rhoncus augue eu rutrum. Vivamus auctor imperdiet sagittis. Etiam sed aliquet nunc, eu hendrerit metus. Aliquam accumsan faucibus volutpat. Aenean quis mauris ligula."/>
            <p:cNvSpPr txBox="1"/>
            <p:nvPr/>
          </p:nvSpPr>
          <p:spPr>
            <a:xfrm>
              <a:off x="1498255" y="977313"/>
              <a:ext cx="11705743"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a:t>
              </a:r>
            </a:p>
          </p:txBody>
        </p:sp>
      </p:grpSp>
      <p:grpSp>
        <p:nvGrpSpPr>
          <p:cNvPr id="1507" name="成组"/>
          <p:cNvGrpSpPr/>
          <p:nvPr/>
        </p:nvGrpSpPr>
        <p:grpSpPr>
          <a:xfrm>
            <a:off x="1908823" y="9347198"/>
            <a:ext cx="6645863" cy="2329503"/>
            <a:chOff x="0" y="0"/>
            <a:chExt cx="6645861" cy="2329502"/>
          </a:xfrm>
        </p:grpSpPr>
        <p:sp>
          <p:nvSpPr>
            <p:cNvPr id="1504" name="矩形"/>
            <p:cNvSpPr/>
            <p:nvPr/>
          </p:nvSpPr>
          <p:spPr>
            <a:xfrm>
              <a:off x="0" y="0"/>
              <a:ext cx="6645862" cy="2329503"/>
            </a:xfrm>
            <a:prstGeom prst="rect">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1505" name="24.000 Marketers"/>
            <p:cNvSpPr txBox="1"/>
            <p:nvPr/>
          </p:nvSpPr>
          <p:spPr>
            <a:xfrm>
              <a:off x="833001" y="289960"/>
              <a:ext cx="4462736"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FF635F"/>
                  </a:solidFill>
                  <a:latin typeface="Helvetica"/>
                  <a:ea typeface="Helvetica"/>
                  <a:cs typeface="Helvetica"/>
                  <a:sym typeface="Helvetica"/>
                </a:defRPr>
              </a:lvl1pPr>
            </a:lstStyle>
            <a:p>
              <a:pPr/>
              <a:r>
                <a:t>24.000 Marketers</a:t>
              </a:r>
            </a:p>
          </p:txBody>
        </p:sp>
        <p:sp>
          <p:nvSpPr>
            <p:cNvPr id="1506" name="Lorem ipsum dolor sit amet, consectetur adipiscing elit. Phasellus tincidunt rhoncus augue eu rutrum. Vivamus auctor"/>
            <p:cNvSpPr txBox="1"/>
            <p:nvPr/>
          </p:nvSpPr>
          <p:spPr>
            <a:xfrm>
              <a:off x="872151" y="1019985"/>
              <a:ext cx="497986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1511" name="成组"/>
          <p:cNvGrpSpPr/>
          <p:nvPr/>
        </p:nvGrpSpPr>
        <p:grpSpPr>
          <a:xfrm>
            <a:off x="8836778" y="9347198"/>
            <a:ext cx="6645862" cy="2329503"/>
            <a:chOff x="0" y="0"/>
            <a:chExt cx="6645861" cy="2329502"/>
          </a:xfrm>
        </p:grpSpPr>
        <p:sp>
          <p:nvSpPr>
            <p:cNvPr id="1508" name="矩形"/>
            <p:cNvSpPr/>
            <p:nvPr/>
          </p:nvSpPr>
          <p:spPr>
            <a:xfrm>
              <a:off x="0" y="0"/>
              <a:ext cx="6645862" cy="2329503"/>
            </a:xfrm>
            <a:prstGeom prst="rect">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1509" name="24.000 Marketers"/>
            <p:cNvSpPr txBox="1"/>
            <p:nvPr/>
          </p:nvSpPr>
          <p:spPr>
            <a:xfrm>
              <a:off x="845716" y="289960"/>
              <a:ext cx="4462736"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3FA086"/>
                  </a:solidFill>
                  <a:latin typeface="Helvetica"/>
                  <a:ea typeface="Helvetica"/>
                  <a:cs typeface="Helvetica"/>
                  <a:sym typeface="Helvetica"/>
                </a:defRPr>
              </a:lvl1pPr>
            </a:lstStyle>
            <a:p>
              <a:pPr/>
              <a:r>
                <a:t>24.000 Marketers</a:t>
              </a:r>
            </a:p>
          </p:txBody>
        </p:sp>
        <p:sp>
          <p:nvSpPr>
            <p:cNvPr id="1510" name="Lorem ipsum dolor sit amet, consectetur adipiscing elit. Phasellus tincidunt rhoncus augue eu rutrum. Vivamus auctor"/>
            <p:cNvSpPr txBox="1"/>
            <p:nvPr/>
          </p:nvSpPr>
          <p:spPr>
            <a:xfrm>
              <a:off x="884866" y="1019985"/>
              <a:ext cx="497986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1515" name="成组"/>
          <p:cNvGrpSpPr/>
          <p:nvPr/>
        </p:nvGrpSpPr>
        <p:grpSpPr>
          <a:xfrm>
            <a:off x="15764733" y="9347198"/>
            <a:ext cx="6645862" cy="2329503"/>
            <a:chOff x="0" y="0"/>
            <a:chExt cx="6645861" cy="2329502"/>
          </a:xfrm>
        </p:grpSpPr>
        <p:sp>
          <p:nvSpPr>
            <p:cNvPr id="1512" name="矩形"/>
            <p:cNvSpPr/>
            <p:nvPr/>
          </p:nvSpPr>
          <p:spPr>
            <a:xfrm>
              <a:off x="0" y="0"/>
              <a:ext cx="6645862" cy="2329503"/>
            </a:xfrm>
            <a:prstGeom prst="rect">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solidFill>
                    <a:srgbClr val="F19D32"/>
                  </a:solidFill>
                </a:defRPr>
              </a:pPr>
            </a:p>
          </p:txBody>
        </p:sp>
        <p:sp>
          <p:nvSpPr>
            <p:cNvPr id="1513" name="24.000 Marketers"/>
            <p:cNvSpPr txBox="1"/>
            <p:nvPr/>
          </p:nvSpPr>
          <p:spPr>
            <a:xfrm>
              <a:off x="813426" y="289960"/>
              <a:ext cx="4462736"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F1C05F"/>
                  </a:solidFill>
                  <a:latin typeface="Helvetica"/>
                  <a:ea typeface="Helvetica"/>
                  <a:cs typeface="Helvetica"/>
                  <a:sym typeface="Helvetica"/>
                </a:defRPr>
              </a:lvl1pPr>
            </a:lstStyle>
            <a:p>
              <a:pPr/>
              <a:r>
                <a:t>24.000 Marketers</a:t>
              </a:r>
            </a:p>
          </p:txBody>
        </p:sp>
        <p:sp>
          <p:nvSpPr>
            <p:cNvPr id="1514" name="Lorem ipsum dolor sit amet, consectetur adipiscing elit. Phasellus tincidunt rhoncus augue eu rutrum. Vivamus auctor"/>
            <p:cNvSpPr txBox="1"/>
            <p:nvPr/>
          </p:nvSpPr>
          <p:spPr>
            <a:xfrm>
              <a:off x="852575" y="1019985"/>
              <a:ext cx="497986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1484"/>
                                        </p:tgtEl>
                                        <p:attrNameLst>
                                          <p:attrName>style.visibility</p:attrName>
                                        </p:attrNameLst>
                                      </p:cBhvr>
                                      <p:to>
                                        <p:strVal val="visible"/>
                                      </p:to>
                                    </p:set>
                                    <p:anim calcmode="lin" valueType="num">
                                      <p:cBhvr>
                                        <p:cTn id="7" dur="1500" fill="hold"/>
                                        <p:tgtEl>
                                          <p:spTgt spid="1484"/>
                                        </p:tgtEl>
                                        <p:attrNameLst>
                                          <p:attrName>ppt_w</p:attrName>
                                        </p:attrNameLst>
                                      </p:cBhvr>
                                      <p:tavLst>
                                        <p:tav tm="0" fmla="#ppt_w*sin(2.5*pi*$)">
                                          <p:val>
                                            <p:fltVal val="0"/>
                                          </p:val>
                                        </p:tav>
                                        <p:tav tm="100000">
                                          <p:val>
                                            <p:fltVal val="1"/>
                                          </p:val>
                                        </p:tav>
                                      </p:tavLst>
                                    </p:anim>
                                    <p:anim calcmode="lin" valueType="num">
                                      <p:cBhvr>
                                        <p:cTn id="8" dur="1500" fill="hold"/>
                                        <p:tgtEl>
                                          <p:spTgt spid="1484"/>
                                        </p:tgtEl>
                                        <p:attrNameLst>
                                          <p:attrName>ppt_h</p:attrName>
                                        </p:attrNameLst>
                                      </p:cBhvr>
                                      <p:tavLst>
                                        <p:tav tm="0">
                                          <p:val>
                                            <p:strVal val="#ppt_h"/>
                                          </p:val>
                                        </p:tav>
                                        <p:tav tm="100000">
                                          <p:val>
                                            <p:strVal val="#ppt_h"/>
                                          </p:val>
                                        </p:tav>
                                      </p:tavLst>
                                    </p:anim>
                                  </p:childTnLst>
                                </p:cTn>
                              </p:par>
                            </p:childTnLst>
                          </p:cTn>
                        </p:par>
                        <p:par>
                          <p:cTn id="9" fill="hold">
                            <p:stCondLst>
                              <p:cond delay="1500"/>
                            </p:stCondLst>
                            <p:childTnLst>
                              <p:par>
                                <p:cTn id="10" presetClass="entr" nodeType="afterEffect" presetSubtype="5" presetID="19" grpId="2" fill="hold">
                                  <p:stCondLst>
                                    <p:cond delay="300"/>
                                  </p:stCondLst>
                                  <p:iterate type="el" backwards="0">
                                    <p:tmAbs val="0"/>
                                  </p:iterate>
                                  <p:childTnLst>
                                    <p:set>
                                      <p:cBhvr>
                                        <p:cTn id="11" fill="hold"/>
                                        <p:tgtEl>
                                          <p:spTgt spid="1489"/>
                                        </p:tgtEl>
                                        <p:attrNameLst>
                                          <p:attrName>style.visibility</p:attrName>
                                        </p:attrNameLst>
                                      </p:cBhvr>
                                      <p:to>
                                        <p:strVal val="visible"/>
                                      </p:to>
                                    </p:set>
                                    <p:anim calcmode="lin" valueType="num">
                                      <p:cBhvr>
                                        <p:cTn id="12" dur="1500" fill="hold"/>
                                        <p:tgtEl>
                                          <p:spTgt spid="1489"/>
                                        </p:tgtEl>
                                        <p:attrNameLst>
                                          <p:attrName>ppt_w</p:attrName>
                                        </p:attrNameLst>
                                      </p:cBhvr>
                                      <p:tavLst>
                                        <p:tav tm="0">
                                          <p:val>
                                            <p:strVal val="#ppt_w"/>
                                          </p:val>
                                        </p:tav>
                                        <p:tav tm="100000">
                                          <p:val>
                                            <p:strVal val="#ppt_w"/>
                                          </p:val>
                                        </p:tav>
                                      </p:tavLst>
                                    </p:anim>
                                    <p:anim calcmode="lin" valueType="num">
                                      <p:cBhvr>
                                        <p:cTn id="13" dur="1500" fill="hold"/>
                                        <p:tgtEl>
                                          <p:spTgt spid="1489"/>
                                        </p:tgtEl>
                                        <p:attrNameLst>
                                          <p:attrName>ppt_h</p:attrName>
                                        </p:attrNameLst>
                                      </p:cBhvr>
                                      <p:tavLst>
                                        <p:tav tm="0" fmla="#ppt_h*sin(2.5*pi*$)">
                                          <p:val>
                                            <p:fltVal val="0"/>
                                          </p:val>
                                        </p:tav>
                                        <p:tav tm="100000">
                                          <p:val>
                                            <p:fltVal val="1"/>
                                          </p:val>
                                        </p:tav>
                                      </p:tavLst>
                                    </p:anim>
                                  </p:childTnLst>
                                </p:cTn>
                              </p:par>
                            </p:childTnLst>
                          </p:cTn>
                        </p:par>
                        <p:par>
                          <p:cTn id="14" fill="hold">
                            <p:stCondLst>
                              <p:cond delay="3300"/>
                            </p:stCondLst>
                            <p:childTnLst>
                              <p:par>
                                <p:cTn id="15" presetClass="entr" nodeType="afterEffect" presetSubtype="10" presetID="19" grpId="3" fill="hold">
                                  <p:stCondLst>
                                    <p:cond delay="300"/>
                                  </p:stCondLst>
                                  <p:iterate type="el" backwards="0">
                                    <p:tmAbs val="0"/>
                                  </p:iterate>
                                  <p:childTnLst>
                                    <p:set>
                                      <p:cBhvr>
                                        <p:cTn id="16" fill="hold"/>
                                        <p:tgtEl>
                                          <p:spTgt spid="1494"/>
                                        </p:tgtEl>
                                        <p:attrNameLst>
                                          <p:attrName>style.visibility</p:attrName>
                                        </p:attrNameLst>
                                      </p:cBhvr>
                                      <p:to>
                                        <p:strVal val="visible"/>
                                      </p:to>
                                    </p:set>
                                    <p:anim calcmode="lin" valueType="num">
                                      <p:cBhvr>
                                        <p:cTn id="17" dur="1500" fill="hold"/>
                                        <p:tgtEl>
                                          <p:spTgt spid="1494"/>
                                        </p:tgtEl>
                                        <p:attrNameLst>
                                          <p:attrName>ppt_w</p:attrName>
                                        </p:attrNameLst>
                                      </p:cBhvr>
                                      <p:tavLst>
                                        <p:tav tm="0" fmla="#ppt_w*sin(2.5*pi*$)">
                                          <p:val>
                                            <p:fltVal val="0"/>
                                          </p:val>
                                        </p:tav>
                                        <p:tav tm="100000">
                                          <p:val>
                                            <p:fltVal val="1"/>
                                          </p:val>
                                        </p:tav>
                                      </p:tavLst>
                                    </p:anim>
                                    <p:anim calcmode="lin" valueType="num">
                                      <p:cBhvr>
                                        <p:cTn id="18" dur="1500" fill="hold"/>
                                        <p:tgtEl>
                                          <p:spTgt spid="1494"/>
                                        </p:tgtEl>
                                        <p:attrNameLst>
                                          <p:attrName>ppt_h</p:attrName>
                                        </p:attrNameLst>
                                      </p:cBhvr>
                                      <p:tavLst>
                                        <p:tav tm="0">
                                          <p:val>
                                            <p:strVal val="#ppt_h"/>
                                          </p:val>
                                        </p:tav>
                                        <p:tav tm="100000">
                                          <p:val>
                                            <p:strVal val="#ppt_h"/>
                                          </p:val>
                                        </p:tav>
                                      </p:tavLst>
                                    </p:anim>
                                  </p:childTnLst>
                                </p:cTn>
                              </p:par>
                            </p:childTnLst>
                          </p:cTn>
                        </p:par>
                        <p:par>
                          <p:cTn id="19" fill="hold">
                            <p:stCondLst>
                              <p:cond delay="5100"/>
                            </p:stCondLst>
                            <p:childTnLst>
                              <p:par>
                                <p:cTn id="20" presetClass="entr" nodeType="afterEffect" presetSubtype="10" presetID="19" grpId="4" fill="hold">
                                  <p:stCondLst>
                                    <p:cond delay="300"/>
                                  </p:stCondLst>
                                  <p:iterate type="el" backwards="0">
                                    <p:tmAbs val="0"/>
                                  </p:iterate>
                                  <p:childTnLst>
                                    <p:set>
                                      <p:cBhvr>
                                        <p:cTn id="21" fill="hold"/>
                                        <p:tgtEl>
                                          <p:spTgt spid="1503"/>
                                        </p:tgtEl>
                                        <p:attrNameLst>
                                          <p:attrName>style.visibility</p:attrName>
                                        </p:attrNameLst>
                                      </p:cBhvr>
                                      <p:to>
                                        <p:strVal val="visible"/>
                                      </p:to>
                                    </p:set>
                                    <p:anim calcmode="lin" valueType="num">
                                      <p:cBhvr>
                                        <p:cTn id="22" dur="1500" fill="hold"/>
                                        <p:tgtEl>
                                          <p:spTgt spid="1503"/>
                                        </p:tgtEl>
                                        <p:attrNameLst>
                                          <p:attrName>ppt_w</p:attrName>
                                        </p:attrNameLst>
                                      </p:cBhvr>
                                      <p:tavLst>
                                        <p:tav tm="0" fmla="#ppt_w*sin(2.5*pi*$)">
                                          <p:val>
                                            <p:fltVal val="0"/>
                                          </p:val>
                                        </p:tav>
                                        <p:tav tm="100000">
                                          <p:val>
                                            <p:fltVal val="1"/>
                                          </p:val>
                                        </p:tav>
                                      </p:tavLst>
                                    </p:anim>
                                    <p:anim calcmode="lin" valueType="num">
                                      <p:cBhvr>
                                        <p:cTn id="23" dur="1500" fill="hold"/>
                                        <p:tgtEl>
                                          <p:spTgt spid="1503"/>
                                        </p:tgtEl>
                                        <p:attrNameLst>
                                          <p:attrName>ppt_h</p:attrName>
                                        </p:attrNameLst>
                                      </p:cBhvr>
                                      <p:tavLst>
                                        <p:tav tm="0">
                                          <p:val>
                                            <p:strVal val="#ppt_h"/>
                                          </p:val>
                                        </p:tav>
                                        <p:tav tm="100000">
                                          <p:val>
                                            <p:strVal val="#ppt_h"/>
                                          </p:val>
                                        </p:tav>
                                      </p:tavLst>
                                    </p:anim>
                                  </p:childTnLst>
                                </p:cTn>
                              </p:par>
                            </p:childTnLst>
                          </p:cTn>
                        </p:par>
                        <p:par>
                          <p:cTn id="24" fill="hold">
                            <p:stCondLst>
                              <p:cond delay="6900"/>
                            </p:stCondLst>
                            <p:childTnLst>
                              <p:par>
                                <p:cTn id="25" presetClass="entr" nodeType="afterEffect" presetSubtype="10" presetID="19" grpId="5" fill="hold">
                                  <p:stCondLst>
                                    <p:cond delay="300"/>
                                  </p:stCondLst>
                                  <p:iterate type="el" backwards="0">
                                    <p:tmAbs val="0"/>
                                  </p:iterate>
                                  <p:childTnLst>
                                    <p:set>
                                      <p:cBhvr>
                                        <p:cTn id="26" fill="hold"/>
                                        <p:tgtEl>
                                          <p:spTgt spid="1498"/>
                                        </p:tgtEl>
                                        <p:attrNameLst>
                                          <p:attrName>style.visibility</p:attrName>
                                        </p:attrNameLst>
                                      </p:cBhvr>
                                      <p:to>
                                        <p:strVal val="visible"/>
                                      </p:to>
                                    </p:set>
                                    <p:anim calcmode="lin" valueType="num">
                                      <p:cBhvr>
                                        <p:cTn id="27" dur="1500" fill="hold"/>
                                        <p:tgtEl>
                                          <p:spTgt spid="1498"/>
                                        </p:tgtEl>
                                        <p:attrNameLst>
                                          <p:attrName>ppt_w</p:attrName>
                                        </p:attrNameLst>
                                      </p:cBhvr>
                                      <p:tavLst>
                                        <p:tav tm="0" fmla="#ppt_w*sin(2.5*pi*$)">
                                          <p:val>
                                            <p:fltVal val="0"/>
                                          </p:val>
                                        </p:tav>
                                        <p:tav tm="100000">
                                          <p:val>
                                            <p:fltVal val="1"/>
                                          </p:val>
                                        </p:tav>
                                      </p:tavLst>
                                    </p:anim>
                                    <p:anim calcmode="lin" valueType="num">
                                      <p:cBhvr>
                                        <p:cTn id="28" dur="1500" fill="hold"/>
                                        <p:tgtEl>
                                          <p:spTgt spid="1498"/>
                                        </p:tgtEl>
                                        <p:attrNameLst>
                                          <p:attrName>ppt_h</p:attrName>
                                        </p:attrNameLst>
                                      </p:cBhvr>
                                      <p:tavLst>
                                        <p:tav tm="0">
                                          <p:val>
                                            <p:strVal val="#ppt_h"/>
                                          </p:val>
                                        </p:tav>
                                        <p:tav tm="100000">
                                          <p:val>
                                            <p:strVal val="#ppt_h"/>
                                          </p:val>
                                        </p:tav>
                                      </p:tavLst>
                                    </p:anim>
                                  </p:childTnLst>
                                </p:cTn>
                              </p:par>
                            </p:childTnLst>
                          </p:cTn>
                        </p:par>
                        <p:par>
                          <p:cTn id="29" fill="hold">
                            <p:stCondLst>
                              <p:cond delay="8700"/>
                            </p:stCondLst>
                            <p:childTnLst>
                              <p:par>
                                <p:cTn id="30" presetClass="entr" nodeType="afterEffect" presetSubtype="10" presetID="19" grpId="6" fill="hold">
                                  <p:stCondLst>
                                    <p:cond delay="300"/>
                                  </p:stCondLst>
                                  <p:iterate type="el" backwards="0">
                                    <p:tmAbs val="0"/>
                                  </p:iterate>
                                  <p:childTnLst>
                                    <p:set>
                                      <p:cBhvr>
                                        <p:cTn id="31" fill="hold"/>
                                        <p:tgtEl>
                                          <p:spTgt spid="1507"/>
                                        </p:tgtEl>
                                        <p:attrNameLst>
                                          <p:attrName>style.visibility</p:attrName>
                                        </p:attrNameLst>
                                      </p:cBhvr>
                                      <p:to>
                                        <p:strVal val="visible"/>
                                      </p:to>
                                    </p:set>
                                    <p:anim calcmode="lin" valueType="num">
                                      <p:cBhvr>
                                        <p:cTn id="32" dur="1500" fill="hold"/>
                                        <p:tgtEl>
                                          <p:spTgt spid="1507"/>
                                        </p:tgtEl>
                                        <p:attrNameLst>
                                          <p:attrName>ppt_w</p:attrName>
                                        </p:attrNameLst>
                                      </p:cBhvr>
                                      <p:tavLst>
                                        <p:tav tm="0" fmla="#ppt_w*sin(2.5*pi*$)">
                                          <p:val>
                                            <p:fltVal val="0"/>
                                          </p:val>
                                        </p:tav>
                                        <p:tav tm="100000">
                                          <p:val>
                                            <p:fltVal val="1"/>
                                          </p:val>
                                        </p:tav>
                                      </p:tavLst>
                                    </p:anim>
                                    <p:anim calcmode="lin" valueType="num">
                                      <p:cBhvr>
                                        <p:cTn id="33" dur="1500" fill="hold"/>
                                        <p:tgtEl>
                                          <p:spTgt spid="1507"/>
                                        </p:tgtEl>
                                        <p:attrNameLst>
                                          <p:attrName>ppt_h</p:attrName>
                                        </p:attrNameLst>
                                      </p:cBhvr>
                                      <p:tavLst>
                                        <p:tav tm="0">
                                          <p:val>
                                            <p:strVal val="#ppt_h"/>
                                          </p:val>
                                        </p:tav>
                                        <p:tav tm="100000">
                                          <p:val>
                                            <p:strVal val="#ppt_h"/>
                                          </p:val>
                                        </p:tav>
                                      </p:tavLst>
                                    </p:anim>
                                  </p:childTnLst>
                                </p:cTn>
                              </p:par>
                            </p:childTnLst>
                          </p:cTn>
                        </p:par>
                        <p:par>
                          <p:cTn id="34" fill="hold">
                            <p:stCondLst>
                              <p:cond delay="10500"/>
                            </p:stCondLst>
                            <p:childTnLst>
                              <p:par>
                                <p:cTn id="35" presetClass="entr" nodeType="afterEffect" presetSubtype="10" presetID="19" grpId="7" fill="hold">
                                  <p:stCondLst>
                                    <p:cond delay="300"/>
                                  </p:stCondLst>
                                  <p:iterate type="el" backwards="0">
                                    <p:tmAbs val="0"/>
                                  </p:iterate>
                                  <p:childTnLst>
                                    <p:set>
                                      <p:cBhvr>
                                        <p:cTn id="36" fill="hold"/>
                                        <p:tgtEl>
                                          <p:spTgt spid="1511"/>
                                        </p:tgtEl>
                                        <p:attrNameLst>
                                          <p:attrName>style.visibility</p:attrName>
                                        </p:attrNameLst>
                                      </p:cBhvr>
                                      <p:to>
                                        <p:strVal val="visible"/>
                                      </p:to>
                                    </p:set>
                                    <p:anim calcmode="lin" valueType="num">
                                      <p:cBhvr>
                                        <p:cTn id="37" dur="1500" fill="hold"/>
                                        <p:tgtEl>
                                          <p:spTgt spid="1511"/>
                                        </p:tgtEl>
                                        <p:attrNameLst>
                                          <p:attrName>ppt_w</p:attrName>
                                        </p:attrNameLst>
                                      </p:cBhvr>
                                      <p:tavLst>
                                        <p:tav tm="0" fmla="#ppt_w*sin(2.5*pi*$)">
                                          <p:val>
                                            <p:fltVal val="0"/>
                                          </p:val>
                                        </p:tav>
                                        <p:tav tm="100000">
                                          <p:val>
                                            <p:fltVal val="1"/>
                                          </p:val>
                                        </p:tav>
                                      </p:tavLst>
                                    </p:anim>
                                    <p:anim calcmode="lin" valueType="num">
                                      <p:cBhvr>
                                        <p:cTn id="38" dur="1500" fill="hold"/>
                                        <p:tgtEl>
                                          <p:spTgt spid="1511"/>
                                        </p:tgtEl>
                                        <p:attrNameLst>
                                          <p:attrName>ppt_h</p:attrName>
                                        </p:attrNameLst>
                                      </p:cBhvr>
                                      <p:tavLst>
                                        <p:tav tm="0">
                                          <p:val>
                                            <p:strVal val="#ppt_h"/>
                                          </p:val>
                                        </p:tav>
                                        <p:tav tm="100000">
                                          <p:val>
                                            <p:strVal val="#ppt_h"/>
                                          </p:val>
                                        </p:tav>
                                      </p:tavLst>
                                    </p:anim>
                                  </p:childTnLst>
                                </p:cTn>
                              </p:par>
                            </p:childTnLst>
                          </p:cTn>
                        </p:par>
                        <p:par>
                          <p:cTn id="39" fill="hold">
                            <p:stCondLst>
                              <p:cond delay="12300"/>
                            </p:stCondLst>
                            <p:childTnLst>
                              <p:par>
                                <p:cTn id="40" presetClass="entr" nodeType="afterEffect" presetSubtype="10" presetID="19" grpId="8" fill="hold">
                                  <p:stCondLst>
                                    <p:cond delay="300"/>
                                  </p:stCondLst>
                                  <p:iterate type="el" backwards="0">
                                    <p:tmAbs val="0"/>
                                  </p:iterate>
                                  <p:childTnLst>
                                    <p:set>
                                      <p:cBhvr>
                                        <p:cTn id="41" fill="hold"/>
                                        <p:tgtEl>
                                          <p:spTgt spid="1515"/>
                                        </p:tgtEl>
                                        <p:attrNameLst>
                                          <p:attrName>style.visibility</p:attrName>
                                        </p:attrNameLst>
                                      </p:cBhvr>
                                      <p:to>
                                        <p:strVal val="visible"/>
                                      </p:to>
                                    </p:set>
                                    <p:anim calcmode="lin" valueType="num">
                                      <p:cBhvr>
                                        <p:cTn id="42" dur="1500" fill="hold"/>
                                        <p:tgtEl>
                                          <p:spTgt spid="1515"/>
                                        </p:tgtEl>
                                        <p:attrNameLst>
                                          <p:attrName>ppt_w</p:attrName>
                                        </p:attrNameLst>
                                      </p:cBhvr>
                                      <p:tavLst>
                                        <p:tav tm="0" fmla="#ppt_w*sin(2.5*pi*$)">
                                          <p:val>
                                            <p:fltVal val="0"/>
                                          </p:val>
                                        </p:tav>
                                        <p:tav tm="100000">
                                          <p:val>
                                            <p:fltVal val="1"/>
                                          </p:val>
                                        </p:tav>
                                      </p:tavLst>
                                    </p:anim>
                                    <p:anim calcmode="lin" valueType="num">
                                      <p:cBhvr>
                                        <p:cTn id="43" dur="1500" fill="hold"/>
                                        <p:tgtEl>
                                          <p:spTgt spid="15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7" grpId="6"/>
      <p:bldP build="whole" bldLvl="1" animBg="1" rev="0" advAuto="0" spid="1484" grpId="1"/>
      <p:bldP build="whole" bldLvl="1" animBg="1" rev="0" advAuto="0" spid="1511" grpId="7"/>
      <p:bldP build="whole" bldLvl="1" animBg="1" rev="0" advAuto="0" spid="1515" grpId="8"/>
      <p:bldP build="whole" bldLvl="1" animBg="1" rev="0" advAuto="0" spid="1503" grpId="4"/>
      <p:bldP build="whole" bldLvl="1" animBg="1" rev="0" advAuto="0" spid="1489" grpId="2"/>
      <p:bldP build="whole" bldLvl="1" animBg="1" rev="0" advAuto="0" spid="1494" grpId="3"/>
      <p:bldP build="whole" bldLvl="1" animBg="1" rev="0" advAuto="0" spid="1498" grpId="5"/>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519" name="成组"/>
          <p:cNvGrpSpPr/>
          <p:nvPr/>
        </p:nvGrpSpPr>
        <p:grpSpPr>
          <a:xfrm>
            <a:off x="4919396" y="4201688"/>
            <a:ext cx="1920552" cy="5666669"/>
            <a:chOff x="0" y="0"/>
            <a:chExt cx="1920550" cy="5666667"/>
          </a:xfrm>
        </p:grpSpPr>
        <p:sp>
          <p:nvSpPr>
            <p:cNvPr id="1517" name="线条"/>
            <p:cNvSpPr/>
            <p:nvPr/>
          </p:nvSpPr>
          <p:spPr>
            <a:xfrm>
              <a:off x="0" y="230399"/>
              <a:ext cx="1920551" cy="54362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0773"/>
                  </a:lnTo>
                  <a:cubicBezTo>
                    <a:pt x="3353" y="21317"/>
                    <a:pt x="7051" y="21600"/>
                    <a:pt x="10800" y="21600"/>
                  </a:cubicBezTo>
                  <a:cubicBezTo>
                    <a:pt x="14549" y="21600"/>
                    <a:pt x="18247" y="21317"/>
                    <a:pt x="21600" y="20773"/>
                  </a:cubicBezTo>
                  <a:lnTo>
                    <a:pt x="21600" y="202"/>
                  </a:lnTo>
                </a:path>
              </a:pathLst>
            </a:custGeom>
            <a:solidFill>
              <a:srgbClr val="D3D1D5">
                <a:alpha val="60000"/>
              </a:srgbClr>
            </a:solidFill>
            <a:ln w="12700" cap="flat">
              <a:noFill/>
              <a:miter lim="400000"/>
            </a:ln>
            <a:effectLst/>
          </p:spPr>
          <p:txBody>
            <a:bodyPr wrap="square" lIns="50800" tIns="50800" rIns="50800" bIns="50800" numCol="1" anchor="ctr">
              <a:noAutofit/>
            </a:bodyPr>
            <a:lstStyle/>
            <a:p>
              <a:pPr>
                <a:defRPr sz="3200"/>
              </a:pPr>
            </a:p>
          </p:txBody>
        </p:sp>
        <p:sp>
          <p:nvSpPr>
            <p:cNvPr id="1518" name="椭圆形"/>
            <p:cNvSpPr/>
            <p:nvPr/>
          </p:nvSpPr>
          <p:spPr>
            <a:xfrm>
              <a:off x="12699" y="0"/>
              <a:ext cx="1895152" cy="503602"/>
            </a:xfrm>
            <a:prstGeom prst="ellipse">
              <a:avLst/>
            </a:prstGeom>
            <a:solidFill>
              <a:srgbClr val="D3D1D5"/>
            </a:solidFill>
            <a:ln w="25400" cap="flat">
              <a:solidFill>
                <a:srgbClr val="D3D1D5"/>
              </a:solidFill>
              <a:prstDash val="solid"/>
              <a:miter lim="400000"/>
            </a:ln>
            <a:effectLst/>
          </p:spPr>
          <p:txBody>
            <a:bodyPr wrap="square" lIns="50800" tIns="50800" rIns="50800" bIns="50800" numCol="1" anchor="ctr">
              <a:noAutofit/>
            </a:bodyPr>
            <a:lstStyle/>
            <a:p>
              <a:pPr>
                <a:defRPr sz="3200"/>
              </a:pPr>
            </a:p>
          </p:txBody>
        </p:sp>
      </p:grpSp>
      <p:grpSp>
        <p:nvGrpSpPr>
          <p:cNvPr id="1522" name="成组"/>
          <p:cNvGrpSpPr/>
          <p:nvPr/>
        </p:nvGrpSpPr>
        <p:grpSpPr>
          <a:xfrm>
            <a:off x="8726412" y="4934768"/>
            <a:ext cx="1920551" cy="5259622"/>
            <a:chOff x="0" y="0"/>
            <a:chExt cx="1920550" cy="5259621"/>
          </a:xfrm>
        </p:grpSpPr>
        <p:sp>
          <p:nvSpPr>
            <p:cNvPr id="1520" name="线条"/>
            <p:cNvSpPr/>
            <p:nvPr/>
          </p:nvSpPr>
          <p:spPr>
            <a:xfrm>
              <a:off x="0" y="220264"/>
              <a:ext cx="1920551" cy="50393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0773"/>
                  </a:lnTo>
                  <a:cubicBezTo>
                    <a:pt x="3353" y="21317"/>
                    <a:pt x="7051" y="21600"/>
                    <a:pt x="10800" y="21600"/>
                  </a:cubicBezTo>
                  <a:cubicBezTo>
                    <a:pt x="14549" y="21600"/>
                    <a:pt x="18247" y="21317"/>
                    <a:pt x="21600" y="20773"/>
                  </a:cubicBezTo>
                  <a:lnTo>
                    <a:pt x="21600" y="202"/>
                  </a:lnTo>
                </a:path>
              </a:pathLst>
            </a:custGeom>
            <a:solidFill>
              <a:srgbClr val="FF635F">
                <a:alpha val="60000"/>
              </a:srgbClr>
            </a:solidFill>
            <a:ln w="12700" cap="flat">
              <a:noFill/>
              <a:miter lim="400000"/>
            </a:ln>
            <a:effectLst/>
          </p:spPr>
          <p:txBody>
            <a:bodyPr wrap="square" lIns="50800" tIns="50800" rIns="50800" bIns="50800" numCol="1" anchor="ctr">
              <a:noAutofit/>
            </a:bodyPr>
            <a:lstStyle/>
            <a:p>
              <a:pPr>
                <a:defRPr sz="3200"/>
              </a:pPr>
            </a:p>
          </p:txBody>
        </p:sp>
        <p:sp>
          <p:nvSpPr>
            <p:cNvPr id="1521" name="椭圆形"/>
            <p:cNvSpPr/>
            <p:nvPr/>
          </p:nvSpPr>
          <p:spPr>
            <a:xfrm>
              <a:off x="12699" y="0"/>
              <a:ext cx="1895152" cy="503602"/>
            </a:xfrm>
            <a:prstGeom prst="ellipse">
              <a:avLst/>
            </a:prstGeom>
            <a:solidFill>
              <a:srgbClr val="FF635F"/>
            </a:solid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grpSp>
      <p:grpSp>
        <p:nvGrpSpPr>
          <p:cNvPr id="1525" name="成组"/>
          <p:cNvGrpSpPr/>
          <p:nvPr/>
        </p:nvGrpSpPr>
        <p:grpSpPr>
          <a:xfrm>
            <a:off x="6822903" y="5236326"/>
            <a:ext cx="1920552" cy="6156753"/>
            <a:chOff x="0" y="0"/>
            <a:chExt cx="1920550" cy="6156751"/>
          </a:xfrm>
        </p:grpSpPr>
        <p:sp>
          <p:nvSpPr>
            <p:cNvPr id="1523" name="线条"/>
            <p:cNvSpPr/>
            <p:nvPr/>
          </p:nvSpPr>
          <p:spPr>
            <a:xfrm>
              <a:off x="0" y="234065"/>
              <a:ext cx="1920551" cy="5922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0773"/>
                  </a:lnTo>
                  <a:cubicBezTo>
                    <a:pt x="3353" y="21317"/>
                    <a:pt x="7051" y="21600"/>
                    <a:pt x="10800" y="21600"/>
                  </a:cubicBezTo>
                  <a:cubicBezTo>
                    <a:pt x="14549" y="21600"/>
                    <a:pt x="18247" y="21317"/>
                    <a:pt x="21600" y="20773"/>
                  </a:cubicBezTo>
                  <a:lnTo>
                    <a:pt x="21600" y="202"/>
                  </a:lnTo>
                </a:path>
              </a:pathLst>
            </a:custGeom>
            <a:solidFill>
              <a:srgbClr val="3FA086">
                <a:alpha val="60000"/>
              </a:srgbClr>
            </a:solidFill>
            <a:ln w="12700" cap="flat">
              <a:noFill/>
              <a:miter lim="400000"/>
            </a:ln>
            <a:effectLst/>
          </p:spPr>
          <p:txBody>
            <a:bodyPr wrap="square" lIns="50800" tIns="50800" rIns="50800" bIns="50800" numCol="1" anchor="ctr">
              <a:noAutofit/>
            </a:bodyPr>
            <a:lstStyle/>
            <a:p>
              <a:pPr>
                <a:defRPr sz="3200"/>
              </a:pPr>
            </a:p>
          </p:txBody>
        </p:sp>
        <p:sp>
          <p:nvSpPr>
            <p:cNvPr id="1524" name="椭圆形"/>
            <p:cNvSpPr/>
            <p:nvPr/>
          </p:nvSpPr>
          <p:spPr>
            <a:xfrm>
              <a:off x="12700" y="0"/>
              <a:ext cx="1895152" cy="503602"/>
            </a:xfrm>
            <a:prstGeom prst="ellipse">
              <a:avLst/>
            </a:prstGeom>
            <a:solidFill>
              <a:srgbClr val="3FA086"/>
            </a:solid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grpSp>
      <p:grpSp>
        <p:nvGrpSpPr>
          <p:cNvPr id="1528" name="成组"/>
          <p:cNvGrpSpPr/>
          <p:nvPr/>
        </p:nvGrpSpPr>
        <p:grpSpPr>
          <a:xfrm>
            <a:off x="7041109" y="4158350"/>
            <a:ext cx="1484140" cy="1399209"/>
            <a:chOff x="-107069" y="-45553"/>
            <a:chExt cx="1484138" cy="1399207"/>
          </a:xfrm>
        </p:grpSpPr>
        <p:sp>
          <p:nvSpPr>
            <p:cNvPr id="1526" name="圆形"/>
            <p:cNvSpPr/>
            <p:nvPr/>
          </p:nvSpPr>
          <p:spPr>
            <a:xfrm>
              <a:off x="0" y="19049"/>
              <a:ext cx="1270000" cy="1270001"/>
            </a:xfrm>
            <a:prstGeom prst="ellipse">
              <a:avLst/>
            </a:prstGeom>
            <a:solidFill>
              <a:srgbClr val="4F5560"/>
            </a:solidFill>
            <a:ln w="12700" cap="flat">
              <a:noFill/>
              <a:miter lim="400000"/>
            </a:ln>
            <a:effectLst>
              <a:outerShdw sx="100000" sy="100000" kx="0" ky="0" algn="b" rotWithShape="0" blurRad="355600" dist="0" dir="0">
                <a:srgbClr val="000000">
                  <a:alpha val="75000"/>
                </a:srgbClr>
              </a:outerShdw>
            </a:effectLst>
          </p:spPr>
          <p:txBody>
            <a:bodyPr wrap="square" lIns="50800" tIns="50800" rIns="50800" bIns="50800" numCol="1" anchor="ctr">
              <a:noAutofit/>
            </a:bodyPr>
            <a:lstStyle/>
            <a:p>
              <a:pPr>
                <a:defRPr sz="3200"/>
              </a:pPr>
            </a:p>
          </p:txBody>
        </p:sp>
        <p:sp>
          <p:nvSpPr>
            <p:cNvPr id="1527" name=""/>
            <p:cNvSpPr txBox="1"/>
            <p:nvPr/>
          </p:nvSpPr>
          <p:spPr>
            <a:xfrm>
              <a:off x="-107070" y="-45554"/>
              <a:ext cx="1484140" cy="1399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D3D1D5"/>
                  </a:solidFill>
                  <a:latin typeface="Helvetica"/>
                  <a:ea typeface="Helvetica"/>
                  <a:cs typeface="Helvetica"/>
                  <a:sym typeface="Helvetica"/>
                </a:defRPr>
              </a:lvl1pPr>
            </a:lstStyle>
            <a:p>
              <a:pPr/>
              <a:r>
                <a:t></a:t>
              </a:r>
            </a:p>
          </p:txBody>
        </p:sp>
      </p:grpSp>
      <p:grpSp>
        <p:nvGrpSpPr>
          <p:cNvPr id="1531" name="成组"/>
          <p:cNvGrpSpPr/>
          <p:nvPr/>
        </p:nvGrpSpPr>
        <p:grpSpPr>
          <a:xfrm>
            <a:off x="3086982" y="7220693"/>
            <a:ext cx="1920551" cy="4334621"/>
            <a:chOff x="0" y="0"/>
            <a:chExt cx="1920550" cy="4334619"/>
          </a:xfrm>
        </p:grpSpPr>
        <p:sp>
          <p:nvSpPr>
            <p:cNvPr id="1529" name="线条"/>
            <p:cNvSpPr/>
            <p:nvPr/>
          </p:nvSpPr>
          <p:spPr>
            <a:xfrm>
              <a:off x="0" y="209484"/>
              <a:ext cx="1920551" cy="4125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0773"/>
                  </a:lnTo>
                  <a:cubicBezTo>
                    <a:pt x="3353" y="21317"/>
                    <a:pt x="7051" y="21600"/>
                    <a:pt x="10800" y="21600"/>
                  </a:cubicBezTo>
                  <a:cubicBezTo>
                    <a:pt x="14549" y="21600"/>
                    <a:pt x="18247" y="21317"/>
                    <a:pt x="21600" y="20773"/>
                  </a:cubicBezTo>
                  <a:lnTo>
                    <a:pt x="21600" y="202"/>
                  </a:lnTo>
                </a:path>
              </a:pathLst>
            </a:custGeom>
            <a:solidFill>
              <a:srgbClr val="828B94">
                <a:alpha val="60000"/>
              </a:srgbClr>
            </a:solidFill>
            <a:ln w="12700" cap="flat">
              <a:noFill/>
              <a:miter lim="400000"/>
            </a:ln>
            <a:effectLst/>
          </p:spPr>
          <p:txBody>
            <a:bodyPr wrap="square" lIns="50800" tIns="50800" rIns="50800" bIns="50800" numCol="1" anchor="ctr">
              <a:noAutofit/>
            </a:bodyPr>
            <a:lstStyle/>
            <a:p>
              <a:pPr>
                <a:defRPr sz="3200"/>
              </a:pPr>
            </a:p>
          </p:txBody>
        </p:sp>
        <p:sp>
          <p:nvSpPr>
            <p:cNvPr id="1530" name="椭圆形"/>
            <p:cNvSpPr/>
            <p:nvPr/>
          </p:nvSpPr>
          <p:spPr>
            <a:xfrm>
              <a:off x="12699" y="0"/>
              <a:ext cx="1895152" cy="503602"/>
            </a:xfrm>
            <a:prstGeom prst="ellipse">
              <a:avLst/>
            </a:prstGeom>
            <a:solidFill>
              <a:srgbClr val="828B94"/>
            </a:solidFill>
            <a:ln w="25400" cap="flat">
              <a:solidFill>
                <a:srgbClr val="828B94"/>
              </a:solidFill>
              <a:prstDash val="solid"/>
              <a:miter lim="400000"/>
            </a:ln>
            <a:effectLst/>
          </p:spPr>
          <p:txBody>
            <a:bodyPr wrap="square" lIns="50800" tIns="50800" rIns="50800" bIns="50800" numCol="1" anchor="ctr">
              <a:noAutofit/>
            </a:bodyPr>
            <a:lstStyle/>
            <a:p>
              <a:pPr>
                <a:defRPr sz="3200"/>
              </a:pPr>
            </a:p>
          </p:txBody>
        </p:sp>
      </p:grpSp>
      <p:sp>
        <p:nvSpPr>
          <p:cNvPr id="153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3" name="Social Media"/>
          <p:cNvSpPr txBox="1"/>
          <p:nvPr/>
        </p:nvSpPr>
        <p:spPr>
          <a:xfrm>
            <a:off x="1707674" y="996924"/>
            <a:ext cx="287723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Social Media</a:t>
            </a:r>
          </a:p>
        </p:txBody>
      </p:sp>
      <p:sp>
        <p:nvSpPr>
          <p:cNvPr id="153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537" name="成组"/>
          <p:cNvGrpSpPr/>
          <p:nvPr/>
        </p:nvGrpSpPr>
        <p:grpSpPr>
          <a:xfrm>
            <a:off x="5012224" y="9201959"/>
            <a:ext cx="1920551" cy="3438048"/>
            <a:chOff x="0" y="0"/>
            <a:chExt cx="1920550" cy="3438047"/>
          </a:xfrm>
        </p:grpSpPr>
        <p:sp>
          <p:nvSpPr>
            <p:cNvPr id="1535" name="线条"/>
            <p:cNvSpPr/>
            <p:nvPr/>
          </p:nvSpPr>
          <p:spPr>
            <a:xfrm>
              <a:off x="0" y="247839"/>
              <a:ext cx="1920551" cy="31902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0321"/>
                  </a:lnTo>
                  <a:cubicBezTo>
                    <a:pt x="3266" y="21147"/>
                    <a:pt x="6997" y="21600"/>
                    <a:pt x="10800" y="21600"/>
                  </a:cubicBezTo>
                  <a:cubicBezTo>
                    <a:pt x="14603" y="21600"/>
                    <a:pt x="18334" y="21147"/>
                    <a:pt x="21600" y="20321"/>
                  </a:cubicBezTo>
                  <a:lnTo>
                    <a:pt x="21600" y="198"/>
                  </a:lnTo>
                </a:path>
              </a:pathLst>
            </a:custGeom>
            <a:solidFill>
              <a:srgbClr val="F1C05F">
                <a:alpha val="60000"/>
              </a:srgbClr>
            </a:solidFill>
            <a:ln w="12700" cap="flat">
              <a:noFill/>
              <a:miter lim="400000"/>
            </a:ln>
            <a:effectLst/>
          </p:spPr>
          <p:txBody>
            <a:bodyPr wrap="square" lIns="50800" tIns="50800" rIns="50800" bIns="50800" numCol="1" anchor="ctr">
              <a:noAutofit/>
            </a:bodyPr>
            <a:lstStyle/>
            <a:p>
              <a:pPr>
                <a:defRPr sz="3200"/>
              </a:pPr>
            </a:p>
          </p:txBody>
        </p:sp>
        <p:sp>
          <p:nvSpPr>
            <p:cNvPr id="1536" name="椭圆形"/>
            <p:cNvSpPr/>
            <p:nvPr/>
          </p:nvSpPr>
          <p:spPr>
            <a:xfrm>
              <a:off x="12700" y="0"/>
              <a:ext cx="1895151" cy="503602"/>
            </a:xfrm>
            <a:prstGeom prst="ellipse">
              <a:avLst/>
            </a:prstGeom>
            <a:solidFill>
              <a:srgbClr val="F1C05F"/>
            </a:solid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grpSp>
      <p:grpSp>
        <p:nvGrpSpPr>
          <p:cNvPr id="1540" name="成组"/>
          <p:cNvGrpSpPr/>
          <p:nvPr/>
        </p:nvGrpSpPr>
        <p:grpSpPr>
          <a:xfrm>
            <a:off x="9051687" y="3977461"/>
            <a:ext cx="1270001" cy="1270001"/>
            <a:chOff x="0" y="0"/>
            <a:chExt cx="1270000" cy="1270000"/>
          </a:xfrm>
        </p:grpSpPr>
        <p:sp>
          <p:nvSpPr>
            <p:cNvPr id="1538" name="圆形"/>
            <p:cNvSpPr/>
            <p:nvPr/>
          </p:nvSpPr>
          <p:spPr>
            <a:xfrm>
              <a:off x="0" y="0"/>
              <a:ext cx="1270000" cy="1270000"/>
            </a:xfrm>
            <a:prstGeom prst="ellipse">
              <a:avLst/>
            </a:prstGeom>
            <a:solidFill>
              <a:srgbClr val="4F5560"/>
            </a:solidFill>
            <a:ln w="12700" cap="flat">
              <a:noFill/>
              <a:miter lim="400000"/>
            </a:ln>
            <a:effectLst>
              <a:outerShdw sx="100000" sy="100000" kx="0" ky="0" algn="b" rotWithShape="0" blurRad="355600" dist="0" dir="0">
                <a:srgbClr val="000000">
                  <a:alpha val="75000"/>
                </a:srgbClr>
              </a:outerShdw>
            </a:effectLst>
          </p:spPr>
          <p:txBody>
            <a:bodyPr wrap="square" lIns="50800" tIns="50800" rIns="50800" bIns="50800" numCol="1" anchor="ctr">
              <a:noAutofit/>
            </a:bodyPr>
            <a:lstStyle/>
            <a:p>
              <a:pPr>
                <a:defRPr sz="3200"/>
              </a:pPr>
            </a:p>
          </p:txBody>
        </p:sp>
        <p:sp>
          <p:nvSpPr>
            <p:cNvPr id="1539" name="t"/>
            <p:cNvSpPr txBox="1"/>
            <p:nvPr/>
          </p:nvSpPr>
          <p:spPr>
            <a:xfrm>
              <a:off x="493167" y="215899"/>
              <a:ext cx="283667"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D3D1D5"/>
                  </a:solidFill>
                  <a:latin typeface="Helvetica"/>
                  <a:ea typeface="Helvetica"/>
                  <a:cs typeface="Helvetica"/>
                  <a:sym typeface="Helvetica"/>
                </a:defRPr>
              </a:lvl1pPr>
            </a:lstStyle>
            <a:p>
              <a:pPr/>
              <a:r>
                <a:t>t</a:t>
              </a:r>
            </a:p>
          </p:txBody>
        </p:sp>
      </p:grpSp>
      <p:grpSp>
        <p:nvGrpSpPr>
          <p:cNvPr id="1543" name="成组"/>
          <p:cNvGrpSpPr/>
          <p:nvPr/>
        </p:nvGrpSpPr>
        <p:grpSpPr>
          <a:xfrm>
            <a:off x="5152175" y="3105976"/>
            <a:ext cx="1454994" cy="1374032"/>
            <a:chOff x="-92496" y="-52015"/>
            <a:chExt cx="1454993" cy="1374030"/>
          </a:xfrm>
        </p:grpSpPr>
        <p:sp>
          <p:nvSpPr>
            <p:cNvPr id="1541" name="圆形"/>
            <p:cNvSpPr/>
            <p:nvPr/>
          </p:nvSpPr>
          <p:spPr>
            <a:xfrm>
              <a:off x="0" y="0"/>
              <a:ext cx="1270000" cy="1270000"/>
            </a:xfrm>
            <a:prstGeom prst="ellipse">
              <a:avLst/>
            </a:prstGeom>
            <a:solidFill>
              <a:srgbClr val="4F5560"/>
            </a:solidFill>
            <a:ln w="12700" cap="flat">
              <a:noFill/>
              <a:miter lim="400000"/>
            </a:ln>
            <a:effectLst>
              <a:outerShdw sx="100000" sy="100000" kx="0" ky="0" algn="b" rotWithShape="0" blurRad="355600" dist="0" dir="0">
                <a:srgbClr val="000000">
                  <a:alpha val="75000"/>
                </a:srgbClr>
              </a:outerShdw>
            </a:effectLst>
          </p:spPr>
          <p:txBody>
            <a:bodyPr wrap="square" lIns="50800" tIns="50800" rIns="50800" bIns="50800" numCol="1" anchor="ctr">
              <a:noAutofit/>
            </a:bodyPr>
            <a:lstStyle/>
            <a:p>
              <a:pPr>
                <a:defRPr sz="3200"/>
              </a:pPr>
            </a:p>
          </p:txBody>
        </p:sp>
        <p:sp>
          <p:nvSpPr>
            <p:cNvPr id="1542" name=""/>
            <p:cNvSpPr txBox="1"/>
            <p:nvPr/>
          </p:nvSpPr>
          <p:spPr>
            <a:xfrm>
              <a:off x="-92497" y="-52016"/>
              <a:ext cx="1454994" cy="1374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200">
                  <a:solidFill>
                    <a:srgbClr val="D3D1D5"/>
                  </a:solidFill>
                  <a:latin typeface="Helvetica"/>
                  <a:ea typeface="Helvetica"/>
                  <a:cs typeface="Helvetica"/>
                  <a:sym typeface="Helvetica"/>
                </a:defRPr>
              </a:lvl1pPr>
            </a:lstStyle>
            <a:p>
              <a:pPr/>
              <a:r>
                <a:t></a:t>
              </a:r>
            </a:p>
          </p:txBody>
        </p:sp>
      </p:grpSp>
      <p:grpSp>
        <p:nvGrpSpPr>
          <p:cNvPr id="1546" name="成组"/>
          <p:cNvGrpSpPr/>
          <p:nvPr/>
        </p:nvGrpSpPr>
        <p:grpSpPr>
          <a:xfrm>
            <a:off x="5223143" y="8155397"/>
            <a:ext cx="1498713" cy="1411797"/>
            <a:chOff x="-114355" y="-51847"/>
            <a:chExt cx="1498711" cy="1411795"/>
          </a:xfrm>
        </p:grpSpPr>
        <p:sp>
          <p:nvSpPr>
            <p:cNvPr id="1544" name="圆形"/>
            <p:cNvSpPr/>
            <p:nvPr/>
          </p:nvSpPr>
          <p:spPr>
            <a:xfrm>
              <a:off x="0" y="19049"/>
              <a:ext cx="1270000" cy="1270001"/>
            </a:xfrm>
            <a:prstGeom prst="ellipse">
              <a:avLst/>
            </a:prstGeom>
            <a:solidFill>
              <a:srgbClr val="4F5560"/>
            </a:solidFill>
            <a:ln w="12700" cap="flat">
              <a:noFill/>
              <a:miter lim="400000"/>
            </a:ln>
            <a:effectLst>
              <a:outerShdw sx="100000" sy="100000" kx="0" ky="0" algn="b" rotWithShape="0" blurRad="355600" dist="0" dir="0">
                <a:srgbClr val="000000">
                  <a:alpha val="75000"/>
                </a:srgbClr>
              </a:outerShdw>
            </a:effectLst>
          </p:spPr>
          <p:txBody>
            <a:bodyPr wrap="square" lIns="50800" tIns="50800" rIns="50800" bIns="50800" numCol="1" anchor="ctr">
              <a:noAutofit/>
            </a:bodyPr>
            <a:lstStyle/>
            <a:p>
              <a:pPr>
                <a:defRPr sz="3200"/>
              </a:pPr>
            </a:p>
          </p:txBody>
        </p:sp>
        <p:sp>
          <p:nvSpPr>
            <p:cNvPr id="1545" name=""/>
            <p:cNvSpPr txBox="1"/>
            <p:nvPr/>
          </p:nvSpPr>
          <p:spPr>
            <a:xfrm>
              <a:off x="-114356" y="-51848"/>
              <a:ext cx="1498712" cy="14117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500">
                  <a:solidFill>
                    <a:srgbClr val="D3D1D5"/>
                  </a:solidFill>
                  <a:latin typeface="Helvetica"/>
                  <a:ea typeface="Helvetica"/>
                  <a:cs typeface="Helvetica"/>
                  <a:sym typeface="Helvetica"/>
                </a:defRPr>
              </a:lvl1pPr>
            </a:lstStyle>
            <a:p>
              <a:pPr/>
              <a:r>
                <a:t></a:t>
              </a:r>
            </a:p>
          </p:txBody>
        </p:sp>
      </p:grpSp>
      <p:grpSp>
        <p:nvGrpSpPr>
          <p:cNvPr id="1549" name="成组"/>
          <p:cNvGrpSpPr/>
          <p:nvPr/>
        </p:nvGrpSpPr>
        <p:grpSpPr>
          <a:xfrm>
            <a:off x="3412257" y="6097939"/>
            <a:ext cx="1270001" cy="1270001"/>
            <a:chOff x="0" y="0"/>
            <a:chExt cx="1270000" cy="1270000"/>
          </a:xfrm>
        </p:grpSpPr>
        <p:sp>
          <p:nvSpPr>
            <p:cNvPr id="1547" name="圆形"/>
            <p:cNvSpPr/>
            <p:nvPr/>
          </p:nvSpPr>
          <p:spPr>
            <a:xfrm>
              <a:off x="0" y="0"/>
              <a:ext cx="1270000" cy="1270000"/>
            </a:xfrm>
            <a:prstGeom prst="ellipse">
              <a:avLst/>
            </a:prstGeom>
            <a:solidFill>
              <a:srgbClr val="4F5560"/>
            </a:solidFill>
            <a:ln w="12700" cap="flat">
              <a:noFill/>
              <a:miter lim="400000"/>
            </a:ln>
            <a:effectLst>
              <a:outerShdw sx="100000" sy="100000" kx="0" ky="0" algn="b" rotWithShape="0" blurRad="355600" dist="0" dir="0">
                <a:srgbClr val="000000">
                  <a:alpha val="75000"/>
                </a:srgbClr>
              </a:outerShdw>
            </a:effectLst>
          </p:spPr>
          <p:txBody>
            <a:bodyPr wrap="square" lIns="50800" tIns="50800" rIns="50800" bIns="50800" numCol="1" anchor="ctr">
              <a:noAutofit/>
            </a:bodyPr>
            <a:lstStyle/>
            <a:p>
              <a:pPr>
                <a:defRPr sz="3200"/>
              </a:pPr>
            </a:p>
          </p:txBody>
        </p:sp>
        <p:sp>
          <p:nvSpPr>
            <p:cNvPr id="1548" name=""/>
            <p:cNvSpPr txBox="1"/>
            <p:nvPr/>
          </p:nvSpPr>
          <p:spPr>
            <a:xfrm>
              <a:off x="273049" y="42452"/>
              <a:ext cx="723901" cy="11850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7800">
                  <a:solidFill>
                    <a:srgbClr val="D3D1D5"/>
                  </a:solidFill>
                  <a:latin typeface="Helvetica"/>
                  <a:ea typeface="Helvetica"/>
                  <a:cs typeface="Helvetica"/>
                  <a:sym typeface="Helvetica"/>
                </a:defRPr>
              </a:lvl1pPr>
            </a:lstStyle>
            <a:p>
              <a:pPr/>
              <a:r>
                <a:t></a:t>
              </a:r>
            </a:p>
          </p:txBody>
        </p:sp>
      </p:grpSp>
      <p:grpSp>
        <p:nvGrpSpPr>
          <p:cNvPr id="1555" name="成组"/>
          <p:cNvGrpSpPr/>
          <p:nvPr/>
        </p:nvGrpSpPr>
        <p:grpSpPr>
          <a:xfrm>
            <a:off x="14179427" y="3479683"/>
            <a:ext cx="7002346" cy="1477066"/>
            <a:chOff x="0" y="0"/>
            <a:chExt cx="7002344" cy="1477065"/>
          </a:xfrm>
        </p:grpSpPr>
        <p:sp>
          <p:nvSpPr>
            <p:cNvPr id="1550" name="圆形"/>
            <p:cNvSpPr/>
            <p:nvPr/>
          </p:nvSpPr>
          <p:spPr>
            <a:xfrm>
              <a:off x="0" y="0"/>
              <a:ext cx="1477066" cy="1477066"/>
            </a:xfrm>
            <a:prstGeom prst="ellipse">
              <a:avLst/>
            </a:prstGeom>
            <a:noFill/>
            <a:ln w="25400" cap="flat">
              <a:solidFill>
                <a:srgbClr val="FFFFFF"/>
              </a:solidFill>
              <a:prstDash val="solid"/>
              <a:miter lim="400000"/>
            </a:ln>
            <a:effectLst/>
          </p:spPr>
          <p:txBody>
            <a:bodyPr wrap="square" lIns="50800" tIns="50800" rIns="50800" bIns="50800" numCol="1" anchor="ctr">
              <a:noAutofit/>
            </a:bodyPr>
            <a:lstStyle/>
            <a:p>
              <a:pPr>
                <a:defRPr sz="3200"/>
              </a:pPr>
            </a:p>
          </p:txBody>
        </p:sp>
        <p:sp>
          <p:nvSpPr>
            <p:cNvPr id="1551" name="34%"/>
            <p:cNvSpPr txBox="1"/>
            <p:nvPr/>
          </p:nvSpPr>
          <p:spPr>
            <a:xfrm>
              <a:off x="43894" y="351182"/>
              <a:ext cx="1258138"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4500">
                  <a:solidFill>
                    <a:srgbClr val="D3D1D5"/>
                  </a:solidFill>
                  <a:latin typeface="Helvetica"/>
                  <a:ea typeface="Helvetica"/>
                  <a:cs typeface="Helvetica"/>
                  <a:sym typeface="Helvetica"/>
                </a:defRPr>
              </a:lvl1pPr>
            </a:lstStyle>
            <a:p>
              <a:pPr/>
              <a:r>
                <a:t>34%</a:t>
              </a:r>
            </a:p>
          </p:txBody>
        </p:sp>
        <p:sp>
          <p:nvSpPr>
            <p:cNvPr id="1552" name="Linkledin"/>
            <p:cNvSpPr txBox="1"/>
            <p:nvPr/>
          </p:nvSpPr>
          <p:spPr>
            <a:xfrm>
              <a:off x="1996963" y="59466"/>
              <a:ext cx="201925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Linkledin</a:t>
              </a:r>
            </a:p>
          </p:txBody>
        </p:sp>
        <p:sp>
          <p:nvSpPr>
            <p:cNvPr id="1553" name="15.567.000"/>
            <p:cNvSpPr txBox="1"/>
            <p:nvPr/>
          </p:nvSpPr>
          <p:spPr>
            <a:xfrm>
              <a:off x="2000878" y="579941"/>
              <a:ext cx="1766913"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D2D2D2"/>
                  </a:solidFill>
                  <a:latin typeface="Helvetica"/>
                  <a:ea typeface="Helvetica"/>
                  <a:cs typeface="Helvetica"/>
                  <a:sym typeface="Helvetica"/>
                </a:defRPr>
              </a:lvl1pPr>
            </a:lstStyle>
            <a:p>
              <a:pPr/>
              <a:r>
                <a:t>15.567.000</a:t>
              </a:r>
            </a:p>
          </p:txBody>
        </p:sp>
        <p:sp>
          <p:nvSpPr>
            <p:cNvPr id="1554" name="Lorem ipsum dolor sit amet, consectetur"/>
            <p:cNvSpPr txBox="1"/>
            <p:nvPr/>
          </p:nvSpPr>
          <p:spPr>
            <a:xfrm>
              <a:off x="2000878" y="1011198"/>
              <a:ext cx="5001467"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grpSp>
      <p:grpSp>
        <p:nvGrpSpPr>
          <p:cNvPr id="1561" name="成组"/>
          <p:cNvGrpSpPr/>
          <p:nvPr/>
        </p:nvGrpSpPr>
        <p:grpSpPr>
          <a:xfrm>
            <a:off x="14179427" y="5216642"/>
            <a:ext cx="7006954" cy="1477066"/>
            <a:chOff x="0" y="0"/>
            <a:chExt cx="7006952" cy="1477065"/>
          </a:xfrm>
        </p:grpSpPr>
        <p:sp>
          <p:nvSpPr>
            <p:cNvPr id="1556" name="圆形"/>
            <p:cNvSpPr/>
            <p:nvPr/>
          </p:nvSpPr>
          <p:spPr>
            <a:xfrm>
              <a:off x="0" y="0"/>
              <a:ext cx="1477066" cy="1477066"/>
            </a:xfrm>
            <a:prstGeom prst="ellipse">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1557" name="45%"/>
            <p:cNvSpPr txBox="1"/>
            <p:nvPr/>
          </p:nvSpPr>
          <p:spPr>
            <a:xfrm>
              <a:off x="43894" y="353127"/>
              <a:ext cx="1258138"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4500">
                  <a:solidFill>
                    <a:srgbClr val="D3D1D5"/>
                  </a:solidFill>
                  <a:latin typeface="Helvetica"/>
                  <a:ea typeface="Helvetica"/>
                  <a:cs typeface="Helvetica"/>
                  <a:sym typeface="Helvetica"/>
                </a:defRPr>
              </a:lvl1pPr>
            </a:lstStyle>
            <a:p>
              <a:pPr/>
              <a:r>
                <a:t>45%</a:t>
              </a:r>
            </a:p>
          </p:txBody>
        </p:sp>
        <p:sp>
          <p:nvSpPr>
            <p:cNvPr id="1558" name="Google"/>
            <p:cNvSpPr txBox="1"/>
            <p:nvPr/>
          </p:nvSpPr>
          <p:spPr>
            <a:xfrm>
              <a:off x="2001572" y="61411"/>
              <a:ext cx="167049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Google</a:t>
              </a:r>
            </a:p>
          </p:txBody>
        </p:sp>
        <p:sp>
          <p:nvSpPr>
            <p:cNvPr id="1559" name="15.567.000"/>
            <p:cNvSpPr txBox="1"/>
            <p:nvPr/>
          </p:nvSpPr>
          <p:spPr>
            <a:xfrm>
              <a:off x="2005486" y="581886"/>
              <a:ext cx="1766914"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D2D2D2"/>
                  </a:solidFill>
                  <a:latin typeface="Helvetica"/>
                  <a:ea typeface="Helvetica"/>
                  <a:cs typeface="Helvetica"/>
                  <a:sym typeface="Helvetica"/>
                </a:defRPr>
              </a:lvl1pPr>
            </a:lstStyle>
            <a:p>
              <a:pPr/>
              <a:r>
                <a:t>15.567.000</a:t>
              </a:r>
            </a:p>
          </p:txBody>
        </p:sp>
        <p:sp>
          <p:nvSpPr>
            <p:cNvPr id="1560" name="Lorem ipsum dolor sit amet, consectetur"/>
            <p:cNvSpPr txBox="1"/>
            <p:nvPr/>
          </p:nvSpPr>
          <p:spPr>
            <a:xfrm>
              <a:off x="2005486" y="1013143"/>
              <a:ext cx="5001467"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grpSp>
      <p:grpSp>
        <p:nvGrpSpPr>
          <p:cNvPr id="1567" name="成组"/>
          <p:cNvGrpSpPr/>
          <p:nvPr/>
        </p:nvGrpSpPr>
        <p:grpSpPr>
          <a:xfrm>
            <a:off x="14179427" y="6941985"/>
            <a:ext cx="7006954" cy="1477066"/>
            <a:chOff x="0" y="0"/>
            <a:chExt cx="7006952" cy="1477065"/>
          </a:xfrm>
        </p:grpSpPr>
        <p:sp>
          <p:nvSpPr>
            <p:cNvPr id="1562" name="圆形"/>
            <p:cNvSpPr/>
            <p:nvPr/>
          </p:nvSpPr>
          <p:spPr>
            <a:xfrm>
              <a:off x="0" y="0"/>
              <a:ext cx="1477066" cy="1477066"/>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1563" name="20%"/>
            <p:cNvSpPr txBox="1"/>
            <p:nvPr/>
          </p:nvSpPr>
          <p:spPr>
            <a:xfrm>
              <a:off x="43894" y="345375"/>
              <a:ext cx="1258138"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4500">
                  <a:solidFill>
                    <a:srgbClr val="D3D1D5"/>
                  </a:solidFill>
                  <a:latin typeface="Helvetica"/>
                  <a:ea typeface="Helvetica"/>
                  <a:cs typeface="Helvetica"/>
                  <a:sym typeface="Helvetica"/>
                </a:defRPr>
              </a:lvl1pPr>
            </a:lstStyle>
            <a:p>
              <a:pPr/>
              <a:r>
                <a:t>20%</a:t>
              </a:r>
            </a:p>
          </p:txBody>
        </p:sp>
        <p:sp>
          <p:nvSpPr>
            <p:cNvPr id="1564" name="Facebook"/>
            <p:cNvSpPr txBox="1"/>
            <p:nvPr/>
          </p:nvSpPr>
          <p:spPr>
            <a:xfrm>
              <a:off x="2001572" y="53659"/>
              <a:ext cx="223368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Facebook</a:t>
              </a:r>
            </a:p>
          </p:txBody>
        </p:sp>
        <p:sp>
          <p:nvSpPr>
            <p:cNvPr id="1565" name="15.567.000"/>
            <p:cNvSpPr txBox="1"/>
            <p:nvPr/>
          </p:nvSpPr>
          <p:spPr>
            <a:xfrm>
              <a:off x="2005486" y="574134"/>
              <a:ext cx="1766914"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D2D2D2"/>
                  </a:solidFill>
                  <a:latin typeface="Helvetica"/>
                  <a:ea typeface="Helvetica"/>
                  <a:cs typeface="Helvetica"/>
                  <a:sym typeface="Helvetica"/>
                </a:defRPr>
              </a:lvl1pPr>
            </a:lstStyle>
            <a:p>
              <a:pPr/>
              <a:r>
                <a:t>15.567.000</a:t>
              </a:r>
            </a:p>
          </p:txBody>
        </p:sp>
        <p:sp>
          <p:nvSpPr>
            <p:cNvPr id="1566" name="Lorem ipsum dolor sit amet, consectetur"/>
            <p:cNvSpPr txBox="1"/>
            <p:nvPr/>
          </p:nvSpPr>
          <p:spPr>
            <a:xfrm>
              <a:off x="2005486" y="1005391"/>
              <a:ext cx="5001467"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grpSp>
      <p:grpSp>
        <p:nvGrpSpPr>
          <p:cNvPr id="1573" name="成组"/>
          <p:cNvGrpSpPr/>
          <p:nvPr/>
        </p:nvGrpSpPr>
        <p:grpSpPr>
          <a:xfrm>
            <a:off x="14179427" y="8667329"/>
            <a:ext cx="7010868" cy="1477067"/>
            <a:chOff x="0" y="0"/>
            <a:chExt cx="7010867" cy="1477065"/>
          </a:xfrm>
        </p:grpSpPr>
        <p:sp>
          <p:nvSpPr>
            <p:cNvPr id="1568" name="圆形"/>
            <p:cNvSpPr/>
            <p:nvPr/>
          </p:nvSpPr>
          <p:spPr>
            <a:xfrm>
              <a:off x="0" y="0"/>
              <a:ext cx="1477066" cy="1477066"/>
            </a:xfrm>
            <a:prstGeom prst="ellipse">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1569" name="50%"/>
            <p:cNvSpPr txBox="1"/>
            <p:nvPr/>
          </p:nvSpPr>
          <p:spPr>
            <a:xfrm>
              <a:off x="43894" y="351182"/>
              <a:ext cx="1258138"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4500">
                  <a:solidFill>
                    <a:srgbClr val="D3D1D5"/>
                  </a:solidFill>
                  <a:latin typeface="Helvetica"/>
                  <a:ea typeface="Helvetica"/>
                  <a:cs typeface="Helvetica"/>
                  <a:sym typeface="Helvetica"/>
                </a:defRPr>
              </a:lvl1pPr>
            </a:lstStyle>
            <a:p>
              <a:pPr/>
              <a:r>
                <a:t>50%</a:t>
              </a:r>
            </a:p>
          </p:txBody>
        </p:sp>
        <p:sp>
          <p:nvSpPr>
            <p:cNvPr id="1570" name="Twitter"/>
            <p:cNvSpPr txBox="1"/>
            <p:nvPr/>
          </p:nvSpPr>
          <p:spPr>
            <a:xfrm>
              <a:off x="2005486" y="60624"/>
              <a:ext cx="153570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Twitter</a:t>
              </a:r>
            </a:p>
          </p:txBody>
        </p:sp>
        <p:sp>
          <p:nvSpPr>
            <p:cNvPr id="1571" name="15.567.000"/>
            <p:cNvSpPr txBox="1"/>
            <p:nvPr/>
          </p:nvSpPr>
          <p:spPr>
            <a:xfrm>
              <a:off x="2009401" y="581098"/>
              <a:ext cx="1766913"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D2D2D2"/>
                  </a:solidFill>
                  <a:latin typeface="Helvetica"/>
                  <a:ea typeface="Helvetica"/>
                  <a:cs typeface="Helvetica"/>
                  <a:sym typeface="Helvetica"/>
                </a:defRPr>
              </a:lvl1pPr>
            </a:lstStyle>
            <a:p>
              <a:pPr/>
              <a:r>
                <a:t>15.567.000</a:t>
              </a:r>
            </a:p>
          </p:txBody>
        </p:sp>
        <p:sp>
          <p:nvSpPr>
            <p:cNvPr id="1572" name="Lorem ipsum dolor sit amet, consectetur"/>
            <p:cNvSpPr txBox="1"/>
            <p:nvPr/>
          </p:nvSpPr>
          <p:spPr>
            <a:xfrm>
              <a:off x="2009401" y="1012355"/>
              <a:ext cx="5001467"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grpSp>
      <p:grpSp>
        <p:nvGrpSpPr>
          <p:cNvPr id="1579" name="成组"/>
          <p:cNvGrpSpPr/>
          <p:nvPr/>
        </p:nvGrpSpPr>
        <p:grpSpPr>
          <a:xfrm>
            <a:off x="14179427" y="10392673"/>
            <a:ext cx="7012826" cy="1477066"/>
            <a:chOff x="0" y="0"/>
            <a:chExt cx="7012824" cy="1477065"/>
          </a:xfrm>
        </p:grpSpPr>
        <p:sp>
          <p:nvSpPr>
            <p:cNvPr id="1574" name="圆形"/>
            <p:cNvSpPr/>
            <p:nvPr/>
          </p:nvSpPr>
          <p:spPr>
            <a:xfrm>
              <a:off x="0" y="0"/>
              <a:ext cx="1477066" cy="1477066"/>
            </a:xfrm>
            <a:prstGeom prst="ellipse">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1575" name="13%"/>
            <p:cNvSpPr txBox="1"/>
            <p:nvPr/>
          </p:nvSpPr>
          <p:spPr>
            <a:xfrm>
              <a:off x="43894" y="343430"/>
              <a:ext cx="1258138"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4500">
                  <a:solidFill>
                    <a:srgbClr val="D3D1D5"/>
                  </a:solidFill>
                  <a:latin typeface="Helvetica"/>
                  <a:ea typeface="Helvetica"/>
                  <a:cs typeface="Helvetica"/>
                  <a:sym typeface="Helvetica"/>
                </a:defRPr>
              </a:lvl1pPr>
            </a:lstStyle>
            <a:p>
              <a:pPr/>
              <a:r>
                <a:t>13%</a:t>
              </a:r>
            </a:p>
          </p:txBody>
        </p:sp>
        <p:sp>
          <p:nvSpPr>
            <p:cNvPr id="1576" name="Tumblr"/>
            <p:cNvSpPr txBox="1"/>
            <p:nvPr/>
          </p:nvSpPr>
          <p:spPr>
            <a:xfrm>
              <a:off x="2007444" y="52871"/>
              <a:ext cx="1598154"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Tumblr</a:t>
              </a:r>
            </a:p>
          </p:txBody>
        </p:sp>
        <p:sp>
          <p:nvSpPr>
            <p:cNvPr id="1577" name="15.567.000"/>
            <p:cNvSpPr txBox="1"/>
            <p:nvPr/>
          </p:nvSpPr>
          <p:spPr>
            <a:xfrm>
              <a:off x="2011358" y="573346"/>
              <a:ext cx="1766913"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D2D2D2"/>
                  </a:solidFill>
                  <a:latin typeface="Helvetica"/>
                  <a:ea typeface="Helvetica"/>
                  <a:cs typeface="Helvetica"/>
                  <a:sym typeface="Helvetica"/>
                </a:defRPr>
              </a:lvl1pPr>
            </a:lstStyle>
            <a:p>
              <a:pPr/>
              <a:r>
                <a:t>15.567.000</a:t>
              </a:r>
            </a:p>
          </p:txBody>
        </p:sp>
        <p:sp>
          <p:nvSpPr>
            <p:cNvPr id="1578" name="Lorem ipsum dolor sit amet, consectetur"/>
            <p:cNvSpPr txBox="1"/>
            <p:nvPr/>
          </p:nvSpPr>
          <p:spPr>
            <a:xfrm>
              <a:off x="2011358" y="1004603"/>
              <a:ext cx="5001467"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D4D2D6"/>
                  </a:solidFill>
                  <a:latin typeface="Helvetica"/>
                  <a:ea typeface="Helvetica"/>
                  <a:cs typeface="Helvetica"/>
                  <a:sym typeface="Helvetica"/>
                </a:defRPr>
              </a:lvl1pPr>
            </a:lstStyle>
            <a:p>
              <a:pPr/>
              <a:r>
                <a:t>Lorem ipsum dolor sit amet, consectetur</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531"/>
                                        </p:tgtEl>
                                        <p:attrNameLst>
                                          <p:attrName>style.visibility</p:attrName>
                                        </p:attrNameLst>
                                      </p:cBhvr>
                                      <p:to>
                                        <p:strVal val="visible"/>
                                      </p:to>
                                    </p:set>
                                    <p:animEffect filter="wipe(down)" transition="in">
                                      <p:cBhvr>
                                        <p:cTn id="7" dur="700"/>
                                        <p:tgtEl>
                                          <p:spTgt spid="1531"/>
                                        </p:tgtEl>
                                      </p:cBhvr>
                                    </p:animEffect>
                                  </p:childTnLst>
                                </p:cTn>
                              </p:par>
                            </p:childTnLst>
                          </p:cTn>
                        </p:par>
                        <p:par>
                          <p:cTn id="8" fill="hold">
                            <p:stCondLst>
                              <p:cond delay="700"/>
                            </p:stCondLst>
                            <p:childTnLst>
                              <p:par>
                                <p:cTn id="9" presetClass="entr" nodeType="afterEffect" presetSubtype="1" presetID="2" grpId="2" fill="hold">
                                  <p:stCondLst>
                                    <p:cond delay="600"/>
                                  </p:stCondLst>
                                  <p:iterate type="el" backwards="0">
                                    <p:tmAbs val="0"/>
                                  </p:iterate>
                                  <p:childTnLst>
                                    <p:set>
                                      <p:cBhvr>
                                        <p:cTn id="10" fill="hold"/>
                                        <p:tgtEl>
                                          <p:spTgt spid="1549"/>
                                        </p:tgtEl>
                                        <p:attrNameLst>
                                          <p:attrName>style.visibility</p:attrName>
                                        </p:attrNameLst>
                                      </p:cBhvr>
                                      <p:to>
                                        <p:strVal val="visible"/>
                                      </p:to>
                                    </p:set>
                                    <p:anim calcmode="lin" valueType="num">
                                      <p:cBhvr>
                                        <p:cTn id="11" dur="700" fill="hold"/>
                                        <p:tgtEl>
                                          <p:spTgt spid="1549"/>
                                        </p:tgtEl>
                                        <p:attrNameLst>
                                          <p:attrName>ppt_x</p:attrName>
                                        </p:attrNameLst>
                                      </p:cBhvr>
                                      <p:tavLst>
                                        <p:tav tm="0">
                                          <p:val>
                                            <p:strVal val="#ppt_x"/>
                                          </p:val>
                                        </p:tav>
                                        <p:tav tm="100000">
                                          <p:val>
                                            <p:strVal val="#ppt_x"/>
                                          </p:val>
                                        </p:tav>
                                      </p:tavLst>
                                    </p:anim>
                                    <p:anim calcmode="lin" valueType="num">
                                      <p:cBhvr>
                                        <p:cTn id="12" dur="700" fill="hold"/>
                                        <p:tgtEl>
                                          <p:spTgt spid="154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3" fill="hold">
                                  <p:stCondLst>
                                    <p:cond delay="0"/>
                                  </p:stCondLst>
                                  <p:iterate type="el" backwards="0">
                                    <p:tmAbs val="0"/>
                                  </p:iterate>
                                  <p:childTnLst>
                                    <p:set>
                                      <p:cBhvr>
                                        <p:cTn id="16" fill="hold"/>
                                        <p:tgtEl>
                                          <p:spTgt spid="1519"/>
                                        </p:tgtEl>
                                        <p:attrNameLst>
                                          <p:attrName>style.visibility</p:attrName>
                                        </p:attrNameLst>
                                      </p:cBhvr>
                                      <p:to>
                                        <p:strVal val="visible"/>
                                      </p:to>
                                    </p:set>
                                    <p:animEffect filter="wipe(down)" transition="in">
                                      <p:cBhvr>
                                        <p:cTn id="17" dur="700"/>
                                        <p:tgtEl>
                                          <p:spTgt spid="1519"/>
                                        </p:tgtEl>
                                      </p:cBhvr>
                                    </p:animEffect>
                                  </p:childTnLst>
                                </p:cTn>
                              </p:par>
                            </p:childTnLst>
                          </p:cTn>
                        </p:par>
                        <p:par>
                          <p:cTn id="18" fill="hold">
                            <p:stCondLst>
                              <p:cond delay="700"/>
                            </p:stCondLst>
                            <p:childTnLst>
                              <p:par>
                                <p:cTn id="19" presetClass="entr" nodeType="afterEffect" presetSubtype="1" presetID="2" grpId="4" fill="hold">
                                  <p:stCondLst>
                                    <p:cond delay="600"/>
                                  </p:stCondLst>
                                  <p:iterate type="el" backwards="0">
                                    <p:tmAbs val="0"/>
                                  </p:iterate>
                                  <p:childTnLst>
                                    <p:set>
                                      <p:cBhvr>
                                        <p:cTn id="20" fill="hold"/>
                                        <p:tgtEl>
                                          <p:spTgt spid="1543"/>
                                        </p:tgtEl>
                                        <p:attrNameLst>
                                          <p:attrName>style.visibility</p:attrName>
                                        </p:attrNameLst>
                                      </p:cBhvr>
                                      <p:to>
                                        <p:strVal val="visible"/>
                                      </p:to>
                                    </p:set>
                                    <p:anim calcmode="lin" valueType="num">
                                      <p:cBhvr>
                                        <p:cTn id="21" dur="700" fill="hold"/>
                                        <p:tgtEl>
                                          <p:spTgt spid="1543"/>
                                        </p:tgtEl>
                                        <p:attrNameLst>
                                          <p:attrName>ppt_x</p:attrName>
                                        </p:attrNameLst>
                                      </p:cBhvr>
                                      <p:tavLst>
                                        <p:tav tm="0">
                                          <p:val>
                                            <p:strVal val="#ppt_x"/>
                                          </p:val>
                                        </p:tav>
                                        <p:tav tm="100000">
                                          <p:val>
                                            <p:strVal val="#ppt_x"/>
                                          </p:val>
                                        </p:tav>
                                      </p:tavLst>
                                    </p:anim>
                                    <p:anim calcmode="lin" valueType="num">
                                      <p:cBhvr>
                                        <p:cTn id="22" dur="700" fill="hold"/>
                                        <p:tgtEl>
                                          <p:spTgt spid="1543"/>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5" fill="hold">
                                  <p:stCondLst>
                                    <p:cond delay="0"/>
                                  </p:stCondLst>
                                  <p:iterate type="el" backwards="0">
                                    <p:tmAbs val="0"/>
                                  </p:iterate>
                                  <p:childTnLst>
                                    <p:set>
                                      <p:cBhvr>
                                        <p:cTn id="26" fill="hold"/>
                                        <p:tgtEl>
                                          <p:spTgt spid="1537"/>
                                        </p:tgtEl>
                                        <p:attrNameLst>
                                          <p:attrName>style.visibility</p:attrName>
                                        </p:attrNameLst>
                                      </p:cBhvr>
                                      <p:to>
                                        <p:strVal val="visible"/>
                                      </p:to>
                                    </p:set>
                                    <p:animEffect filter="wipe(down)" transition="in">
                                      <p:cBhvr>
                                        <p:cTn id="27" dur="700"/>
                                        <p:tgtEl>
                                          <p:spTgt spid="1537"/>
                                        </p:tgtEl>
                                      </p:cBhvr>
                                    </p:animEffect>
                                  </p:childTnLst>
                                </p:cTn>
                              </p:par>
                            </p:childTnLst>
                          </p:cTn>
                        </p:par>
                        <p:par>
                          <p:cTn id="28" fill="hold">
                            <p:stCondLst>
                              <p:cond delay="700"/>
                            </p:stCondLst>
                            <p:childTnLst>
                              <p:par>
                                <p:cTn id="29" presetClass="entr" nodeType="afterEffect" presetSubtype="1" presetID="2" grpId="6" fill="hold">
                                  <p:stCondLst>
                                    <p:cond delay="600"/>
                                  </p:stCondLst>
                                  <p:iterate type="el" backwards="0">
                                    <p:tmAbs val="0"/>
                                  </p:iterate>
                                  <p:childTnLst>
                                    <p:set>
                                      <p:cBhvr>
                                        <p:cTn id="30" fill="hold"/>
                                        <p:tgtEl>
                                          <p:spTgt spid="1546"/>
                                        </p:tgtEl>
                                        <p:attrNameLst>
                                          <p:attrName>style.visibility</p:attrName>
                                        </p:attrNameLst>
                                      </p:cBhvr>
                                      <p:to>
                                        <p:strVal val="visible"/>
                                      </p:to>
                                    </p:set>
                                    <p:anim calcmode="lin" valueType="num">
                                      <p:cBhvr>
                                        <p:cTn id="31" dur="700" fill="hold"/>
                                        <p:tgtEl>
                                          <p:spTgt spid="1546"/>
                                        </p:tgtEl>
                                        <p:attrNameLst>
                                          <p:attrName>ppt_x</p:attrName>
                                        </p:attrNameLst>
                                      </p:cBhvr>
                                      <p:tavLst>
                                        <p:tav tm="0">
                                          <p:val>
                                            <p:strVal val="#ppt_x"/>
                                          </p:val>
                                        </p:tav>
                                        <p:tav tm="100000">
                                          <p:val>
                                            <p:strVal val="#ppt_x"/>
                                          </p:val>
                                        </p:tav>
                                      </p:tavLst>
                                    </p:anim>
                                    <p:anim calcmode="lin" valueType="num">
                                      <p:cBhvr>
                                        <p:cTn id="32" dur="700" fill="hold"/>
                                        <p:tgtEl>
                                          <p:spTgt spid="154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2" grpId="7" fill="hold">
                                  <p:stCondLst>
                                    <p:cond delay="0"/>
                                  </p:stCondLst>
                                  <p:iterate type="el" backwards="0">
                                    <p:tmAbs val="0"/>
                                  </p:iterate>
                                  <p:childTnLst>
                                    <p:set>
                                      <p:cBhvr>
                                        <p:cTn id="36" fill="hold"/>
                                        <p:tgtEl>
                                          <p:spTgt spid="1525"/>
                                        </p:tgtEl>
                                        <p:attrNameLst>
                                          <p:attrName>style.visibility</p:attrName>
                                        </p:attrNameLst>
                                      </p:cBhvr>
                                      <p:to>
                                        <p:strVal val="visible"/>
                                      </p:to>
                                    </p:set>
                                    <p:animEffect filter="wipe(down)" transition="in">
                                      <p:cBhvr>
                                        <p:cTn id="37" dur="700"/>
                                        <p:tgtEl>
                                          <p:spTgt spid="1525"/>
                                        </p:tgtEl>
                                      </p:cBhvr>
                                    </p:animEffect>
                                  </p:childTnLst>
                                </p:cTn>
                              </p:par>
                            </p:childTnLst>
                          </p:cTn>
                        </p:par>
                        <p:par>
                          <p:cTn id="38" fill="hold">
                            <p:stCondLst>
                              <p:cond delay="700"/>
                            </p:stCondLst>
                            <p:childTnLst>
                              <p:par>
                                <p:cTn id="39" presetClass="entr" nodeType="afterEffect" presetSubtype="1" presetID="2" grpId="8" fill="hold">
                                  <p:stCondLst>
                                    <p:cond delay="600"/>
                                  </p:stCondLst>
                                  <p:iterate type="el" backwards="0">
                                    <p:tmAbs val="0"/>
                                  </p:iterate>
                                  <p:childTnLst>
                                    <p:set>
                                      <p:cBhvr>
                                        <p:cTn id="40" fill="hold"/>
                                        <p:tgtEl>
                                          <p:spTgt spid="1528"/>
                                        </p:tgtEl>
                                        <p:attrNameLst>
                                          <p:attrName>style.visibility</p:attrName>
                                        </p:attrNameLst>
                                      </p:cBhvr>
                                      <p:to>
                                        <p:strVal val="visible"/>
                                      </p:to>
                                    </p:set>
                                    <p:anim calcmode="lin" valueType="num">
                                      <p:cBhvr>
                                        <p:cTn id="41" dur="700" fill="hold"/>
                                        <p:tgtEl>
                                          <p:spTgt spid="1528"/>
                                        </p:tgtEl>
                                        <p:attrNameLst>
                                          <p:attrName>ppt_x</p:attrName>
                                        </p:attrNameLst>
                                      </p:cBhvr>
                                      <p:tavLst>
                                        <p:tav tm="0">
                                          <p:val>
                                            <p:strVal val="#ppt_x"/>
                                          </p:val>
                                        </p:tav>
                                        <p:tav tm="100000">
                                          <p:val>
                                            <p:strVal val="#ppt_x"/>
                                          </p:val>
                                        </p:tav>
                                      </p:tavLst>
                                    </p:anim>
                                    <p:anim calcmode="lin" valueType="num">
                                      <p:cBhvr>
                                        <p:cTn id="42" dur="700" fill="hold"/>
                                        <p:tgtEl>
                                          <p:spTgt spid="1528"/>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2" grpId="9" fill="hold">
                                  <p:stCondLst>
                                    <p:cond delay="0"/>
                                  </p:stCondLst>
                                  <p:iterate type="el" backwards="0">
                                    <p:tmAbs val="0"/>
                                  </p:iterate>
                                  <p:childTnLst>
                                    <p:set>
                                      <p:cBhvr>
                                        <p:cTn id="46" fill="hold"/>
                                        <p:tgtEl>
                                          <p:spTgt spid="1522"/>
                                        </p:tgtEl>
                                        <p:attrNameLst>
                                          <p:attrName>style.visibility</p:attrName>
                                        </p:attrNameLst>
                                      </p:cBhvr>
                                      <p:to>
                                        <p:strVal val="visible"/>
                                      </p:to>
                                    </p:set>
                                    <p:animEffect filter="wipe(down)" transition="in">
                                      <p:cBhvr>
                                        <p:cTn id="47" dur="700"/>
                                        <p:tgtEl>
                                          <p:spTgt spid="1522"/>
                                        </p:tgtEl>
                                      </p:cBhvr>
                                    </p:animEffect>
                                  </p:childTnLst>
                                </p:cTn>
                              </p:par>
                            </p:childTnLst>
                          </p:cTn>
                        </p:par>
                        <p:par>
                          <p:cTn id="48" fill="hold">
                            <p:stCondLst>
                              <p:cond delay="700"/>
                            </p:stCondLst>
                            <p:childTnLst>
                              <p:par>
                                <p:cTn id="49" presetClass="entr" nodeType="afterEffect" presetSubtype="1" presetID="2" grpId="10" fill="hold">
                                  <p:stCondLst>
                                    <p:cond delay="600"/>
                                  </p:stCondLst>
                                  <p:iterate type="el" backwards="0">
                                    <p:tmAbs val="0"/>
                                  </p:iterate>
                                  <p:childTnLst>
                                    <p:set>
                                      <p:cBhvr>
                                        <p:cTn id="50" fill="hold"/>
                                        <p:tgtEl>
                                          <p:spTgt spid="1540"/>
                                        </p:tgtEl>
                                        <p:attrNameLst>
                                          <p:attrName>style.visibility</p:attrName>
                                        </p:attrNameLst>
                                      </p:cBhvr>
                                      <p:to>
                                        <p:strVal val="visible"/>
                                      </p:to>
                                    </p:set>
                                    <p:anim calcmode="lin" valueType="num">
                                      <p:cBhvr>
                                        <p:cTn id="51" dur="700" fill="hold"/>
                                        <p:tgtEl>
                                          <p:spTgt spid="1540"/>
                                        </p:tgtEl>
                                        <p:attrNameLst>
                                          <p:attrName>ppt_x</p:attrName>
                                        </p:attrNameLst>
                                      </p:cBhvr>
                                      <p:tavLst>
                                        <p:tav tm="0">
                                          <p:val>
                                            <p:strVal val="#ppt_x"/>
                                          </p:val>
                                        </p:tav>
                                        <p:tav tm="100000">
                                          <p:val>
                                            <p:strVal val="#ppt_x"/>
                                          </p:val>
                                        </p:tav>
                                      </p:tavLst>
                                    </p:anim>
                                    <p:anim calcmode="lin" valueType="num">
                                      <p:cBhvr>
                                        <p:cTn id="52" dur="700" fill="hold"/>
                                        <p:tgtEl>
                                          <p:spTgt spid="1540"/>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2" presetID="2" grpId="11" fill="hold">
                                  <p:stCondLst>
                                    <p:cond delay="0"/>
                                  </p:stCondLst>
                                  <p:iterate type="el" backwards="0">
                                    <p:tmAbs val="0"/>
                                  </p:iterate>
                                  <p:childTnLst>
                                    <p:set>
                                      <p:cBhvr>
                                        <p:cTn id="56" fill="hold"/>
                                        <p:tgtEl>
                                          <p:spTgt spid="1555"/>
                                        </p:tgtEl>
                                        <p:attrNameLst>
                                          <p:attrName>style.visibility</p:attrName>
                                        </p:attrNameLst>
                                      </p:cBhvr>
                                      <p:to>
                                        <p:strVal val="visible"/>
                                      </p:to>
                                    </p:set>
                                    <p:anim calcmode="lin" valueType="num">
                                      <p:cBhvr>
                                        <p:cTn id="57" dur="800" fill="hold"/>
                                        <p:tgtEl>
                                          <p:spTgt spid="1555"/>
                                        </p:tgtEl>
                                        <p:attrNameLst>
                                          <p:attrName>ppt_x</p:attrName>
                                        </p:attrNameLst>
                                      </p:cBhvr>
                                      <p:tavLst>
                                        <p:tav tm="0">
                                          <p:val>
                                            <p:strVal val="1+#ppt_w/2"/>
                                          </p:val>
                                        </p:tav>
                                        <p:tav tm="100000">
                                          <p:val>
                                            <p:strVal val="#ppt_x"/>
                                          </p:val>
                                        </p:tav>
                                      </p:tavLst>
                                    </p:anim>
                                    <p:anim calcmode="lin" valueType="num">
                                      <p:cBhvr>
                                        <p:cTn id="58" dur="800" fill="hold"/>
                                        <p:tgtEl>
                                          <p:spTgt spid="1555"/>
                                        </p:tgtEl>
                                        <p:attrNameLst>
                                          <p:attrName>ppt_y</p:attrName>
                                        </p:attrNameLst>
                                      </p:cBhvr>
                                      <p:tavLst>
                                        <p:tav tm="0">
                                          <p:val>
                                            <p:strVal val="#ppt_y"/>
                                          </p:val>
                                        </p:tav>
                                        <p:tav tm="100000">
                                          <p:val>
                                            <p:strVal val="#ppt_y"/>
                                          </p:val>
                                        </p:tav>
                                      </p:tavLst>
                                    </p:anim>
                                  </p:childTnLst>
                                </p:cTn>
                              </p:par>
                            </p:childTnLst>
                          </p:cTn>
                        </p:par>
                        <p:par>
                          <p:cTn id="59" fill="hold">
                            <p:stCondLst>
                              <p:cond delay="800"/>
                            </p:stCondLst>
                            <p:childTnLst>
                              <p:par>
                                <p:cTn id="60" presetClass="entr" nodeType="afterEffect" presetSubtype="2" presetID="2" grpId="12" fill="hold">
                                  <p:stCondLst>
                                    <p:cond delay="300"/>
                                  </p:stCondLst>
                                  <p:iterate type="el" backwards="0">
                                    <p:tmAbs val="0"/>
                                  </p:iterate>
                                  <p:childTnLst>
                                    <p:set>
                                      <p:cBhvr>
                                        <p:cTn id="61" fill="hold"/>
                                        <p:tgtEl>
                                          <p:spTgt spid="1561"/>
                                        </p:tgtEl>
                                        <p:attrNameLst>
                                          <p:attrName>style.visibility</p:attrName>
                                        </p:attrNameLst>
                                      </p:cBhvr>
                                      <p:to>
                                        <p:strVal val="visible"/>
                                      </p:to>
                                    </p:set>
                                    <p:anim calcmode="lin" valueType="num">
                                      <p:cBhvr>
                                        <p:cTn id="62" dur="800" fill="hold"/>
                                        <p:tgtEl>
                                          <p:spTgt spid="1561"/>
                                        </p:tgtEl>
                                        <p:attrNameLst>
                                          <p:attrName>ppt_x</p:attrName>
                                        </p:attrNameLst>
                                      </p:cBhvr>
                                      <p:tavLst>
                                        <p:tav tm="0">
                                          <p:val>
                                            <p:strVal val="1+#ppt_w/2"/>
                                          </p:val>
                                        </p:tav>
                                        <p:tav tm="100000">
                                          <p:val>
                                            <p:strVal val="#ppt_x"/>
                                          </p:val>
                                        </p:tav>
                                      </p:tavLst>
                                    </p:anim>
                                    <p:anim calcmode="lin" valueType="num">
                                      <p:cBhvr>
                                        <p:cTn id="63" dur="800" fill="hold"/>
                                        <p:tgtEl>
                                          <p:spTgt spid="1561"/>
                                        </p:tgtEl>
                                        <p:attrNameLst>
                                          <p:attrName>ppt_y</p:attrName>
                                        </p:attrNameLst>
                                      </p:cBhvr>
                                      <p:tavLst>
                                        <p:tav tm="0">
                                          <p:val>
                                            <p:strVal val="#ppt_y"/>
                                          </p:val>
                                        </p:tav>
                                        <p:tav tm="100000">
                                          <p:val>
                                            <p:strVal val="#ppt_y"/>
                                          </p:val>
                                        </p:tav>
                                      </p:tavLst>
                                    </p:anim>
                                  </p:childTnLst>
                                </p:cTn>
                              </p:par>
                            </p:childTnLst>
                          </p:cTn>
                        </p:par>
                        <p:par>
                          <p:cTn id="64" fill="hold">
                            <p:stCondLst>
                              <p:cond delay="1900"/>
                            </p:stCondLst>
                            <p:childTnLst>
                              <p:par>
                                <p:cTn id="65" presetClass="entr" nodeType="afterEffect" presetSubtype="2" presetID="2" grpId="13" fill="hold">
                                  <p:stCondLst>
                                    <p:cond delay="300"/>
                                  </p:stCondLst>
                                  <p:iterate type="el" backwards="0">
                                    <p:tmAbs val="0"/>
                                  </p:iterate>
                                  <p:childTnLst>
                                    <p:set>
                                      <p:cBhvr>
                                        <p:cTn id="66" fill="hold"/>
                                        <p:tgtEl>
                                          <p:spTgt spid="1567"/>
                                        </p:tgtEl>
                                        <p:attrNameLst>
                                          <p:attrName>style.visibility</p:attrName>
                                        </p:attrNameLst>
                                      </p:cBhvr>
                                      <p:to>
                                        <p:strVal val="visible"/>
                                      </p:to>
                                    </p:set>
                                    <p:anim calcmode="lin" valueType="num">
                                      <p:cBhvr>
                                        <p:cTn id="67" dur="800" fill="hold"/>
                                        <p:tgtEl>
                                          <p:spTgt spid="1567"/>
                                        </p:tgtEl>
                                        <p:attrNameLst>
                                          <p:attrName>ppt_x</p:attrName>
                                        </p:attrNameLst>
                                      </p:cBhvr>
                                      <p:tavLst>
                                        <p:tav tm="0">
                                          <p:val>
                                            <p:strVal val="1+#ppt_w/2"/>
                                          </p:val>
                                        </p:tav>
                                        <p:tav tm="100000">
                                          <p:val>
                                            <p:strVal val="#ppt_x"/>
                                          </p:val>
                                        </p:tav>
                                      </p:tavLst>
                                    </p:anim>
                                    <p:anim calcmode="lin" valueType="num">
                                      <p:cBhvr>
                                        <p:cTn id="68" dur="800" fill="hold"/>
                                        <p:tgtEl>
                                          <p:spTgt spid="1567"/>
                                        </p:tgtEl>
                                        <p:attrNameLst>
                                          <p:attrName>ppt_y</p:attrName>
                                        </p:attrNameLst>
                                      </p:cBhvr>
                                      <p:tavLst>
                                        <p:tav tm="0">
                                          <p:val>
                                            <p:strVal val="#ppt_y"/>
                                          </p:val>
                                        </p:tav>
                                        <p:tav tm="100000">
                                          <p:val>
                                            <p:strVal val="#ppt_y"/>
                                          </p:val>
                                        </p:tav>
                                      </p:tavLst>
                                    </p:anim>
                                  </p:childTnLst>
                                </p:cTn>
                              </p:par>
                            </p:childTnLst>
                          </p:cTn>
                        </p:par>
                        <p:par>
                          <p:cTn id="69" fill="hold">
                            <p:stCondLst>
                              <p:cond delay="3000"/>
                            </p:stCondLst>
                            <p:childTnLst>
                              <p:par>
                                <p:cTn id="70" presetClass="entr" nodeType="afterEffect" presetSubtype="2" presetID="2" grpId="14" fill="hold">
                                  <p:stCondLst>
                                    <p:cond delay="300"/>
                                  </p:stCondLst>
                                  <p:iterate type="el" backwards="0">
                                    <p:tmAbs val="0"/>
                                  </p:iterate>
                                  <p:childTnLst>
                                    <p:set>
                                      <p:cBhvr>
                                        <p:cTn id="71" fill="hold"/>
                                        <p:tgtEl>
                                          <p:spTgt spid="1573"/>
                                        </p:tgtEl>
                                        <p:attrNameLst>
                                          <p:attrName>style.visibility</p:attrName>
                                        </p:attrNameLst>
                                      </p:cBhvr>
                                      <p:to>
                                        <p:strVal val="visible"/>
                                      </p:to>
                                    </p:set>
                                    <p:anim calcmode="lin" valueType="num">
                                      <p:cBhvr>
                                        <p:cTn id="72" dur="800" fill="hold"/>
                                        <p:tgtEl>
                                          <p:spTgt spid="1573"/>
                                        </p:tgtEl>
                                        <p:attrNameLst>
                                          <p:attrName>ppt_x</p:attrName>
                                        </p:attrNameLst>
                                      </p:cBhvr>
                                      <p:tavLst>
                                        <p:tav tm="0">
                                          <p:val>
                                            <p:strVal val="1+#ppt_w/2"/>
                                          </p:val>
                                        </p:tav>
                                        <p:tav tm="100000">
                                          <p:val>
                                            <p:strVal val="#ppt_x"/>
                                          </p:val>
                                        </p:tav>
                                      </p:tavLst>
                                    </p:anim>
                                    <p:anim calcmode="lin" valueType="num">
                                      <p:cBhvr>
                                        <p:cTn id="73" dur="800" fill="hold"/>
                                        <p:tgtEl>
                                          <p:spTgt spid="1573"/>
                                        </p:tgtEl>
                                        <p:attrNameLst>
                                          <p:attrName>ppt_y</p:attrName>
                                        </p:attrNameLst>
                                      </p:cBhvr>
                                      <p:tavLst>
                                        <p:tav tm="0">
                                          <p:val>
                                            <p:strVal val="#ppt_y"/>
                                          </p:val>
                                        </p:tav>
                                        <p:tav tm="100000">
                                          <p:val>
                                            <p:strVal val="#ppt_y"/>
                                          </p:val>
                                        </p:tav>
                                      </p:tavLst>
                                    </p:anim>
                                  </p:childTnLst>
                                </p:cTn>
                              </p:par>
                            </p:childTnLst>
                          </p:cTn>
                        </p:par>
                        <p:par>
                          <p:cTn id="74" fill="hold">
                            <p:stCondLst>
                              <p:cond delay="4100"/>
                            </p:stCondLst>
                            <p:childTnLst>
                              <p:par>
                                <p:cTn id="75" presetClass="entr" nodeType="afterEffect" presetSubtype="2" presetID="2" grpId="15" fill="hold">
                                  <p:stCondLst>
                                    <p:cond delay="300"/>
                                  </p:stCondLst>
                                  <p:iterate type="el" backwards="0">
                                    <p:tmAbs val="0"/>
                                  </p:iterate>
                                  <p:childTnLst>
                                    <p:set>
                                      <p:cBhvr>
                                        <p:cTn id="76" fill="hold"/>
                                        <p:tgtEl>
                                          <p:spTgt spid="1579"/>
                                        </p:tgtEl>
                                        <p:attrNameLst>
                                          <p:attrName>style.visibility</p:attrName>
                                        </p:attrNameLst>
                                      </p:cBhvr>
                                      <p:to>
                                        <p:strVal val="visible"/>
                                      </p:to>
                                    </p:set>
                                    <p:anim calcmode="lin" valueType="num">
                                      <p:cBhvr>
                                        <p:cTn id="77" dur="800" fill="hold"/>
                                        <p:tgtEl>
                                          <p:spTgt spid="1579"/>
                                        </p:tgtEl>
                                        <p:attrNameLst>
                                          <p:attrName>ppt_x</p:attrName>
                                        </p:attrNameLst>
                                      </p:cBhvr>
                                      <p:tavLst>
                                        <p:tav tm="0">
                                          <p:val>
                                            <p:strVal val="1+#ppt_w/2"/>
                                          </p:val>
                                        </p:tav>
                                        <p:tav tm="100000">
                                          <p:val>
                                            <p:strVal val="#ppt_x"/>
                                          </p:val>
                                        </p:tav>
                                      </p:tavLst>
                                    </p:anim>
                                    <p:anim calcmode="lin" valueType="num">
                                      <p:cBhvr>
                                        <p:cTn id="78" dur="800" fill="hold"/>
                                        <p:tgtEl>
                                          <p:spTgt spid="1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3" grpId="14"/>
      <p:bldP build="whole" bldLvl="1" animBg="1" rev="0" advAuto="0" spid="1531" grpId="1"/>
      <p:bldP build="whole" bldLvl="1" animBg="1" rev="0" advAuto="0" spid="1555" grpId="11"/>
      <p:bldP build="whole" bldLvl="1" animBg="1" rev="0" advAuto="0" spid="1528" grpId="8"/>
      <p:bldP build="whole" bldLvl="1" animBg="1" rev="0" advAuto="0" spid="1540" grpId="10"/>
      <p:bldP build="whole" bldLvl="1" animBg="1" rev="0" advAuto="0" spid="1522" grpId="9"/>
      <p:bldP build="whole" bldLvl="1" animBg="1" rev="0" advAuto="0" spid="1549" grpId="2"/>
      <p:bldP build="whole" bldLvl="1" animBg="1" rev="0" advAuto="0" spid="1543" grpId="4"/>
      <p:bldP build="whole" bldLvl="1" animBg="1" rev="0" advAuto="0" spid="1525" grpId="7"/>
      <p:bldP build="whole" bldLvl="1" animBg="1" rev="0" advAuto="0" spid="1561" grpId="12"/>
      <p:bldP build="whole" bldLvl="1" animBg="1" rev="0" advAuto="0" spid="1537" grpId="5"/>
      <p:bldP build="whole" bldLvl="1" animBg="1" rev="0" advAuto="0" spid="1519" grpId="3"/>
      <p:bldP build="whole" bldLvl="1" animBg="1" rev="0" advAuto="0" spid="1567" grpId="13"/>
      <p:bldP build="whole" bldLvl="1" animBg="1" rev="0" advAuto="0" spid="1579" grpId="15"/>
      <p:bldP build="whole" bldLvl="1" animBg="1" rev="0" advAuto="0" spid="1546" grpId="6"/>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584" name="成组"/>
          <p:cNvGrpSpPr/>
          <p:nvPr/>
        </p:nvGrpSpPr>
        <p:grpSpPr>
          <a:xfrm>
            <a:off x="9544189" y="4210189"/>
            <a:ext cx="5295622" cy="5295622"/>
            <a:chOff x="0" y="0"/>
            <a:chExt cx="5295620" cy="5295620"/>
          </a:xfrm>
        </p:grpSpPr>
        <p:sp>
          <p:nvSpPr>
            <p:cNvPr id="1581"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582"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583" name="HOW WE DO?"/>
            <p:cNvSpPr txBox="1"/>
            <p:nvPr/>
          </p:nvSpPr>
          <p:spPr>
            <a:xfrm>
              <a:off x="304716" y="2184260"/>
              <a:ext cx="4686189"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D2D2D2"/>
                  </a:solidFill>
                  <a:latin typeface="Helvetica"/>
                  <a:ea typeface="Helvetica"/>
                  <a:cs typeface="Helvetica"/>
                  <a:sym typeface="Helvetica"/>
                </a:defRPr>
              </a:lvl1pPr>
            </a:lstStyle>
            <a:p>
              <a:pPr/>
              <a:r>
                <a:t>HOW WE DO?</a:t>
              </a:r>
            </a:p>
          </p:txBody>
        </p:sp>
      </p:grpSp>
      <p:grpSp>
        <p:nvGrpSpPr>
          <p:cNvPr id="1587" name="成组"/>
          <p:cNvGrpSpPr/>
          <p:nvPr/>
        </p:nvGrpSpPr>
        <p:grpSpPr>
          <a:xfrm>
            <a:off x="8854830" y="3421712"/>
            <a:ext cx="2423213" cy="2423213"/>
            <a:chOff x="0" y="0"/>
            <a:chExt cx="2423211" cy="2423211"/>
          </a:xfrm>
        </p:grpSpPr>
        <p:sp>
          <p:nvSpPr>
            <p:cNvPr id="1585"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586" name="E"/>
            <p:cNvSpPr txBox="1"/>
            <p:nvPr/>
          </p:nvSpPr>
          <p:spPr>
            <a:xfrm>
              <a:off x="756328" y="443255"/>
              <a:ext cx="910556"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E</a:t>
              </a:r>
            </a:p>
          </p:txBody>
        </p:sp>
      </p:grpSp>
      <p:sp>
        <p:nvSpPr>
          <p:cNvPr id="1588"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89"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90"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91"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92"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93"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94"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95"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96"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597"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584"/>
                                        </p:tgtEl>
                                        <p:attrNameLst>
                                          <p:attrName>style.visibility</p:attrName>
                                        </p:attrNameLst>
                                      </p:cBhvr>
                                      <p:to>
                                        <p:strVal val="visible"/>
                                      </p:to>
                                    </p:set>
                                    <p:anim calcmode="lin" valueType="num">
                                      <p:cBhvr>
                                        <p:cTn id="7" dur="1750" fill="hold"/>
                                        <p:tgtEl>
                                          <p:spTgt spid="1584"/>
                                        </p:tgtEl>
                                        <p:attrNameLst>
                                          <p:attrName>ppt_x</p:attrName>
                                        </p:attrNameLst>
                                      </p:cBhvr>
                                      <p:tavLst>
                                        <p:tav tm="0">
                                          <p:val>
                                            <p:strVal val="0-#ppt_w/2"/>
                                          </p:val>
                                        </p:tav>
                                        <p:tav tm="100000">
                                          <p:val>
                                            <p:strVal val="#ppt_x"/>
                                          </p:val>
                                        </p:tav>
                                      </p:tavLst>
                                    </p:anim>
                                    <p:anim calcmode="lin" valueType="num">
                                      <p:cBhvr>
                                        <p:cTn id="8" dur="1750" fill="hold"/>
                                        <p:tgtEl>
                                          <p:spTgt spid="1584"/>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1587"/>
                                        </p:tgtEl>
                                        <p:attrNameLst>
                                          <p:attrName>style.visibility</p:attrName>
                                        </p:attrNameLst>
                                      </p:cBhvr>
                                      <p:to>
                                        <p:strVal val="visible"/>
                                      </p:to>
                                    </p:set>
                                    <p:anim calcmode="lin" valueType="num">
                                      <p:cBhvr>
                                        <p:cTn id="12" dur="700" fill="hold"/>
                                        <p:tgtEl>
                                          <p:spTgt spid="1587"/>
                                        </p:tgtEl>
                                        <p:attrNameLst>
                                          <p:attrName>ppt_x</p:attrName>
                                        </p:attrNameLst>
                                      </p:cBhvr>
                                      <p:tavLst>
                                        <p:tav tm="0">
                                          <p:val>
                                            <p:strVal val="#ppt_x"/>
                                          </p:val>
                                        </p:tav>
                                        <p:tav tm="100000">
                                          <p:val>
                                            <p:strVal val="#ppt_x"/>
                                          </p:val>
                                        </p:tav>
                                      </p:tavLst>
                                    </p:anim>
                                    <p:anim calcmode="lin" valueType="num">
                                      <p:cBhvr>
                                        <p:cTn id="13" dur="700" fill="hold"/>
                                        <p:tgtEl>
                                          <p:spTgt spid="15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87" grpId="2"/>
      <p:bldP build="whole" bldLvl="1" animBg="1" rev="0" advAuto="0" spid="1584"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9" name="线条"/>
          <p:cNvSpPr/>
          <p:nvPr/>
        </p:nvSpPr>
        <p:spPr>
          <a:xfrm>
            <a:off x="2617155" y="7786079"/>
            <a:ext cx="7772558" cy="1"/>
          </a:xfrm>
          <a:prstGeom prst="line">
            <a:avLst/>
          </a:prstGeom>
          <a:ln w="25400">
            <a:solidFill>
              <a:srgbClr val="85888D"/>
            </a:solidFill>
            <a:miter lim="400000"/>
            <a:tailEnd type="oval"/>
          </a:ln>
        </p:spPr>
        <p:txBody>
          <a:bodyPr lIns="50800" tIns="50800" rIns="50800" bIns="50800" anchor="ctr"/>
          <a:lstStyle/>
          <a:p>
            <a:pPr>
              <a:defRPr sz="3200"/>
            </a:pPr>
          </a:p>
        </p:txBody>
      </p:sp>
      <p:sp>
        <p:nvSpPr>
          <p:cNvPr id="160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1" name="Design Process"/>
          <p:cNvSpPr txBox="1"/>
          <p:nvPr/>
        </p:nvSpPr>
        <p:spPr>
          <a:xfrm>
            <a:off x="1707674" y="996924"/>
            <a:ext cx="349391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Design Process</a:t>
            </a:r>
          </a:p>
        </p:txBody>
      </p:sp>
      <p:sp>
        <p:nvSpPr>
          <p:cNvPr id="1602"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605" name="成组"/>
          <p:cNvGrpSpPr/>
          <p:nvPr/>
        </p:nvGrpSpPr>
        <p:grpSpPr>
          <a:xfrm>
            <a:off x="1471021" y="7138379"/>
            <a:ext cx="1270001" cy="1270001"/>
            <a:chOff x="0" y="0"/>
            <a:chExt cx="1270000" cy="1270000"/>
          </a:xfrm>
        </p:grpSpPr>
        <p:sp>
          <p:nvSpPr>
            <p:cNvPr id="1603" name="圆形"/>
            <p:cNvSpPr/>
            <p:nvPr/>
          </p:nvSpPr>
          <p:spPr>
            <a:xfrm>
              <a:off x="0" y="0"/>
              <a:ext cx="1270000" cy="1270000"/>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pPr>
            </a:p>
          </p:txBody>
        </p:sp>
        <p:sp>
          <p:nvSpPr>
            <p:cNvPr id="1604" name="START"/>
            <p:cNvSpPr txBox="1"/>
            <p:nvPr/>
          </p:nvSpPr>
          <p:spPr>
            <a:xfrm>
              <a:off x="193395" y="438149"/>
              <a:ext cx="88320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900">
                  <a:solidFill>
                    <a:srgbClr val="4F5560"/>
                  </a:solidFill>
                  <a:latin typeface="Helvetica"/>
                  <a:ea typeface="Helvetica"/>
                  <a:cs typeface="Helvetica"/>
                  <a:sym typeface="Helvetica"/>
                </a:defRPr>
              </a:lvl1pPr>
            </a:lstStyle>
            <a:p>
              <a:pPr/>
              <a:r>
                <a:t>START</a:t>
              </a:r>
            </a:p>
          </p:txBody>
        </p:sp>
      </p:grpSp>
      <p:sp>
        <p:nvSpPr>
          <p:cNvPr id="1606" name="线条"/>
          <p:cNvSpPr/>
          <p:nvPr/>
        </p:nvSpPr>
        <p:spPr>
          <a:xfrm>
            <a:off x="13994288" y="7786079"/>
            <a:ext cx="10406438" cy="1"/>
          </a:xfrm>
          <a:prstGeom prst="line">
            <a:avLst/>
          </a:prstGeom>
          <a:ln w="25400">
            <a:solidFill>
              <a:srgbClr val="85888D"/>
            </a:solidFill>
            <a:miter lim="400000"/>
            <a:headEnd type="oval"/>
          </a:ln>
        </p:spPr>
        <p:txBody>
          <a:bodyPr lIns="50800" tIns="50800" rIns="50800" bIns="50800" anchor="ctr"/>
          <a:lstStyle/>
          <a:p>
            <a:pPr>
              <a:defRPr sz="3200"/>
            </a:pPr>
          </a:p>
        </p:txBody>
      </p:sp>
      <p:grpSp>
        <p:nvGrpSpPr>
          <p:cNvPr id="1609" name="成组"/>
          <p:cNvGrpSpPr/>
          <p:nvPr/>
        </p:nvGrpSpPr>
        <p:grpSpPr>
          <a:xfrm>
            <a:off x="11117518" y="6698897"/>
            <a:ext cx="2148965" cy="2148965"/>
            <a:chOff x="0" y="0"/>
            <a:chExt cx="2148963" cy="2148963"/>
          </a:xfrm>
        </p:grpSpPr>
        <p:sp>
          <p:nvSpPr>
            <p:cNvPr id="1607" name="圆形"/>
            <p:cNvSpPr/>
            <p:nvPr/>
          </p:nvSpPr>
          <p:spPr>
            <a:xfrm>
              <a:off x="0" y="0"/>
              <a:ext cx="2148964" cy="2148964"/>
            </a:xfrm>
            <a:prstGeom prst="ellipse">
              <a:avLst/>
            </a:prstGeom>
            <a:solidFill>
              <a:srgbClr val="2F3035"/>
            </a:solid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1608" name="a"/>
            <p:cNvSpPr txBox="1"/>
            <p:nvPr/>
          </p:nvSpPr>
          <p:spPr>
            <a:xfrm>
              <a:off x="713616" y="369631"/>
              <a:ext cx="721731" cy="140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600">
                  <a:solidFill>
                    <a:srgbClr val="FF635F"/>
                  </a:solidFill>
                  <a:latin typeface="Helvetica"/>
                  <a:ea typeface="Helvetica"/>
                  <a:cs typeface="Helvetica"/>
                  <a:sym typeface="Helvetica"/>
                </a:defRPr>
              </a:lvl1pPr>
            </a:lstStyle>
            <a:p>
              <a:pPr/>
              <a:r>
                <a:t>a</a:t>
              </a:r>
            </a:p>
          </p:txBody>
        </p:sp>
      </p:grpSp>
      <p:grpSp>
        <p:nvGrpSpPr>
          <p:cNvPr id="1612" name="成组"/>
          <p:cNvGrpSpPr/>
          <p:nvPr/>
        </p:nvGrpSpPr>
        <p:grpSpPr>
          <a:xfrm>
            <a:off x="3655183" y="5518582"/>
            <a:ext cx="6535473" cy="1913859"/>
            <a:chOff x="0" y="0"/>
            <a:chExt cx="6535472" cy="1913857"/>
          </a:xfrm>
        </p:grpSpPr>
        <p:sp>
          <p:nvSpPr>
            <p:cNvPr id="1610" name="Design"/>
            <p:cNvSpPr txBox="1"/>
            <p:nvPr/>
          </p:nvSpPr>
          <p:spPr>
            <a:xfrm>
              <a:off x="0" y="0"/>
              <a:ext cx="1458405"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2D2D2"/>
                  </a:solidFill>
                  <a:latin typeface="Helvetica"/>
                  <a:ea typeface="Helvetica"/>
                  <a:cs typeface="Helvetica"/>
                  <a:sym typeface="Helvetica"/>
                </a:defRPr>
              </a:lvl1pPr>
            </a:lstStyle>
            <a:p>
              <a:pPr/>
              <a:r>
                <a:t>Design</a:t>
              </a:r>
            </a:p>
          </p:txBody>
        </p:sp>
        <p:sp>
          <p:nvSpPr>
            <p:cNvPr id="1611" name="Lorem ipsum dolor sit amet, consectetur adipiscing elit. Phasellus tincidunt rhoncus augue eu rutrum. Vivamus auctor imperdiet sagittis. Etiam sed aliquet nunc, eu hendrerit metus. Aliquam accumsan"/>
            <p:cNvSpPr txBox="1"/>
            <p:nvPr/>
          </p:nvSpPr>
          <p:spPr>
            <a:xfrm>
              <a:off x="6639" y="593057"/>
              <a:ext cx="652883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1615" name="成组"/>
          <p:cNvGrpSpPr/>
          <p:nvPr/>
        </p:nvGrpSpPr>
        <p:grpSpPr>
          <a:xfrm>
            <a:off x="15494057" y="8195730"/>
            <a:ext cx="6535473" cy="1913859"/>
            <a:chOff x="0" y="0"/>
            <a:chExt cx="6535472" cy="1913857"/>
          </a:xfrm>
        </p:grpSpPr>
        <p:sp>
          <p:nvSpPr>
            <p:cNvPr id="1613" name="Design"/>
            <p:cNvSpPr txBox="1"/>
            <p:nvPr/>
          </p:nvSpPr>
          <p:spPr>
            <a:xfrm>
              <a:off x="0" y="0"/>
              <a:ext cx="1458405"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2D2D2"/>
                  </a:solidFill>
                  <a:latin typeface="Helvetica"/>
                  <a:ea typeface="Helvetica"/>
                  <a:cs typeface="Helvetica"/>
                  <a:sym typeface="Helvetica"/>
                </a:defRPr>
              </a:lvl1pPr>
            </a:lstStyle>
            <a:p>
              <a:pPr/>
              <a:r>
                <a:t>Design</a:t>
              </a:r>
            </a:p>
          </p:txBody>
        </p:sp>
        <p:sp>
          <p:nvSpPr>
            <p:cNvPr id="1614" name="Lorem ipsum dolor sit amet, consectetur adipiscing elit. Phasellus tincidunt rhoncus augue eu rutrum. Vivamus auctor imperdiet sagittis. Etiam sed aliquet nunc, eu hendrerit metus. Aliquam accumsan"/>
            <p:cNvSpPr txBox="1"/>
            <p:nvPr/>
          </p:nvSpPr>
          <p:spPr>
            <a:xfrm>
              <a:off x="6639" y="593057"/>
              <a:ext cx="652883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sp>
        <p:nvSpPr>
          <p:cNvPr id="1616" name="01"/>
          <p:cNvSpPr txBox="1"/>
          <p:nvPr/>
        </p:nvSpPr>
        <p:spPr>
          <a:xfrm>
            <a:off x="6441981" y="8005230"/>
            <a:ext cx="96187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6000">
                <a:solidFill>
                  <a:srgbClr val="D2D2D2"/>
                </a:solidFill>
                <a:latin typeface="Helvetica"/>
                <a:ea typeface="Helvetica"/>
                <a:cs typeface="Helvetica"/>
                <a:sym typeface="Helvetica"/>
              </a:defRPr>
            </a:lvl1pPr>
          </a:lstStyle>
          <a:p>
            <a:pPr/>
            <a:r>
              <a:t>01</a:t>
            </a:r>
          </a:p>
        </p:txBody>
      </p:sp>
      <p:sp>
        <p:nvSpPr>
          <p:cNvPr id="1617" name="02"/>
          <p:cNvSpPr txBox="1"/>
          <p:nvPr/>
        </p:nvSpPr>
        <p:spPr>
          <a:xfrm>
            <a:off x="18280856" y="6584950"/>
            <a:ext cx="961877" cy="1016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6000">
                <a:solidFill>
                  <a:srgbClr val="D2D2D2"/>
                </a:solidFill>
                <a:latin typeface="Helvetica"/>
                <a:ea typeface="Helvetica"/>
                <a:cs typeface="Helvetica"/>
                <a:sym typeface="Helvetica"/>
              </a:defRPr>
            </a:lvl1pPr>
          </a:lstStyle>
          <a:p>
            <a:pPr/>
            <a:r>
              <a:t>02</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605"/>
                                        </p:tgtEl>
                                        <p:attrNameLst>
                                          <p:attrName>style.visibility</p:attrName>
                                        </p:attrNameLst>
                                      </p:cBhvr>
                                      <p:to>
                                        <p:strVal val="visible"/>
                                      </p:to>
                                    </p:set>
                                    <p:anim calcmode="lin" valueType="num">
                                      <p:cBhvr>
                                        <p:cTn id="7" dur="750" fill="hold"/>
                                        <p:tgtEl>
                                          <p:spTgt spid="1605"/>
                                        </p:tgtEl>
                                        <p:attrNameLst>
                                          <p:attrName>ppt_w</p:attrName>
                                        </p:attrNameLst>
                                      </p:cBhvr>
                                      <p:tavLst>
                                        <p:tav tm="0">
                                          <p:val>
                                            <p:fltVal val="0"/>
                                          </p:val>
                                        </p:tav>
                                        <p:tav tm="100000">
                                          <p:val>
                                            <p:strVal val="#ppt_w"/>
                                          </p:val>
                                        </p:tav>
                                      </p:tavLst>
                                    </p:anim>
                                    <p:anim calcmode="lin" valueType="num">
                                      <p:cBhvr>
                                        <p:cTn id="8" dur="750" fill="hold"/>
                                        <p:tgtEl>
                                          <p:spTgt spid="1605"/>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Class="entr" nodeType="afterEffect" presetSubtype="8" presetID="22" grpId="2" fill="hold">
                                  <p:stCondLst>
                                    <p:cond delay="400"/>
                                  </p:stCondLst>
                                  <p:iterate type="el" backwards="0">
                                    <p:tmAbs val="0"/>
                                  </p:iterate>
                                  <p:childTnLst>
                                    <p:set>
                                      <p:cBhvr>
                                        <p:cTn id="11" fill="hold"/>
                                        <p:tgtEl>
                                          <p:spTgt spid="1599"/>
                                        </p:tgtEl>
                                        <p:attrNameLst>
                                          <p:attrName>style.visibility</p:attrName>
                                        </p:attrNameLst>
                                      </p:cBhvr>
                                      <p:to>
                                        <p:strVal val="visible"/>
                                      </p:to>
                                    </p:set>
                                    <p:animEffect filter="wipe(left)" transition="in">
                                      <p:cBhvr>
                                        <p:cTn id="12" dur="1000"/>
                                        <p:tgtEl>
                                          <p:spTgt spid="1599"/>
                                        </p:tgtEl>
                                      </p:cBhvr>
                                    </p:animEffect>
                                  </p:childTnLst>
                                </p:cTn>
                              </p:par>
                            </p:childTnLst>
                          </p:cTn>
                        </p:par>
                        <p:par>
                          <p:cTn id="13" fill="hold">
                            <p:stCondLst>
                              <p:cond delay="2150"/>
                            </p:stCondLst>
                            <p:childTnLst>
                              <p:par>
                                <p:cTn id="14" presetClass="entr" nodeType="afterEffect" presetSubtype="16" presetID="23" grpId="3" fill="hold">
                                  <p:stCondLst>
                                    <p:cond delay="300"/>
                                  </p:stCondLst>
                                  <p:iterate type="el" backwards="0">
                                    <p:tmAbs val="0"/>
                                  </p:iterate>
                                  <p:childTnLst>
                                    <p:set>
                                      <p:cBhvr>
                                        <p:cTn id="15" fill="hold"/>
                                        <p:tgtEl>
                                          <p:spTgt spid="1616"/>
                                        </p:tgtEl>
                                        <p:attrNameLst>
                                          <p:attrName>style.visibility</p:attrName>
                                        </p:attrNameLst>
                                      </p:cBhvr>
                                      <p:to>
                                        <p:strVal val="visible"/>
                                      </p:to>
                                    </p:set>
                                    <p:anim calcmode="lin" valueType="num">
                                      <p:cBhvr>
                                        <p:cTn id="16" dur="750" fill="hold"/>
                                        <p:tgtEl>
                                          <p:spTgt spid="1616"/>
                                        </p:tgtEl>
                                        <p:attrNameLst>
                                          <p:attrName>ppt_w</p:attrName>
                                        </p:attrNameLst>
                                      </p:cBhvr>
                                      <p:tavLst>
                                        <p:tav tm="0">
                                          <p:val>
                                            <p:fltVal val="0"/>
                                          </p:val>
                                        </p:tav>
                                        <p:tav tm="100000">
                                          <p:val>
                                            <p:strVal val="#ppt_w"/>
                                          </p:val>
                                        </p:tav>
                                      </p:tavLst>
                                    </p:anim>
                                    <p:anim calcmode="lin" valueType="num">
                                      <p:cBhvr>
                                        <p:cTn id="17" dur="750" fill="hold"/>
                                        <p:tgtEl>
                                          <p:spTgt spid="1616"/>
                                        </p:tgtEl>
                                        <p:attrNameLst>
                                          <p:attrName>ppt_h</p:attrName>
                                        </p:attrNameLst>
                                      </p:cBhvr>
                                      <p:tavLst>
                                        <p:tav tm="0">
                                          <p:val>
                                            <p:fltVal val="0"/>
                                          </p:val>
                                        </p:tav>
                                        <p:tav tm="100000">
                                          <p:val>
                                            <p:strVal val="#ppt_h"/>
                                          </p:val>
                                        </p:tav>
                                      </p:tavLst>
                                    </p:anim>
                                  </p:childTnLst>
                                </p:cTn>
                              </p:par>
                            </p:childTnLst>
                          </p:cTn>
                        </p:par>
                        <p:par>
                          <p:cTn id="18" fill="hold">
                            <p:stCondLst>
                              <p:cond delay="3200"/>
                            </p:stCondLst>
                            <p:childTnLst>
                              <p:par>
                                <p:cTn id="19" presetClass="entr" nodeType="afterEffect" presetSubtype="8" presetID="2" grpId="4" fill="hold">
                                  <p:stCondLst>
                                    <p:cond delay="300"/>
                                  </p:stCondLst>
                                  <p:iterate type="el" backwards="0">
                                    <p:tmAbs val="0"/>
                                  </p:iterate>
                                  <p:childTnLst>
                                    <p:set>
                                      <p:cBhvr>
                                        <p:cTn id="20" fill="hold"/>
                                        <p:tgtEl>
                                          <p:spTgt spid="1612"/>
                                        </p:tgtEl>
                                        <p:attrNameLst>
                                          <p:attrName>style.visibility</p:attrName>
                                        </p:attrNameLst>
                                      </p:cBhvr>
                                      <p:to>
                                        <p:strVal val="visible"/>
                                      </p:to>
                                    </p:set>
                                    <p:anim calcmode="lin" valueType="num">
                                      <p:cBhvr>
                                        <p:cTn id="21" dur="1000" fill="hold"/>
                                        <p:tgtEl>
                                          <p:spTgt spid="1612"/>
                                        </p:tgtEl>
                                        <p:attrNameLst>
                                          <p:attrName>ppt_x</p:attrName>
                                        </p:attrNameLst>
                                      </p:cBhvr>
                                      <p:tavLst>
                                        <p:tav tm="0">
                                          <p:val>
                                            <p:strVal val="0-#ppt_w/2"/>
                                          </p:val>
                                        </p:tav>
                                        <p:tav tm="100000">
                                          <p:val>
                                            <p:strVal val="#ppt_x"/>
                                          </p:val>
                                        </p:tav>
                                      </p:tavLst>
                                    </p:anim>
                                    <p:anim calcmode="lin" valueType="num">
                                      <p:cBhvr>
                                        <p:cTn id="22" dur="1000" fill="hold"/>
                                        <p:tgtEl>
                                          <p:spTgt spid="16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0" presetID="19" grpId="5" fill="hold">
                                  <p:stCondLst>
                                    <p:cond delay="0"/>
                                  </p:stCondLst>
                                  <p:iterate type="el" backwards="0">
                                    <p:tmAbs val="0"/>
                                  </p:iterate>
                                  <p:childTnLst>
                                    <p:set>
                                      <p:cBhvr>
                                        <p:cTn id="26" fill="hold"/>
                                        <p:tgtEl>
                                          <p:spTgt spid="1609"/>
                                        </p:tgtEl>
                                        <p:attrNameLst>
                                          <p:attrName>style.visibility</p:attrName>
                                        </p:attrNameLst>
                                      </p:cBhvr>
                                      <p:to>
                                        <p:strVal val="visible"/>
                                      </p:to>
                                    </p:set>
                                    <p:anim calcmode="lin" valueType="num">
                                      <p:cBhvr>
                                        <p:cTn id="27" dur="1500" fill="hold"/>
                                        <p:tgtEl>
                                          <p:spTgt spid="1609"/>
                                        </p:tgtEl>
                                        <p:attrNameLst>
                                          <p:attrName>ppt_w</p:attrName>
                                        </p:attrNameLst>
                                      </p:cBhvr>
                                      <p:tavLst>
                                        <p:tav tm="0" fmla="#ppt_w*sin(2.5*pi*$)">
                                          <p:val>
                                            <p:fltVal val="0"/>
                                          </p:val>
                                        </p:tav>
                                        <p:tav tm="100000">
                                          <p:val>
                                            <p:fltVal val="1"/>
                                          </p:val>
                                        </p:tav>
                                      </p:tavLst>
                                    </p:anim>
                                    <p:anim calcmode="lin" valueType="num">
                                      <p:cBhvr>
                                        <p:cTn id="28" dur="1500" fill="hold"/>
                                        <p:tgtEl>
                                          <p:spTgt spid="160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2" grpId="6" fill="hold">
                                  <p:stCondLst>
                                    <p:cond delay="0"/>
                                  </p:stCondLst>
                                  <p:iterate type="el" backwards="0">
                                    <p:tmAbs val="0"/>
                                  </p:iterate>
                                  <p:childTnLst>
                                    <p:set>
                                      <p:cBhvr>
                                        <p:cTn id="32" fill="hold"/>
                                        <p:tgtEl>
                                          <p:spTgt spid="1606"/>
                                        </p:tgtEl>
                                        <p:attrNameLst>
                                          <p:attrName>style.visibility</p:attrName>
                                        </p:attrNameLst>
                                      </p:cBhvr>
                                      <p:to>
                                        <p:strVal val="visible"/>
                                      </p:to>
                                    </p:set>
                                    <p:animEffect filter="wipe(left)" transition="in">
                                      <p:cBhvr>
                                        <p:cTn id="33" dur="1000"/>
                                        <p:tgtEl>
                                          <p:spTgt spid="1606"/>
                                        </p:tgtEl>
                                      </p:cBhvr>
                                    </p:animEffect>
                                  </p:childTnLst>
                                </p:cTn>
                              </p:par>
                            </p:childTnLst>
                          </p:cTn>
                        </p:par>
                        <p:par>
                          <p:cTn id="34" fill="hold">
                            <p:stCondLst>
                              <p:cond delay="1000"/>
                            </p:stCondLst>
                            <p:childTnLst>
                              <p:par>
                                <p:cTn id="35" presetClass="entr" nodeType="afterEffect" presetSubtype="16" presetID="23" grpId="7" fill="hold">
                                  <p:stCondLst>
                                    <p:cond delay="300"/>
                                  </p:stCondLst>
                                  <p:iterate type="el" backwards="0">
                                    <p:tmAbs val="0"/>
                                  </p:iterate>
                                  <p:childTnLst>
                                    <p:set>
                                      <p:cBhvr>
                                        <p:cTn id="36" fill="hold"/>
                                        <p:tgtEl>
                                          <p:spTgt spid="1617"/>
                                        </p:tgtEl>
                                        <p:attrNameLst>
                                          <p:attrName>style.visibility</p:attrName>
                                        </p:attrNameLst>
                                      </p:cBhvr>
                                      <p:to>
                                        <p:strVal val="visible"/>
                                      </p:to>
                                    </p:set>
                                    <p:anim calcmode="lin" valueType="num">
                                      <p:cBhvr>
                                        <p:cTn id="37" dur="750" fill="hold"/>
                                        <p:tgtEl>
                                          <p:spTgt spid="1617"/>
                                        </p:tgtEl>
                                        <p:attrNameLst>
                                          <p:attrName>ppt_w</p:attrName>
                                        </p:attrNameLst>
                                      </p:cBhvr>
                                      <p:tavLst>
                                        <p:tav tm="0">
                                          <p:val>
                                            <p:fltVal val="0"/>
                                          </p:val>
                                        </p:tav>
                                        <p:tav tm="100000">
                                          <p:val>
                                            <p:strVal val="#ppt_w"/>
                                          </p:val>
                                        </p:tav>
                                      </p:tavLst>
                                    </p:anim>
                                    <p:anim calcmode="lin" valueType="num">
                                      <p:cBhvr>
                                        <p:cTn id="38" dur="750" fill="hold"/>
                                        <p:tgtEl>
                                          <p:spTgt spid="1617"/>
                                        </p:tgtEl>
                                        <p:attrNameLst>
                                          <p:attrName>ppt_h</p:attrName>
                                        </p:attrNameLst>
                                      </p:cBhvr>
                                      <p:tavLst>
                                        <p:tav tm="0">
                                          <p:val>
                                            <p:fltVal val="0"/>
                                          </p:val>
                                        </p:tav>
                                        <p:tav tm="100000">
                                          <p:val>
                                            <p:strVal val="#ppt_h"/>
                                          </p:val>
                                        </p:tav>
                                      </p:tavLst>
                                    </p:anim>
                                  </p:childTnLst>
                                </p:cTn>
                              </p:par>
                            </p:childTnLst>
                          </p:cTn>
                        </p:par>
                        <p:par>
                          <p:cTn id="39" fill="hold">
                            <p:stCondLst>
                              <p:cond delay="2050"/>
                            </p:stCondLst>
                            <p:childTnLst>
                              <p:par>
                                <p:cTn id="40" presetClass="entr" nodeType="afterEffect" presetSubtype="8" presetID="2" grpId="8" fill="hold">
                                  <p:stCondLst>
                                    <p:cond delay="300"/>
                                  </p:stCondLst>
                                  <p:iterate type="el" backwards="0">
                                    <p:tmAbs val="0"/>
                                  </p:iterate>
                                  <p:childTnLst>
                                    <p:set>
                                      <p:cBhvr>
                                        <p:cTn id="41" fill="hold"/>
                                        <p:tgtEl>
                                          <p:spTgt spid="1615"/>
                                        </p:tgtEl>
                                        <p:attrNameLst>
                                          <p:attrName>style.visibility</p:attrName>
                                        </p:attrNameLst>
                                      </p:cBhvr>
                                      <p:to>
                                        <p:strVal val="visible"/>
                                      </p:to>
                                    </p:set>
                                    <p:anim calcmode="lin" valueType="num">
                                      <p:cBhvr>
                                        <p:cTn id="42" dur="1000" fill="hold"/>
                                        <p:tgtEl>
                                          <p:spTgt spid="1615"/>
                                        </p:tgtEl>
                                        <p:attrNameLst>
                                          <p:attrName>ppt_x</p:attrName>
                                        </p:attrNameLst>
                                      </p:cBhvr>
                                      <p:tavLst>
                                        <p:tav tm="0">
                                          <p:val>
                                            <p:strVal val="0-#ppt_w/2"/>
                                          </p:val>
                                        </p:tav>
                                        <p:tav tm="100000">
                                          <p:val>
                                            <p:strVal val="#ppt_x"/>
                                          </p:val>
                                        </p:tav>
                                      </p:tavLst>
                                    </p:anim>
                                    <p:anim calcmode="lin" valueType="num">
                                      <p:cBhvr>
                                        <p:cTn id="43" dur="1000" fill="hold"/>
                                        <p:tgtEl>
                                          <p:spTgt spid="16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2" grpId="4"/>
      <p:bldP build="whole" bldLvl="1" animBg="1" rev="0" advAuto="0" spid="1609" grpId="5"/>
      <p:bldP build="whole" bldLvl="1" animBg="1" rev="0" advAuto="0" spid="1606" grpId="6"/>
      <p:bldP build="whole" bldLvl="1" animBg="1" rev="0" advAuto="0" spid="1605" grpId="1"/>
      <p:bldP build="whole" bldLvl="1" animBg="1" rev="0" advAuto="0" spid="1616" grpId="3"/>
      <p:bldP build="whole" bldLvl="1" animBg="1" rev="0" advAuto="0" spid="1615" grpId="8"/>
      <p:bldP build="whole" bldLvl="1" animBg="1" rev="0" advAuto="0" spid="1599" grpId="2"/>
      <p:bldP build="whole" bldLvl="1" animBg="1" rev="0" advAuto="0" spid="1617" grpId="7"/>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0" name="Coding Process"/>
          <p:cNvSpPr txBox="1"/>
          <p:nvPr/>
        </p:nvSpPr>
        <p:spPr>
          <a:xfrm>
            <a:off x="1707674" y="996924"/>
            <a:ext cx="352101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Coding Process</a:t>
            </a:r>
          </a:p>
        </p:txBody>
      </p:sp>
      <p:sp>
        <p:nvSpPr>
          <p:cNvPr id="1621"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1622" name="线条"/>
          <p:cNvSpPr/>
          <p:nvPr/>
        </p:nvSpPr>
        <p:spPr>
          <a:xfrm>
            <a:off x="-17550" y="7786079"/>
            <a:ext cx="10151805" cy="1"/>
          </a:xfrm>
          <a:prstGeom prst="line">
            <a:avLst/>
          </a:prstGeom>
          <a:ln w="25400">
            <a:solidFill>
              <a:srgbClr val="85888D"/>
            </a:solidFill>
            <a:miter lim="400000"/>
            <a:tailEnd type="oval"/>
          </a:ln>
        </p:spPr>
        <p:txBody>
          <a:bodyPr lIns="50800" tIns="50800" rIns="50800" bIns="50800" anchor="ctr"/>
          <a:lstStyle/>
          <a:p>
            <a:pPr>
              <a:defRPr sz="3200"/>
            </a:pPr>
          </a:p>
        </p:txBody>
      </p:sp>
      <p:sp>
        <p:nvSpPr>
          <p:cNvPr id="1623" name="线条"/>
          <p:cNvSpPr/>
          <p:nvPr/>
        </p:nvSpPr>
        <p:spPr>
          <a:xfrm>
            <a:off x="14348486" y="7786079"/>
            <a:ext cx="10151805" cy="1"/>
          </a:xfrm>
          <a:prstGeom prst="line">
            <a:avLst/>
          </a:prstGeom>
          <a:ln w="25400">
            <a:solidFill>
              <a:srgbClr val="85888D"/>
            </a:solidFill>
            <a:miter lim="400000"/>
            <a:headEnd type="oval"/>
          </a:ln>
        </p:spPr>
        <p:txBody>
          <a:bodyPr lIns="50800" tIns="50800" rIns="50800" bIns="50800" anchor="ctr"/>
          <a:lstStyle/>
          <a:p>
            <a:pPr>
              <a:defRPr sz="3200"/>
            </a:pPr>
          </a:p>
        </p:txBody>
      </p:sp>
      <p:grpSp>
        <p:nvGrpSpPr>
          <p:cNvPr id="1626" name="成组"/>
          <p:cNvGrpSpPr/>
          <p:nvPr/>
        </p:nvGrpSpPr>
        <p:grpSpPr>
          <a:xfrm>
            <a:off x="11117518" y="6698897"/>
            <a:ext cx="2148965" cy="2148965"/>
            <a:chOff x="0" y="0"/>
            <a:chExt cx="2148963" cy="2148963"/>
          </a:xfrm>
        </p:grpSpPr>
        <p:sp>
          <p:nvSpPr>
            <p:cNvPr id="1624" name="圆形"/>
            <p:cNvSpPr/>
            <p:nvPr/>
          </p:nvSpPr>
          <p:spPr>
            <a:xfrm>
              <a:off x="0" y="0"/>
              <a:ext cx="2148964" cy="2148964"/>
            </a:xfrm>
            <a:prstGeom prst="ellipse">
              <a:avLst/>
            </a:prstGeom>
            <a:solidFill>
              <a:srgbClr val="2F3035"/>
            </a:solid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1625" name="¼"/>
            <p:cNvSpPr txBox="1"/>
            <p:nvPr/>
          </p:nvSpPr>
          <p:spPr>
            <a:xfrm>
              <a:off x="365948" y="96581"/>
              <a:ext cx="1417068" cy="198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2300">
                  <a:solidFill>
                    <a:srgbClr val="3FA086"/>
                  </a:solidFill>
                  <a:latin typeface="Helvetica"/>
                  <a:ea typeface="Helvetica"/>
                  <a:cs typeface="Helvetica"/>
                  <a:sym typeface="Helvetica"/>
                </a:defRPr>
              </a:lvl1pPr>
            </a:lstStyle>
            <a:p>
              <a:pPr/>
              <a:r>
                <a:t>¼</a:t>
              </a:r>
            </a:p>
          </p:txBody>
        </p:sp>
      </p:grpSp>
      <p:grpSp>
        <p:nvGrpSpPr>
          <p:cNvPr id="1629" name="成组"/>
          <p:cNvGrpSpPr/>
          <p:nvPr/>
        </p:nvGrpSpPr>
        <p:grpSpPr>
          <a:xfrm>
            <a:off x="1809666" y="5518582"/>
            <a:ext cx="6535474" cy="1913859"/>
            <a:chOff x="0" y="0"/>
            <a:chExt cx="6535472" cy="1913857"/>
          </a:xfrm>
        </p:grpSpPr>
        <p:sp>
          <p:nvSpPr>
            <p:cNvPr id="1627" name="Coding Process"/>
            <p:cNvSpPr txBox="1"/>
            <p:nvPr/>
          </p:nvSpPr>
          <p:spPr>
            <a:xfrm>
              <a:off x="0" y="0"/>
              <a:ext cx="3162412"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2D2D2"/>
                  </a:solidFill>
                  <a:latin typeface="Helvetica"/>
                  <a:ea typeface="Helvetica"/>
                  <a:cs typeface="Helvetica"/>
                  <a:sym typeface="Helvetica"/>
                </a:defRPr>
              </a:lvl1pPr>
            </a:lstStyle>
            <a:p>
              <a:pPr/>
              <a:r>
                <a:t>Coding Process</a:t>
              </a:r>
            </a:p>
          </p:txBody>
        </p:sp>
        <p:sp>
          <p:nvSpPr>
            <p:cNvPr id="1628" name="Lorem ipsum dolor sit amet, consectetur adipiscing elit. Phasellus tincidunt rhoncus augue eu rutrum. Vivamus auctor imperdiet sagittis. Etiam sed aliquet nunc, eu hendrerit metus. Aliquam accumsan"/>
            <p:cNvSpPr txBox="1"/>
            <p:nvPr/>
          </p:nvSpPr>
          <p:spPr>
            <a:xfrm>
              <a:off x="6639" y="593057"/>
              <a:ext cx="652883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1632" name="成组"/>
          <p:cNvGrpSpPr/>
          <p:nvPr/>
        </p:nvGrpSpPr>
        <p:grpSpPr>
          <a:xfrm>
            <a:off x="16137602" y="8138424"/>
            <a:ext cx="6535473" cy="1913858"/>
            <a:chOff x="0" y="0"/>
            <a:chExt cx="6535472" cy="1913857"/>
          </a:xfrm>
        </p:grpSpPr>
        <p:sp>
          <p:nvSpPr>
            <p:cNvPr id="1630" name="Coding Process 2"/>
            <p:cNvSpPr txBox="1"/>
            <p:nvPr/>
          </p:nvSpPr>
          <p:spPr>
            <a:xfrm>
              <a:off x="0" y="0"/>
              <a:ext cx="3522527"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2D2D2"/>
                  </a:solidFill>
                  <a:latin typeface="Helvetica"/>
                  <a:ea typeface="Helvetica"/>
                  <a:cs typeface="Helvetica"/>
                  <a:sym typeface="Helvetica"/>
                </a:defRPr>
              </a:lvl1pPr>
            </a:lstStyle>
            <a:p>
              <a:pPr/>
              <a:r>
                <a:t>Coding Process 2</a:t>
              </a:r>
            </a:p>
          </p:txBody>
        </p:sp>
        <p:sp>
          <p:nvSpPr>
            <p:cNvPr id="1631" name="Lorem ipsum dolor sit amet, consectetur adipiscing elit. Phasellus tincidunt rhoncus augue eu rutrum. Vivamus auctor imperdiet sagittis. Etiam sed aliquet nunc, eu hendrerit metus. Aliquam accumsan"/>
            <p:cNvSpPr txBox="1"/>
            <p:nvPr/>
          </p:nvSpPr>
          <p:spPr>
            <a:xfrm>
              <a:off x="6639" y="593057"/>
              <a:ext cx="652883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sp>
        <p:nvSpPr>
          <p:cNvPr id="1633" name="03"/>
          <p:cNvSpPr txBox="1"/>
          <p:nvPr/>
        </p:nvSpPr>
        <p:spPr>
          <a:xfrm>
            <a:off x="4596464" y="8139717"/>
            <a:ext cx="96187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6000">
                <a:solidFill>
                  <a:srgbClr val="D2D2D2"/>
                </a:solidFill>
                <a:latin typeface="Helvetica"/>
                <a:ea typeface="Helvetica"/>
                <a:cs typeface="Helvetica"/>
                <a:sym typeface="Helvetica"/>
              </a:defRPr>
            </a:lvl1pPr>
          </a:lstStyle>
          <a:p>
            <a:pPr/>
            <a:r>
              <a:t>03</a:t>
            </a:r>
          </a:p>
        </p:txBody>
      </p:sp>
      <p:sp>
        <p:nvSpPr>
          <p:cNvPr id="1634" name="04"/>
          <p:cNvSpPr txBox="1"/>
          <p:nvPr/>
        </p:nvSpPr>
        <p:spPr>
          <a:xfrm>
            <a:off x="17431083" y="6441840"/>
            <a:ext cx="96187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6000">
                <a:solidFill>
                  <a:srgbClr val="D2D2D2"/>
                </a:solidFill>
                <a:latin typeface="Helvetica"/>
                <a:ea typeface="Helvetica"/>
                <a:cs typeface="Helvetica"/>
                <a:sym typeface="Helvetica"/>
              </a:defRPr>
            </a:lvl1pPr>
          </a:lstStyle>
          <a:p>
            <a:pPr/>
            <a:r>
              <a:t>04</a:t>
            </a:r>
          </a:p>
        </p:txBody>
      </p:sp>
    </p:spTree>
  </p:cSld>
  <p:clrMapOvr>
    <a:masterClrMapping/>
  </p:clrMapOvr>
  <mc:AlternateContent xmlns:mc="http://schemas.openxmlformats.org/markup-compatibility/2006">
    <mc:Choice xmlns:p14="http://schemas.microsoft.com/office/powerpoint/2010/main" Requires="p14">
      <p:transition spd="slow" advClick="0" advTm="0" p14:dur="125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200"/>
                                  </p:stCondLst>
                                  <p:iterate type="el" backwards="0">
                                    <p:tmAbs val="0"/>
                                  </p:iterate>
                                  <p:childTnLst>
                                    <p:set>
                                      <p:cBhvr>
                                        <p:cTn id="6" fill="hold"/>
                                        <p:tgtEl>
                                          <p:spTgt spid="1622"/>
                                        </p:tgtEl>
                                        <p:attrNameLst>
                                          <p:attrName>style.visibility</p:attrName>
                                        </p:attrNameLst>
                                      </p:cBhvr>
                                      <p:to>
                                        <p:strVal val="visible"/>
                                      </p:to>
                                    </p:set>
                                    <p:animEffect filter="wipe(left)" transition="in">
                                      <p:cBhvr>
                                        <p:cTn id="7" dur="1000"/>
                                        <p:tgtEl>
                                          <p:spTgt spid="1622"/>
                                        </p:tgtEl>
                                      </p:cBhvr>
                                    </p:animEffect>
                                  </p:childTnLst>
                                </p:cTn>
                              </p:par>
                            </p:childTnLst>
                          </p:cTn>
                        </p:par>
                        <p:par>
                          <p:cTn id="8" fill="hold">
                            <p:stCondLst>
                              <p:cond delay="1200"/>
                            </p:stCondLst>
                            <p:childTnLst>
                              <p:par>
                                <p:cTn id="9" presetClass="entr" nodeType="afterEffect" presetSubtype="16" presetID="23" grpId="2" fill="hold">
                                  <p:stCondLst>
                                    <p:cond delay="300"/>
                                  </p:stCondLst>
                                  <p:iterate type="el" backwards="0">
                                    <p:tmAbs val="0"/>
                                  </p:iterate>
                                  <p:childTnLst>
                                    <p:set>
                                      <p:cBhvr>
                                        <p:cTn id="10" fill="hold"/>
                                        <p:tgtEl>
                                          <p:spTgt spid="1633"/>
                                        </p:tgtEl>
                                        <p:attrNameLst>
                                          <p:attrName>style.visibility</p:attrName>
                                        </p:attrNameLst>
                                      </p:cBhvr>
                                      <p:to>
                                        <p:strVal val="visible"/>
                                      </p:to>
                                    </p:set>
                                    <p:anim calcmode="lin" valueType="num">
                                      <p:cBhvr>
                                        <p:cTn id="11" dur="750" fill="hold"/>
                                        <p:tgtEl>
                                          <p:spTgt spid="1633"/>
                                        </p:tgtEl>
                                        <p:attrNameLst>
                                          <p:attrName>ppt_w</p:attrName>
                                        </p:attrNameLst>
                                      </p:cBhvr>
                                      <p:tavLst>
                                        <p:tav tm="0">
                                          <p:val>
                                            <p:fltVal val="0"/>
                                          </p:val>
                                        </p:tav>
                                        <p:tav tm="100000">
                                          <p:val>
                                            <p:strVal val="#ppt_w"/>
                                          </p:val>
                                        </p:tav>
                                      </p:tavLst>
                                    </p:anim>
                                    <p:anim calcmode="lin" valueType="num">
                                      <p:cBhvr>
                                        <p:cTn id="12" dur="750" fill="hold"/>
                                        <p:tgtEl>
                                          <p:spTgt spid="1633"/>
                                        </p:tgtEl>
                                        <p:attrNameLst>
                                          <p:attrName>ppt_h</p:attrName>
                                        </p:attrNameLst>
                                      </p:cBhvr>
                                      <p:tavLst>
                                        <p:tav tm="0">
                                          <p:val>
                                            <p:fltVal val="0"/>
                                          </p:val>
                                        </p:tav>
                                        <p:tav tm="100000">
                                          <p:val>
                                            <p:strVal val="#ppt_h"/>
                                          </p:val>
                                        </p:tav>
                                      </p:tavLst>
                                    </p:anim>
                                  </p:childTnLst>
                                </p:cTn>
                              </p:par>
                            </p:childTnLst>
                          </p:cTn>
                        </p:par>
                        <p:par>
                          <p:cTn id="13" fill="hold">
                            <p:stCondLst>
                              <p:cond delay="2250"/>
                            </p:stCondLst>
                            <p:childTnLst>
                              <p:par>
                                <p:cTn id="14" presetClass="entr" nodeType="afterEffect" presetSubtype="8" presetID="2" grpId="3" fill="hold">
                                  <p:stCondLst>
                                    <p:cond delay="300"/>
                                  </p:stCondLst>
                                  <p:iterate type="el" backwards="0">
                                    <p:tmAbs val="0"/>
                                  </p:iterate>
                                  <p:childTnLst>
                                    <p:set>
                                      <p:cBhvr>
                                        <p:cTn id="15" fill="hold"/>
                                        <p:tgtEl>
                                          <p:spTgt spid="1629"/>
                                        </p:tgtEl>
                                        <p:attrNameLst>
                                          <p:attrName>style.visibility</p:attrName>
                                        </p:attrNameLst>
                                      </p:cBhvr>
                                      <p:to>
                                        <p:strVal val="visible"/>
                                      </p:to>
                                    </p:set>
                                    <p:anim calcmode="lin" valueType="num">
                                      <p:cBhvr>
                                        <p:cTn id="16" dur="1000" fill="hold"/>
                                        <p:tgtEl>
                                          <p:spTgt spid="1629"/>
                                        </p:tgtEl>
                                        <p:attrNameLst>
                                          <p:attrName>ppt_x</p:attrName>
                                        </p:attrNameLst>
                                      </p:cBhvr>
                                      <p:tavLst>
                                        <p:tav tm="0">
                                          <p:val>
                                            <p:strVal val="0-#ppt_w/2"/>
                                          </p:val>
                                        </p:tav>
                                        <p:tav tm="100000">
                                          <p:val>
                                            <p:strVal val="#ppt_x"/>
                                          </p:val>
                                        </p:tav>
                                      </p:tavLst>
                                    </p:anim>
                                    <p:anim calcmode="lin" valueType="num">
                                      <p:cBhvr>
                                        <p:cTn id="17" dur="1000" fill="hold"/>
                                        <p:tgtEl>
                                          <p:spTgt spid="162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0" presetID="19" grpId="4" fill="hold">
                                  <p:stCondLst>
                                    <p:cond delay="0"/>
                                  </p:stCondLst>
                                  <p:iterate type="el" backwards="0">
                                    <p:tmAbs val="0"/>
                                  </p:iterate>
                                  <p:childTnLst>
                                    <p:set>
                                      <p:cBhvr>
                                        <p:cTn id="21" fill="hold"/>
                                        <p:tgtEl>
                                          <p:spTgt spid="1626"/>
                                        </p:tgtEl>
                                        <p:attrNameLst>
                                          <p:attrName>style.visibility</p:attrName>
                                        </p:attrNameLst>
                                      </p:cBhvr>
                                      <p:to>
                                        <p:strVal val="visible"/>
                                      </p:to>
                                    </p:set>
                                    <p:anim calcmode="lin" valueType="num">
                                      <p:cBhvr>
                                        <p:cTn id="22" dur="1500" fill="hold"/>
                                        <p:tgtEl>
                                          <p:spTgt spid="1626"/>
                                        </p:tgtEl>
                                        <p:attrNameLst>
                                          <p:attrName>ppt_w</p:attrName>
                                        </p:attrNameLst>
                                      </p:cBhvr>
                                      <p:tavLst>
                                        <p:tav tm="0" fmla="#ppt_w*sin(2.5*pi*$)">
                                          <p:val>
                                            <p:fltVal val="0"/>
                                          </p:val>
                                        </p:tav>
                                        <p:tav tm="100000">
                                          <p:val>
                                            <p:fltVal val="1"/>
                                          </p:val>
                                        </p:tav>
                                      </p:tavLst>
                                    </p:anim>
                                    <p:anim calcmode="lin" valueType="num">
                                      <p:cBhvr>
                                        <p:cTn id="23" dur="1500" fill="hold"/>
                                        <p:tgtEl>
                                          <p:spTgt spid="1626"/>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1623"/>
                                        </p:tgtEl>
                                        <p:attrNameLst>
                                          <p:attrName>style.visibility</p:attrName>
                                        </p:attrNameLst>
                                      </p:cBhvr>
                                      <p:to>
                                        <p:strVal val="visible"/>
                                      </p:to>
                                    </p:set>
                                    <p:animEffect filter="wipe(left)" transition="in">
                                      <p:cBhvr>
                                        <p:cTn id="28" dur="1000"/>
                                        <p:tgtEl>
                                          <p:spTgt spid="1623"/>
                                        </p:tgtEl>
                                      </p:cBhvr>
                                    </p:animEffect>
                                  </p:childTnLst>
                                </p:cTn>
                              </p:par>
                            </p:childTnLst>
                          </p:cTn>
                        </p:par>
                        <p:par>
                          <p:cTn id="29" fill="hold">
                            <p:stCondLst>
                              <p:cond delay="1000"/>
                            </p:stCondLst>
                            <p:childTnLst>
                              <p:par>
                                <p:cTn id="30" presetClass="entr" nodeType="afterEffect" presetSubtype="16" presetID="23" grpId="6" fill="hold">
                                  <p:stCondLst>
                                    <p:cond delay="300"/>
                                  </p:stCondLst>
                                  <p:iterate type="el" backwards="0">
                                    <p:tmAbs val="0"/>
                                  </p:iterate>
                                  <p:childTnLst>
                                    <p:set>
                                      <p:cBhvr>
                                        <p:cTn id="31" fill="hold"/>
                                        <p:tgtEl>
                                          <p:spTgt spid="1634"/>
                                        </p:tgtEl>
                                        <p:attrNameLst>
                                          <p:attrName>style.visibility</p:attrName>
                                        </p:attrNameLst>
                                      </p:cBhvr>
                                      <p:to>
                                        <p:strVal val="visible"/>
                                      </p:to>
                                    </p:set>
                                    <p:anim calcmode="lin" valueType="num">
                                      <p:cBhvr>
                                        <p:cTn id="32" dur="750" fill="hold"/>
                                        <p:tgtEl>
                                          <p:spTgt spid="1634"/>
                                        </p:tgtEl>
                                        <p:attrNameLst>
                                          <p:attrName>ppt_w</p:attrName>
                                        </p:attrNameLst>
                                      </p:cBhvr>
                                      <p:tavLst>
                                        <p:tav tm="0">
                                          <p:val>
                                            <p:fltVal val="0"/>
                                          </p:val>
                                        </p:tav>
                                        <p:tav tm="100000">
                                          <p:val>
                                            <p:strVal val="#ppt_w"/>
                                          </p:val>
                                        </p:tav>
                                      </p:tavLst>
                                    </p:anim>
                                    <p:anim calcmode="lin" valueType="num">
                                      <p:cBhvr>
                                        <p:cTn id="33" dur="750" fill="hold"/>
                                        <p:tgtEl>
                                          <p:spTgt spid="1634"/>
                                        </p:tgtEl>
                                        <p:attrNameLst>
                                          <p:attrName>ppt_h</p:attrName>
                                        </p:attrNameLst>
                                      </p:cBhvr>
                                      <p:tavLst>
                                        <p:tav tm="0">
                                          <p:val>
                                            <p:fltVal val="0"/>
                                          </p:val>
                                        </p:tav>
                                        <p:tav tm="100000">
                                          <p:val>
                                            <p:strVal val="#ppt_h"/>
                                          </p:val>
                                        </p:tav>
                                      </p:tavLst>
                                    </p:anim>
                                  </p:childTnLst>
                                </p:cTn>
                              </p:par>
                            </p:childTnLst>
                          </p:cTn>
                        </p:par>
                        <p:par>
                          <p:cTn id="34" fill="hold">
                            <p:stCondLst>
                              <p:cond delay="2050"/>
                            </p:stCondLst>
                            <p:childTnLst>
                              <p:par>
                                <p:cTn id="35" presetClass="entr" nodeType="afterEffect" presetSubtype="8" presetID="2" grpId="7" fill="hold">
                                  <p:stCondLst>
                                    <p:cond delay="300"/>
                                  </p:stCondLst>
                                  <p:iterate type="el" backwards="0">
                                    <p:tmAbs val="0"/>
                                  </p:iterate>
                                  <p:childTnLst>
                                    <p:set>
                                      <p:cBhvr>
                                        <p:cTn id="36" fill="hold"/>
                                        <p:tgtEl>
                                          <p:spTgt spid="1632"/>
                                        </p:tgtEl>
                                        <p:attrNameLst>
                                          <p:attrName>style.visibility</p:attrName>
                                        </p:attrNameLst>
                                      </p:cBhvr>
                                      <p:to>
                                        <p:strVal val="visible"/>
                                      </p:to>
                                    </p:set>
                                    <p:anim calcmode="lin" valueType="num">
                                      <p:cBhvr>
                                        <p:cTn id="37" dur="1000" fill="hold"/>
                                        <p:tgtEl>
                                          <p:spTgt spid="1632"/>
                                        </p:tgtEl>
                                        <p:attrNameLst>
                                          <p:attrName>ppt_x</p:attrName>
                                        </p:attrNameLst>
                                      </p:cBhvr>
                                      <p:tavLst>
                                        <p:tav tm="0">
                                          <p:val>
                                            <p:strVal val="0-#ppt_w/2"/>
                                          </p:val>
                                        </p:tav>
                                        <p:tav tm="100000">
                                          <p:val>
                                            <p:strVal val="#ppt_x"/>
                                          </p:val>
                                        </p:tav>
                                      </p:tavLst>
                                    </p:anim>
                                    <p:anim calcmode="lin" valueType="num">
                                      <p:cBhvr>
                                        <p:cTn id="38" dur="1000" fill="hold"/>
                                        <p:tgtEl>
                                          <p:spTgt spid="16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2" grpId="7"/>
      <p:bldP build="whole" bldLvl="1" animBg="1" rev="0" advAuto="0" spid="1633" grpId="2"/>
      <p:bldP build="whole" bldLvl="1" animBg="1" rev="0" advAuto="0" spid="1622" grpId="1"/>
      <p:bldP build="whole" bldLvl="1" animBg="1" rev="0" advAuto="0" spid="1623" grpId="5"/>
      <p:bldP build="whole" bldLvl="1" animBg="1" rev="0" advAuto="0" spid="1629" grpId="3"/>
      <p:bldP build="whole" bldLvl="1" animBg="1" rev="0" advAuto="0" spid="1626" grpId="4"/>
      <p:bldP build="whole" bldLvl="1" animBg="1" rev="0" advAuto="0" spid="1634" grpId="6"/>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7" name="Marketing Analyze"/>
          <p:cNvSpPr txBox="1"/>
          <p:nvPr/>
        </p:nvSpPr>
        <p:spPr>
          <a:xfrm>
            <a:off x="1707674" y="996924"/>
            <a:ext cx="405781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Marketing Analyze</a:t>
            </a:r>
          </a:p>
        </p:txBody>
      </p:sp>
      <p:sp>
        <p:nvSpPr>
          <p:cNvPr id="1638"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1639" name="线条"/>
          <p:cNvSpPr/>
          <p:nvPr/>
        </p:nvSpPr>
        <p:spPr>
          <a:xfrm>
            <a:off x="-17550" y="7786079"/>
            <a:ext cx="10151805" cy="1"/>
          </a:xfrm>
          <a:prstGeom prst="line">
            <a:avLst/>
          </a:prstGeom>
          <a:ln w="25400">
            <a:solidFill>
              <a:srgbClr val="85888D"/>
            </a:solidFill>
            <a:miter lim="400000"/>
            <a:tailEnd type="oval"/>
          </a:ln>
        </p:spPr>
        <p:txBody>
          <a:bodyPr lIns="50800" tIns="50800" rIns="50800" bIns="50800" anchor="ctr"/>
          <a:lstStyle/>
          <a:p>
            <a:pPr>
              <a:defRPr sz="3200"/>
            </a:pPr>
          </a:p>
        </p:txBody>
      </p:sp>
      <p:sp>
        <p:nvSpPr>
          <p:cNvPr id="1640" name="线条"/>
          <p:cNvSpPr/>
          <p:nvPr/>
        </p:nvSpPr>
        <p:spPr>
          <a:xfrm>
            <a:off x="14348486" y="7786079"/>
            <a:ext cx="10151805" cy="1"/>
          </a:xfrm>
          <a:prstGeom prst="line">
            <a:avLst/>
          </a:prstGeom>
          <a:ln w="25400">
            <a:solidFill>
              <a:srgbClr val="85888D"/>
            </a:solidFill>
            <a:miter lim="400000"/>
            <a:headEnd type="oval"/>
          </a:ln>
        </p:spPr>
        <p:txBody>
          <a:bodyPr lIns="50800" tIns="50800" rIns="50800" bIns="50800" anchor="ctr"/>
          <a:lstStyle/>
          <a:p>
            <a:pPr>
              <a:defRPr sz="3200"/>
            </a:pPr>
          </a:p>
        </p:txBody>
      </p:sp>
      <p:grpSp>
        <p:nvGrpSpPr>
          <p:cNvPr id="1643" name="成组"/>
          <p:cNvGrpSpPr/>
          <p:nvPr/>
        </p:nvGrpSpPr>
        <p:grpSpPr>
          <a:xfrm>
            <a:off x="11117518" y="6698897"/>
            <a:ext cx="2148965" cy="2148965"/>
            <a:chOff x="0" y="0"/>
            <a:chExt cx="2148963" cy="2148963"/>
          </a:xfrm>
        </p:grpSpPr>
        <p:sp>
          <p:nvSpPr>
            <p:cNvPr id="1641" name="圆形"/>
            <p:cNvSpPr/>
            <p:nvPr/>
          </p:nvSpPr>
          <p:spPr>
            <a:xfrm>
              <a:off x="0" y="0"/>
              <a:ext cx="2148964" cy="2148964"/>
            </a:xfrm>
            <a:prstGeom prst="ellipse">
              <a:avLst/>
            </a:prstGeom>
            <a:solidFill>
              <a:srgbClr val="2F3035"/>
            </a:solid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1642" name="Å"/>
            <p:cNvSpPr txBox="1"/>
            <p:nvPr/>
          </p:nvSpPr>
          <p:spPr>
            <a:xfrm>
              <a:off x="559908" y="210881"/>
              <a:ext cx="1029147" cy="175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800">
                  <a:solidFill>
                    <a:srgbClr val="F1C05F"/>
                  </a:solidFill>
                  <a:latin typeface="Helvetica"/>
                  <a:ea typeface="Helvetica"/>
                  <a:cs typeface="Helvetica"/>
                  <a:sym typeface="Helvetica"/>
                </a:defRPr>
              </a:lvl1pPr>
            </a:lstStyle>
            <a:p>
              <a:pPr/>
              <a:r>
                <a:t>Å</a:t>
              </a:r>
            </a:p>
          </p:txBody>
        </p:sp>
      </p:grpSp>
      <p:grpSp>
        <p:nvGrpSpPr>
          <p:cNvPr id="1646" name="成组"/>
          <p:cNvGrpSpPr/>
          <p:nvPr/>
        </p:nvGrpSpPr>
        <p:grpSpPr>
          <a:xfrm>
            <a:off x="1809666" y="5518582"/>
            <a:ext cx="6535474" cy="1913859"/>
            <a:chOff x="0" y="0"/>
            <a:chExt cx="6535472" cy="1913857"/>
          </a:xfrm>
        </p:grpSpPr>
        <p:sp>
          <p:nvSpPr>
            <p:cNvPr id="1644" name="Marketing Analyze"/>
            <p:cNvSpPr txBox="1"/>
            <p:nvPr/>
          </p:nvSpPr>
          <p:spPr>
            <a:xfrm>
              <a:off x="0" y="0"/>
              <a:ext cx="3642705"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2D2D2"/>
                  </a:solidFill>
                  <a:latin typeface="Helvetica"/>
                  <a:ea typeface="Helvetica"/>
                  <a:cs typeface="Helvetica"/>
                  <a:sym typeface="Helvetica"/>
                </a:defRPr>
              </a:lvl1pPr>
            </a:lstStyle>
            <a:p>
              <a:pPr/>
              <a:r>
                <a:t>Marketing Analyze</a:t>
              </a:r>
            </a:p>
          </p:txBody>
        </p:sp>
        <p:sp>
          <p:nvSpPr>
            <p:cNvPr id="1645" name="Lorem ipsum dolor sit amet, consectetur adipiscing elit. Phasellus tincidunt rhoncus augue eu rutrum. Vivamus auctor imperdiet sagittis. Etiam sed aliquet nunc, eu hendrerit metus. Aliquam accumsan"/>
            <p:cNvSpPr txBox="1"/>
            <p:nvPr/>
          </p:nvSpPr>
          <p:spPr>
            <a:xfrm>
              <a:off x="6639" y="593057"/>
              <a:ext cx="652883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1649" name="成组"/>
          <p:cNvGrpSpPr/>
          <p:nvPr/>
        </p:nvGrpSpPr>
        <p:grpSpPr>
          <a:xfrm>
            <a:off x="16137602" y="8167077"/>
            <a:ext cx="6535473" cy="1913859"/>
            <a:chOff x="0" y="0"/>
            <a:chExt cx="6535472" cy="1913857"/>
          </a:xfrm>
        </p:grpSpPr>
        <p:sp>
          <p:nvSpPr>
            <p:cNvPr id="1647" name="Marketing Analyze"/>
            <p:cNvSpPr txBox="1"/>
            <p:nvPr/>
          </p:nvSpPr>
          <p:spPr>
            <a:xfrm>
              <a:off x="0" y="0"/>
              <a:ext cx="3642705"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2D2D2"/>
                  </a:solidFill>
                  <a:latin typeface="Helvetica"/>
                  <a:ea typeface="Helvetica"/>
                  <a:cs typeface="Helvetica"/>
                  <a:sym typeface="Helvetica"/>
                </a:defRPr>
              </a:lvl1pPr>
            </a:lstStyle>
            <a:p>
              <a:pPr/>
              <a:r>
                <a:t>Marketing Analyze</a:t>
              </a:r>
            </a:p>
          </p:txBody>
        </p:sp>
        <p:sp>
          <p:nvSpPr>
            <p:cNvPr id="1648" name="Lorem ipsum dolor sit amet, consectetur adipiscing elit. Phasellus tincidunt rhoncus augue eu rutrum. Vivamus auctor imperdiet sagittis. Etiam sed aliquet nunc, eu hendrerit metus. Aliquam accumsan"/>
            <p:cNvSpPr txBox="1"/>
            <p:nvPr/>
          </p:nvSpPr>
          <p:spPr>
            <a:xfrm>
              <a:off x="6639" y="593057"/>
              <a:ext cx="6528834"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sp>
        <p:nvSpPr>
          <p:cNvPr id="1650" name="05"/>
          <p:cNvSpPr txBox="1"/>
          <p:nvPr/>
        </p:nvSpPr>
        <p:spPr>
          <a:xfrm>
            <a:off x="4596464" y="8139717"/>
            <a:ext cx="96187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6000">
                <a:solidFill>
                  <a:srgbClr val="D2D2D2"/>
                </a:solidFill>
                <a:latin typeface="Helvetica"/>
                <a:ea typeface="Helvetica"/>
                <a:cs typeface="Helvetica"/>
                <a:sym typeface="Helvetica"/>
              </a:defRPr>
            </a:lvl1pPr>
          </a:lstStyle>
          <a:p>
            <a:pPr/>
            <a:r>
              <a:t>05</a:t>
            </a:r>
          </a:p>
        </p:txBody>
      </p:sp>
      <p:sp>
        <p:nvSpPr>
          <p:cNvPr id="1651" name="06"/>
          <p:cNvSpPr txBox="1"/>
          <p:nvPr/>
        </p:nvSpPr>
        <p:spPr>
          <a:xfrm>
            <a:off x="17431083" y="6441840"/>
            <a:ext cx="96187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6000">
                <a:solidFill>
                  <a:srgbClr val="D2D2D2"/>
                </a:solidFill>
                <a:latin typeface="Helvetica"/>
                <a:ea typeface="Helvetica"/>
                <a:cs typeface="Helvetica"/>
                <a:sym typeface="Helvetica"/>
              </a:defRPr>
            </a:lvl1pPr>
          </a:lstStyle>
          <a:p>
            <a:pPr/>
            <a:r>
              <a:t>06</a:t>
            </a:r>
          </a:p>
        </p:txBody>
      </p:sp>
    </p:spTree>
  </p:cSld>
  <p:clrMapOvr>
    <a:masterClrMapping/>
  </p:clrMapOvr>
  <mc:AlternateContent xmlns:mc="http://schemas.openxmlformats.org/markup-compatibility/2006">
    <mc:Choice xmlns:p14="http://schemas.microsoft.com/office/powerpoint/2010/main" Requires="p14">
      <p:transition spd="slow" advClick="0" advTm="0" p14:dur="125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200"/>
                                  </p:stCondLst>
                                  <p:iterate type="el" backwards="0">
                                    <p:tmAbs val="0"/>
                                  </p:iterate>
                                  <p:childTnLst>
                                    <p:set>
                                      <p:cBhvr>
                                        <p:cTn id="6" fill="hold"/>
                                        <p:tgtEl>
                                          <p:spTgt spid="1639"/>
                                        </p:tgtEl>
                                        <p:attrNameLst>
                                          <p:attrName>style.visibility</p:attrName>
                                        </p:attrNameLst>
                                      </p:cBhvr>
                                      <p:to>
                                        <p:strVal val="visible"/>
                                      </p:to>
                                    </p:set>
                                    <p:animEffect filter="wipe(left)" transition="in">
                                      <p:cBhvr>
                                        <p:cTn id="7" dur="1000"/>
                                        <p:tgtEl>
                                          <p:spTgt spid="1639"/>
                                        </p:tgtEl>
                                      </p:cBhvr>
                                    </p:animEffect>
                                  </p:childTnLst>
                                </p:cTn>
                              </p:par>
                            </p:childTnLst>
                          </p:cTn>
                        </p:par>
                        <p:par>
                          <p:cTn id="8" fill="hold">
                            <p:stCondLst>
                              <p:cond delay="1200"/>
                            </p:stCondLst>
                            <p:childTnLst>
                              <p:par>
                                <p:cTn id="9" presetClass="entr" nodeType="afterEffect" presetSubtype="16" presetID="23" grpId="2" fill="hold">
                                  <p:stCondLst>
                                    <p:cond delay="300"/>
                                  </p:stCondLst>
                                  <p:iterate type="el" backwards="0">
                                    <p:tmAbs val="0"/>
                                  </p:iterate>
                                  <p:childTnLst>
                                    <p:set>
                                      <p:cBhvr>
                                        <p:cTn id="10" fill="hold"/>
                                        <p:tgtEl>
                                          <p:spTgt spid="1650"/>
                                        </p:tgtEl>
                                        <p:attrNameLst>
                                          <p:attrName>style.visibility</p:attrName>
                                        </p:attrNameLst>
                                      </p:cBhvr>
                                      <p:to>
                                        <p:strVal val="visible"/>
                                      </p:to>
                                    </p:set>
                                    <p:anim calcmode="lin" valueType="num">
                                      <p:cBhvr>
                                        <p:cTn id="11" dur="750" fill="hold"/>
                                        <p:tgtEl>
                                          <p:spTgt spid="1650"/>
                                        </p:tgtEl>
                                        <p:attrNameLst>
                                          <p:attrName>ppt_w</p:attrName>
                                        </p:attrNameLst>
                                      </p:cBhvr>
                                      <p:tavLst>
                                        <p:tav tm="0">
                                          <p:val>
                                            <p:fltVal val="0"/>
                                          </p:val>
                                        </p:tav>
                                        <p:tav tm="100000">
                                          <p:val>
                                            <p:strVal val="#ppt_w"/>
                                          </p:val>
                                        </p:tav>
                                      </p:tavLst>
                                    </p:anim>
                                    <p:anim calcmode="lin" valueType="num">
                                      <p:cBhvr>
                                        <p:cTn id="12" dur="750" fill="hold"/>
                                        <p:tgtEl>
                                          <p:spTgt spid="1650"/>
                                        </p:tgtEl>
                                        <p:attrNameLst>
                                          <p:attrName>ppt_h</p:attrName>
                                        </p:attrNameLst>
                                      </p:cBhvr>
                                      <p:tavLst>
                                        <p:tav tm="0">
                                          <p:val>
                                            <p:fltVal val="0"/>
                                          </p:val>
                                        </p:tav>
                                        <p:tav tm="100000">
                                          <p:val>
                                            <p:strVal val="#ppt_h"/>
                                          </p:val>
                                        </p:tav>
                                      </p:tavLst>
                                    </p:anim>
                                  </p:childTnLst>
                                </p:cTn>
                              </p:par>
                            </p:childTnLst>
                          </p:cTn>
                        </p:par>
                        <p:par>
                          <p:cTn id="13" fill="hold">
                            <p:stCondLst>
                              <p:cond delay="2250"/>
                            </p:stCondLst>
                            <p:childTnLst>
                              <p:par>
                                <p:cTn id="14" presetClass="entr" nodeType="afterEffect" presetSubtype="8" presetID="2" grpId="3" fill="hold">
                                  <p:stCondLst>
                                    <p:cond delay="300"/>
                                  </p:stCondLst>
                                  <p:iterate type="el" backwards="0">
                                    <p:tmAbs val="0"/>
                                  </p:iterate>
                                  <p:childTnLst>
                                    <p:set>
                                      <p:cBhvr>
                                        <p:cTn id="15" fill="hold"/>
                                        <p:tgtEl>
                                          <p:spTgt spid="1646"/>
                                        </p:tgtEl>
                                        <p:attrNameLst>
                                          <p:attrName>style.visibility</p:attrName>
                                        </p:attrNameLst>
                                      </p:cBhvr>
                                      <p:to>
                                        <p:strVal val="visible"/>
                                      </p:to>
                                    </p:set>
                                    <p:anim calcmode="lin" valueType="num">
                                      <p:cBhvr>
                                        <p:cTn id="16" dur="1000" fill="hold"/>
                                        <p:tgtEl>
                                          <p:spTgt spid="1646"/>
                                        </p:tgtEl>
                                        <p:attrNameLst>
                                          <p:attrName>ppt_x</p:attrName>
                                        </p:attrNameLst>
                                      </p:cBhvr>
                                      <p:tavLst>
                                        <p:tav tm="0">
                                          <p:val>
                                            <p:strVal val="0-#ppt_w/2"/>
                                          </p:val>
                                        </p:tav>
                                        <p:tav tm="100000">
                                          <p:val>
                                            <p:strVal val="#ppt_x"/>
                                          </p:val>
                                        </p:tav>
                                      </p:tavLst>
                                    </p:anim>
                                    <p:anim calcmode="lin" valueType="num">
                                      <p:cBhvr>
                                        <p:cTn id="17" dur="1000" fill="hold"/>
                                        <p:tgtEl>
                                          <p:spTgt spid="164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0" presetID="19" grpId="4" fill="hold">
                                  <p:stCondLst>
                                    <p:cond delay="0"/>
                                  </p:stCondLst>
                                  <p:iterate type="el" backwards="0">
                                    <p:tmAbs val="0"/>
                                  </p:iterate>
                                  <p:childTnLst>
                                    <p:set>
                                      <p:cBhvr>
                                        <p:cTn id="21" fill="hold"/>
                                        <p:tgtEl>
                                          <p:spTgt spid="1643"/>
                                        </p:tgtEl>
                                        <p:attrNameLst>
                                          <p:attrName>style.visibility</p:attrName>
                                        </p:attrNameLst>
                                      </p:cBhvr>
                                      <p:to>
                                        <p:strVal val="visible"/>
                                      </p:to>
                                    </p:set>
                                    <p:anim calcmode="lin" valueType="num">
                                      <p:cBhvr>
                                        <p:cTn id="22" dur="1500" fill="hold"/>
                                        <p:tgtEl>
                                          <p:spTgt spid="1643"/>
                                        </p:tgtEl>
                                        <p:attrNameLst>
                                          <p:attrName>ppt_w</p:attrName>
                                        </p:attrNameLst>
                                      </p:cBhvr>
                                      <p:tavLst>
                                        <p:tav tm="0" fmla="#ppt_w*sin(2.5*pi*$)">
                                          <p:val>
                                            <p:fltVal val="0"/>
                                          </p:val>
                                        </p:tav>
                                        <p:tav tm="100000">
                                          <p:val>
                                            <p:fltVal val="1"/>
                                          </p:val>
                                        </p:tav>
                                      </p:tavLst>
                                    </p:anim>
                                    <p:anim calcmode="lin" valueType="num">
                                      <p:cBhvr>
                                        <p:cTn id="23" dur="1500" fill="hold"/>
                                        <p:tgtEl>
                                          <p:spTgt spid="164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1640"/>
                                        </p:tgtEl>
                                        <p:attrNameLst>
                                          <p:attrName>style.visibility</p:attrName>
                                        </p:attrNameLst>
                                      </p:cBhvr>
                                      <p:to>
                                        <p:strVal val="visible"/>
                                      </p:to>
                                    </p:set>
                                    <p:animEffect filter="wipe(left)" transition="in">
                                      <p:cBhvr>
                                        <p:cTn id="28" dur="1000"/>
                                        <p:tgtEl>
                                          <p:spTgt spid="1640"/>
                                        </p:tgtEl>
                                      </p:cBhvr>
                                    </p:animEffect>
                                  </p:childTnLst>
                                </p:cTn>
                              </p:par>
                            </p:childTnLst>
                          </p:cTn>
                        </p:par>
                        <p:par>
                          <p:cTn id="29" fill="hold">
                            <p:stCondLst>
                              <p:cond delay="1000"/>
                            </p:stCondLst>
                            <p:childTnLst>
                              <p:par>
                                <p:cTn id="30" presetClass="entr" nodeType="afterEffect" presetSubtype="16" presetID="23" grpId="6" fill="hold">
                                  <p:stCondLst>
                                    <p:cond delay="300"/>
                                  </p:stCondLst>
                                  <p:iterate type="el" backwards="0">
                                    <p:tmAbs val="0"/>
                                  </p:iterate>
                                  <p:childTnLst>
                                    <p:set>
                                      <p:cBhvr>
                                        <p:cTn id="31" fill="hold"/>
                                        <p:tgtEl>
                                          <p:spTgt spid="1651"/>
                                        </p:tgtEl>
                                        <p:attrNameLst>
                                          <p:attrName>style.visibility</p:attrName>
                                        </p:attrNameLst>
                                      </p:cBhvr>
                                      <p:to>
                                        <p:strVal val="visible"/>
                                      </p:to>
                                    </p:set>
                                    <p:anim calcmode="lin" valueType="num">
                                      <p:cBhvr>
                                        <p:cTn id="32" dur="750" fill="hold"/>
                                        <p:tgtEl>
                                          <p:spTgt spid="1651"/>
                                        </p:tgtEl>
                                        <p:attrNameLst>
                                          <p:attrName>ppt_w</p:attrName>
                                        </p:attrNameLst>
                                      </p:cBhvr>
                                      <p:tavLst>
                                        <p:tav tm="0">
                                          <p:val>
                                            <p:fltVal val="0"/>
                                          </p:val>
                                        </p:tav>
                                        <p:tav tm="100000">
                                          <p:val>
                                            <p:strVal val="#ppt_w"/>
                                          </p:val>
                                        </p:tav>
                                      </p:tavLst>
                                    </p:anim>
                                    <p:anim calcmode="lin" valueType="num">
                                      <p:cBhvr>
                                        <p:cTn id="33" dur="750" fill="hold"/>
                                        <p:tgtEl>
                                          <p:spTgt spid="1651"/>
                                        </p:tgtEl>
                                        <p:attrNameLst>
                                          <p:attrName>ppt_h</p:attrName>
                                        </p:attrNameLst>
                                      </p:cBhvr>
                                      <p:tavLst>
                                        <p:tav tm="0">
                                          <p:val>
                                            <p:fltVal val="0"/>
                                          </p:val>
                                        </p:tav>
                                        <p:tav tm="100000">
                                          <p:val>
                                            <p:strVal val="#ppt_h"/>
                                          </p:val>
                                        </p:tav>
                                      </p:tavLst>
                                    </p:anim>
                                  </p:childTnLst>
                                </p:cTn>
                              </p:par>
                            </p:childTnLst>
                          </p:cTn>
                        </p:par>
                        <p:par>
                          <p:cTn id="34" fill="hold">
                            <p:stCondLst>
                              <p:cond delay="2050"/>
                            </p:stCondLst>
                            <p:childTnLst>
                              <p:par>
                                <p:cTn id="35" presetClass="entr" nodeType="afterEffect" presetSubtype="8" presetID="2" grpId="7" fill="hold">
                                  <p:stCondLst>
                                    <p:cond delay="300"/>
                                  </p:stCondLst>
                                  <p:iterate type="el" backwards="0">
                                    <p:tmAbs val="0"/>
                                  </p:iterate>
                                  <p:childTnLst>
                                    <p:set>
                                      <p:cBhvr>
                                        <p:cTn id="36" fill="hold"/>
                                        <p:tgtEl>
                                          <p:spTgt spid="1649"/>
                                        </p:tgtEl>
                                        <p:attrNameLst>
                                          <p:attrName>style.visibility</p:attrName>
                                        </p:attrNameLst>
                                      </p:cBhvr>
                                      <p:to>
                                        <p:strVal val="visible"/>
                                      </p:to>
                                    </p:set>
                                    <p:anim calcmode="lin" valueType="num">
                                      <p:cBhvr>
                                        <p:cTn id="37" dur="1000" fill="hold"/>
                                        <p:tgtEl>
                                          <p:spTgt spid="1649"/>
                                        </p:tgtEl>
                                        <p:attrNameLst>
                                          <p:attrName>ppt_x</p:attrName>
                                        </p:attrNameLst>
                                      </p:cBhvr>
                                      <p:tavLst>
                                        <p:tav tm="0">
                                          <p:val>
                                            <p:strVal val="0-#ppt_w/2"/>
                                          </p:val>
                                        </p:tav>
                                        <p:tav tm="100000">
                                          <p:val>
                                            <p:strVal val="#ppt_x"/>
                                          </p:val>
                                        </p:tav>
                                      </p:tavLst>
                                    </p:anim>
                                    <p:anim calcmode="lin" valueType="num">
                                      <p:cBhvr>
                                        <p:cTn id="38" dur="1000" fill="hold"/>
                                        <p:tgtEl>
                                          <p:spTgt spid="1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0" grpId="5"/>
      <p:bldP build="whole" bldLvl="1" animBg="1" rev="0" advAuto="0" spid="1649" grpId="7"/>
      <p:bldP build="whole" bldLvl="1" animBg="1" rev="0" advAuto="0" spid="1643" grpId="4"/>
      <p:bldP build="whole" bldLvl="1" animBg="1" rev="0" advAuto="0" spid="1646" grpId="3"/>
      <p:bldP build="whole" bldLvl="1" animBg="1" rev="0" advAuto="0" spid="1651" grpId="6"/>
      <p:bldP build="whole" bldLvl="1" animBg="1" rev="0" advAuto="0" spid="1639" grpId="1"/>
      <p:bldP build="whole" bldLvl="1" animBg="1" rev="0" advAuto="0" spid="1650" grpId="2"/>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4" name="Final Step"/>
          <p:cNvSpPr txBox="1"/>
          <p:nvPr/>
        </p:nvSpPr>
        <p:spPr>
          <a:xfrm>
            <a:off x="1707674" y="996924"/>
            <a:ext cx="228717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Final Step</a:t>
            </a:r>
          </a:p>
        </p:txBody>
      </p:sp>
      <p:sp>
        <p:nvSpPr>
          <p:cNvPr id="165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1656" name="线条"/>
          <p:cNvSpPr/>
          <p:nvPr/>
        </p:nvSpPr>
        <p:spPr>
          <a:xfrm>
            <a:off x="-17550" y="7786079"/>
            <a:ext cx="3109766" cy="1"/>
          </a:xfrm>
          <a:prstGeom prst="line">
            <a:avLst/>
          </a:prstGeom>
          <a:ln w="25400">
            <a:solidFill>
              <a:srgbClr val="85888D"/>
            </a:solidFill>
            <a:miter lim="400000"/>
            <a:tailEnd type="oval"/>
          </a:ln>
        </p:spPr>
        <p:txBody>
          <a:bodyPr lIns="50800" tIns="50800" rIns="50800" bIns="50800" anchor="ctr"/>
          <a:lstStyle/>
          <a:p>
            <a:pPr>
              <a:defRPr sz="3200"/>
            </a:pPr>
          </a:p>
        </p:txBody>
      </p:sp>
      <p:grpSp>
        <p:nvGrpSpPr>
          <p:cNvPr id="1659" name="成组"/>
          <p:cNvGrpSpPr/>
          <p:nvPr/>
        </p:nvGrpSpPr>
        <p:grpSpPr>
          <a:xfrm>
            <a:off x="3602075" y="5704416"/>
            <a:ext cx="5750075" cy="4163325"/>
            <a:chOff x="0" y="0"/>
            <a:chExt cx="5750074" cy="4163323"/>
          </a:xfrm>
        </p:grpSpPr>
        <p:sp>
          <p:nvSpPr>
            <p:cNvPr id="1657" name="Final Step"/>
            <p:cNvSpPr txBox="1"/>
            <p:nvPr/>
          </p:nvSpPr>
          <p:spPr>
            <a:xfrm>
              <a:off x="12439" y="0"/>
              <a:ext cx="2058455"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2D2D2"/>
                  </a:solidFill>
                  <a:latin typeface="Helvetica"/>
                  <a:ea typeface="Helvetica"/>
                  <a:cs typeface="Helvetica"/>
                  <a:sym typeface="Helvetica"/>
                </a:defRPr>
              </a:lvl1pPr>
            </a:lstStyle>
            <a:p>
              <a:pPr/>
              <a:r>
                <a:t>Final Step</a:t>
              </a:r>
            </a:p>
          </p:txBody>
        </p:sp>
        <p:sp>
          <p:nvSpPr>
            <p:cNvPr id="1658"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
            <p:cNvSpPr txBox="1"/>
            <p:nvPr/>
          </p:nvSpPr>
          <p:spPr>
            <a:xfrm>
              <a:off x="0" y="708923"/>
              <a:ext cx="5750075" cy="3454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a:t>
              </a:r>
            </a:p>
          </p:txBody>
        </p:sp>
      </p:grpSp>
      <p:sp>
        <p:nvSpPr>
          <p:cNvPr id="1660" name="线条"/>
          <p:cNvSpPr/>
          <p:nvPr/>
        </p:nvSpPr>
        <p:spPr>
          <a:xfrm>
            <a:off x="9862008" y="7786079"/>
            <a:ext cx="1981201" cy="1"/>
          </a:xfrm>
          <a:prstGeom prst="line">
            <a:avLst/>
          </a:prstGeom>
          <a:ln w="25400">
            <a:solidFill>
              <a:srgbClr val="85888D"/>
            </a:solidFill>
            <a:miter lim="400000"/>
            <a:headEnd type="oval"/>
            <a:tailEnd type="oval"/>
          </a:ln>
        </p:spPr>
        <p:txBody>
          <a:bodyPr lIns="50800" tIns="50800" rIns="50800" bIns="50800" anchor="ctr"/>
          <a:lstStyle/>
          <a:p>
            <a:pPr>
              <a:defRPr sz="3200"/>
            </a:pPr>
          </a:p>
        </p:txBody>
      </p:sp>
      <p:sp>
        <p:nvSpPr>
          <p:cNvPr id="1661" name="ġ"/>
          <p:cNvSpPr txBox="1"/>
          <p:nvPr/>
        </p:nvSpPr>
        <p:spPr>
          <a:xfrm>
            <a:off x="12646184" y="6941528"/>
            <a:ext cx="848867"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400">
                <a:solidFill>
                  <a:srgbClr val="B9B9B9"/>
                </a:solidFill>
                <a:latin typeface="Helvetica"/>
                <a:ea typeface="Helvetica"/>
                <a:cs typeface="Helvetica"/>
                <a:sym typeface="Helvetica"/>
              </a:defRPr>
            </a:lvl1pPr>
          </a:lstStyle>
          <a:p>
            <a:pPr/>
            <a:r>
              <a:t>ġ</a:t>
            </a:r>
          </a:p>
        </p:txBody>
      </p:sp>
      <p:sp>
        <p:nvSpPr>
          <p:cNvPr id="1662" name="线条"/>
          <p:cNvSpPr/>
          <p:nvPr/>
        </p:nvSpPr>
        <p:spPr>
          <a:xfrm>
            <a:off x="14298026" y="7786079"/>
            <a:ext cx="2209801" cy="1"/>
          </a:xfrm>
          <a:prstGeom prst="line">
            <a:avLst/>
          </a:prstGeom>
          <a:ln w="25400">
            <a:solidFill>
              <a:srgbClr val="85888D"/>
            </a:solidFill>
            <a:miter lim="400000"/>
            <a:headEnd type="oval"/>
            <a:tailEnd type="oval"/>
          </a:ln>
        </p:spPr>
        <p:txBody>
          <a:bodyPr lIns="50800" tIns="50800" rIns="50800" bIns="50800" anchor="ctr"/>
          <a:lstStyle/>
          <a:p>
            <a:pPr>
              <a:defRPr sz="3200"/>
            </a:pPr>
          </a:p>
        </p:txBody>
      </p:sp>
      <p:grpSp>
        <p:nvGrpSpPr>
          <p:cNvPr id="1665" name="成组"/>
          <p:cNvGrpSpPr/>
          <p:nvPr/>
        </p:nvGrpSpPr>
        <p:grpSpPr>
          <a:xfrm>
            <a:off x="16428725" y="6160971"/>
            <a:ext cx="3250216" cy="3250216"/>
            <a:chOff x="0" y="0"/>
            <a:chExt cx="3250214" cy="3250214"/>
          </a:xfrm>
        </p:grpSpPr>
        <p:sp>
          <p:nvSpPr>
            <p:cNvPr id="1663" name="圆形"/>
            <p:cNvSpPr/>
            <p:nvPr/>
          </p:nvSpPr>
          <p:spPr>
            <a:xfrm>
              <a:off x="0" y="0"/>
              <a:ext cx="3250215" cy="3250215"/>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1664" name="FINISH"/>
            <p:cNvSpPr txBox="1"/>
            <p:nvPr/>
          </p:nvSpPr>
          <p:spPr>
            <a:xfrm>
              <a:off x="860273" y="1313957"/>
              <a:ext cx="152966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FFFFFF"/>
                  </a:solidFill>
                  <a:latin typeface="Helvetica"/>
                  <a:ea typeface="Helvetica"/>
                  <a:cs typeface="Helvetica"/>
                  <a:sym typeface="Helvetica"/>
                </a:defRPr>
              </a:lvl1pPr>
            </a:lstStyle>
            <a:p>
              <a:pPr/>
              <a:r>
                <a:t>FINISH</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200"/>
                                  </p:stCondLst>
                                  <p:iterate type="el" backwards="0">
                                    <p:tmAbs val="0"/>
                                  </p:iterate>
                                  <p:childTnLst>
                                    <p:set>
                                      <p:cBhvr>
                                        <p:cTn id="6" fill="hold"/>
                                        <p:tgtEl>
                                          <p:spTgt spid="1656"/>
                                        </p:tgtEl>
                                        <p:attrNameLst>
                                          <p:attrName>style.visibility</p:attrName>
                                        </p:attrNameLst>
                                      </p:cBhvr>
                                      <p:to>
                                        <p:strVal val="visible"/>
                                      </p:to>
                                    </p:set>
                                    <p:animEffect filter="wipe(left)" transition="in">
                                      <p:cBhvr>
                                        <p:cTn id="7" dur="1000"/>
                                        <p:tgtEl>
                                          <p:spTgt spid="1656"/>
                                        </p:tgtEl>
                                      </p:cBhvr>
                                    </p:animEffect>
                                  </p:childTnLst>
                                </p:cTn>
                              </p:par>
                            </p:childTnLst>
                          </p:cTn>
                        </p:par>
                        <p:par>
                          <p:cTn id="8" fill="hold">
                            <p:stCondLst>
                              <p:cond delay="1200"/>
                            </p:stCondLst>
                            <p:childTnLst>
                              <p:par>
                                <p:cTn id="9" presetClass="entr" nodeType="afterEffect" presetSubtype="8" presetID="2" grpId="2" fill="hold">
                                  <p:stCondLst>
                                    <p:cond delay="300"/>
                                  </p:stCondLst>
                                  <p:iterate type="el" backwards="0">
                                    <p:tmAbs val="0"/>
                                  </p:iterate>
                                  <p:childTnLst>
                                    <p:set>
                                      <p:cBhvr>
                                        <p:cTn id="10" fill="hold"/>
                                        <p:tgtEl>
                                          <p:spTgt spid="1659"/>
                                        </p:tgtEl>
                                        <p:attrNameLst>
                                          <p:attrName>style.visibility</p:attrName>
                                        </p:attrNameLst>
                                      </p:cBhvr>
                                      <p:to>
                                        <p:strVal val="visible"/>
                                      </p:to>
                                    </p:set>
                                    <p:anim calcmode="lin" valueType="num">
                                      <p:cBhvr>
                                        <p:cTn id="11" dur="1000" fill="hold"/>
                                        <p:tgtEl>
                                          <p:spTgt spid="1659"/>
                                        </p:tgtEl>
                                        <p:attrNameLst>
                                          <p:attrName>ppt_x</p:attrName>
                                        </p:attrNameLst>
                                      </p:cBhvr>
                                      <p:tavLst>
                                        <p:tav tm="0">
                                          <p:val>
                                            <p:strVal val="0-#ppt_w/2"/>
                                          </p:val>
                                        </p:tav>
                                        <p:tav tm="100000">
                                          <p:val>
                                            <p:strVal val="#ppt_x"/>
                                          </p:val>
                                        </p:tav>
                                      </p:tavLst>
                                    </p:anim>
                                    <p:anim calcmode="lin" valueType="num">
                                      <p:cBhvr>
                                        <p:cTn id="12" dur="1000" fill="hold"/>
                                        <p:tgtEl>
                                          <p:spTgt spid="165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1660"/>
                                        </p:tgtEl>
                                        <p:attrNameLst>
                                          <p:attrName>style.visibility</p:attrName>
                                        </p:attrNameLst>
                                      </p:cBhvr>
                                      <p:to>
                                        <p:strVal val="visible"/>
                                      </p:to>
                                    </p:set>
                                    <p:animEffect filter="wipe(left)" transition="in">
                                      <p:cBhvr>
                                        <p:cTn id="17" dur="1000"/>
                                        <p:tgtEl>
                                          <p:spTgt spid="1660"/>
                                        </p:tgtEl>
                                      </p:cBhvr>
                                    </p:animEffect>
                                  </p:childTnLst>
                                </p:cTn>
                              </p:par>
                            </p:childTnLst>
                          </p:cTn>
                        </p:par>
                        <p:par>
                          <p:cTn id="18" fill="hold">
                            <p:stCondLst>
                              <p:cond delay="1000"/>
                            </p:stCondLst>
                            <p:childTnLst>
                              <p:par>
                                <p:cTn id="19" presetClass="entr" nodeType="afterEffect" presetSubtype="10" presetID="19" grpId="4" fill="hold">
                                  <p:stCondLst>
                                    <p:cond delay="300"/>
                                  </p:stCondLst>
                                  <p:iterate type="el" backwards="0">
                                    <p:tmAbs val="0"/>
                                  </p:iterate>
                                  <p:childTnLst>
                                    <p:set>
                                      <p:cBhvr>
                                        <p:cTn id="20" fill="hold"/>
                                        <p:tgtEl>
                                          <p:spTgt spid="1661"/>
                                        </p:tgtEl>
                                        <p:attrNameLst>
                                          <p:attrName>style.visibility</p:attrName>
                                        </p:attrNameLst>
                                      </p:cBhvr>
                                      <p:to>
                                        <p:strVal val="visible"/>
                                      </p:to>
                                    </p:set>
                                    <p:anim calcmode="lin" valueType="num">
                                      <p:cBhvr>
                                        <p:cTn id="21" dur="1500" fill="hold"/>
                                        <p:tgtEl>
                                          <p:spTgt spid="1661"/>
                                        </p:tgtEl>
                                        <p:attrNameLst>
                                          <p:attrName>ppt_w</p:attrName>
                                        </p:attrNameLst>
                                      </p:cBhvr>
                                      <p:tavLst>
                                        <p:tav tm="0" fmla="#ppt_w*sin(2.5*pi*$)">
                                          <p:val>
                                            <p:fltVal val="0"/>
                                          </p:val>
                                        </p:tav>
                                        <p:tav tm="100000">
                                          <p:val>
                                            <p:fltVal val="1"/>
                                          </p:val>
                                        </p:tav>
                                      </p:tavLst>
                                    </p:anim>
                                    <p:anim calcmode="lin" valueType="num">
                                      <p:cBhvr>
                                        <p:cTn id="22" dur="1500" fill="hold"/>
                                        <p:tgtEl>
                                          <p:spTgt spid="1661"/>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1662"/>
                                        </p:tgtEl>
                                        <p:attrNameLst>
                                          <p:attrName>style.visibility</p:attrName>
                                        </p:attrNameLst>
                                      </p:cBhvr>
                                      <p:to>
                                        <p:strVal val="visible"/>
                                      </p:to>
                                    </p:set>
                                    <p:animEffect filter="wipe(left)" transition="in">
                                      <p:cBhvr>
                                        <p:cTn id="27" dur="1000"/>
                                        <p:tgtEl>
                                          <p:spTgt spid="1662"/>
                                        </p:tgtEl>
                                      </p:cBhvr>
                                    </p:animEffect>
                                  </p:childTnLst>
                                </p:cTn>
                              </p:par>
                            </p:childTnLst>
                          </p:cTn>
                        </p:par>
                        <p:par>
                          <p:cTn id="28" fill="hold">
                            <p:stCondLst>
                              <p:cond delay="1000"/>
                            </p:stCondLst>
                            <p:childTnLst>
                              <p:par>
                                <p:cTn id="29" presetClass="entr" nodeType="afterEffect" presetSubtype="2" presetID="2" grpId="6" fill="hold">
                                  <p:stCondLst>
                                    <p:cond delay="300"/>
                                  </p:stCondLst>
                                  <p:iterate type="el" backwards="0">
                                    <p:tmAbs val="0"/>
                                  </p:iterate>
                                  <p:childTnLst>
                                    <p:set>
                                      <p:cBhvr>
                                        <p:cTn id="30" fill="hold"/>
                                        <p:tgtEl>
                                          <p:spTgt spid="1665"/>
                                        </p:tgtEl>
                                        <p:attrNameLst>
                                          <p:attrName>style.visibility</p:attrName>
                                        </p:attrNameLst>
                                      </p:cBhvr>
                                      <p:to>
                                        <p:strVal val="visible"/>
                                      </p:to>
                                    </p:set>
                                    <p:anim calcmode="lin" valueType="num">
                                      <p:cBhvr>
                                        <p:cTn id="31" dur="700" fill="hold"/>
                                        <p:tgtEl>
                                          <p:spTgt spid="1665"/>
                                        </p:tgtEl>
                                        <p:attrNameLst>
                                          <p:attrName>ppt_x</p:attrName>
                                        </p:attrNameLst>
                                      </p:cBhvr>
                                      <p:tavLst>
                                        <p:tav tm="0">
                                          <p:val>
                                            <p:strVal val="1+#ppt_w/2"/>
                                          </p:val>
                                        </p:tav>
                                        <p:tav tm="100000">
                                          <p:val>
                                            <p:strVal val="#ppt_x"/>
                                          </p:val>
                                        </p:tav>
                                      </p:tavLst>
                                    </p:anim>
                                    <p:anim calcmode="lin" valueType="num">
                                      <p:cBhvr>
                                        <p:cTn id="32" dur="700" fill="hold"/>
                                        <p:tgtEl>
                                          <p:spTgt spid="16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0" grpId="3"/>
      <p:bldP build="whole" bldLvl="1" animBg="1" rev="0" advAuto="0" spid="1662" grpId="5"/>
      <p:bldP build="whole" bldLvl="1" animBg="1" rev="0" advAuto="0" spid="1659" grpId="2"/>
      <p:bldP build="whole" bldLvl="1" animBg="1" rev="0" advAuto="0" spid="1661" grpId="4"/>
      <p:bldP build="whole" bldLvl="1" animBg="1" rev="0" advAuto="0" spid="1665" grpId="6"/>
      <p:bldP build="whole" bldLvl="1" animBg="1" rev="0" advAuto="0" spid="1656"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70" name="成组"/>
          <p:cNvGrpSpPr/>
          <p:nvPr/>
        </p:nvGrpSpPr>
        <p:grpSpPr>
          <a:xfrm>
            <a:off x="9544189" y="4210189"/>
            <a:ext cx="5295622" cy="5295622"/>
            <a:chOff x="0" y="0"/>
            <a:chExt cx="5295620" cy="5295620"/>
          </a:xfrm>
        </p:grpSpPr>
        <p:sp>
          <p:nvSpPr>
            <p:cNvPr id="1667"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668"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669" name="OUR TEAM"/>
            <p:cNvSpPr txBox="1"/>
            <p:nvPr/>
          </p:nvSpPr>
          <p:spPr>
            <a:xfrm>
              <a:off x="386088" y="2095360"/>
              <a:ext cx="4523445"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D2D2D2"/>
                  </a:solidFill>
                  <a:latin typeface="Helvetica"/>
                  <a:ea typeface="Helvetica"/>
                  <a:cs typeface="Helvetica"/>
                  <a:sym typeface="Helvetica"/>
                </a:defRPr>
              </a:lvl1pPr>
            </a:lstStyle>
            <a:p>
              <a:pPr/>
              <a:r>
                <a:t>OUR TEAM</a:t>
              </a:r>
            </a:p>
          </p:txBody>
        </p:sp>
      </p:grpSp>
      <p:grpSp>
        <p:nvGrpSpPr>
          <p:cNvPr id="1673" name="成组"/>
          <p:cNvGrpSpPr/>
          <p:nvPr/>
        </p:nvGrpSpPr>
        <p:grpSpPr>
          <a:xfrm>
            <a:off x="8854830" y="3421712"/>
            <a:ext cx="2423213" cy="2423213"/>
            <a:chOff x="0" y="0"/>
            <a:chExt cx="2423211" cy="2423211"/>
          </a:xfrm>
        </p:grpSpPr>
        <p:sp>
          <p:nvSpPr>
            <p:cNvPr id="1671"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672" name="E"/>
            <p:cNvSpPr txBox="1"/>
            <p:nvPr/>
          </p:nvSpPr>
          <p:spPr>
            <a:xfrm>
              <a:off x="756328" y="443255"/>
              <a:ext cx="910556"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E</a:t>
              </a:r>
            </a:p>
          </p:txBody>
        </p:sp>
      </p:grpSp>
      <p:sp>
        <p:nvSpPr>
          <p:cNvPr id="1674"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75"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76"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77"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78"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79"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80"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81"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82"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683"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670"/>
                                        </p:tgtEl>
                                        <p:attrNameLst>
                                          <p:attrName>style.visibility</p:attrName>
                                        </p:attrNameLst>
                                      </p:cBhvr>
                                      <p:to>
                                        <p:strVal val="visible"/>
                                      </p:to>
                                    </p:set>
                                    <p:anim calcmode="lin" valueType="num">
                                      <p:cBhvr>
                                        <p:cTn id="7" dur="1750" fill="hold"/>
                                        <p:tgtEl>
                                          <p:spTgt spid="1670"/>
                                        </p:tgtEl>
                                        <p:attrNameLst>
                                          <p:attrName>ppt_x</p:attrName>
                                        </p:attrNameLst>
                                      </p:cBhvr>
                                      <p:tavLst>
                                        <p:tav tm="0">
                                          <p:val>
                                            <p:strVal val="0-#ppt_w/2"/>
                                          </p:val>
                                        </p:tav>
                                        <p:tav tm="100000">
                                          <p:val>
                                            <p:strVal val="#ppt_x"/>
                                          </p:val>
                                        </p:tav>
                                      </p:tavLst>
                                    </p:anim>
                                    <p:anim calcmode="lin" valueType="num">
                                      <p:cBhvr>
                                        <p:cTn id="8" dur="1750" fill="hold"/>
                                        <p:tgtEl>
                                          <p:spTgt spid="1670"/>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1673"/>
                                        </p:tgtEl>
                                        <p:attrNameLst>
                                          <p:attrName>style.visibility</p:attrName>
                                        </p:attrNameLst>
                                      </p:cBhvr>
                                      <p:to>
                                        <p:strVal val="visible"/>
                                      </p:to>
                                    </p:set>
                                    <p:anim calcmode="lin" valueType="num">
                                      <p:cBhvr>
                                        <p:cTn id="12" dur="700" fill="hold"/>
                                        <p:tgtEl>
                                          <p:spTgt spid="1673"/>
                                        </p:tgtEl>
                                        <p:attrNameLst>
                                          <p:attrName>ppt_x</p:attrName>
                                        </p:attrNameLst>
                                      </p:cBhvr>
                                      <p:tavLst>
                                        <p:tav tm="0">
                                          <p:val>
                                            <p:strVal val="#ppt_x"/>
                                          </p:val>
                                        </p:tav>
                                        <p:tav tm="100000">
                                          <p:val>
                                            <p:strVal val="#ppt_x"/>
                                          </p:val>
                                        </p:tav>
                                      </p:tavLst>
                                    </p:anim>
                                    <p:anim calcmode="lin" valueType="num">
                                      <p:cBhvr>
                                        <p:cTn id="13" dur="700" fill="hold"/>
                                        <p:tgtEl>
                                          <p:spTgt spid="16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70" grpId="1"/>
      <p:bldP build="whole" bldLvl="1" animBg="1" rev="0" advAuto="0" spid="1673" grpId="2"/>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6" name="Our Team"/>
          <p:cNvSpPr txBox="1"/>
          <p:nvPr/>
        </p:nvSpPr>
        <p:spPr>
          <a:xfrm>
            <a:off x="1707674" y="996924"/>
            <a:ext cx="222449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Team</a:t>
            </a:r>
          </a:p>
        </p:txBody>
      </p:sp>
      <p:sp>
        <p:nvSpPr>
          <p:cNvPr id="168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693" name="成组"/>
          <p:cNvGrpSpPr/>
          <p:nvPr/>
        </p:nvGrpSpPr>
        <p:grpSpPr>
          <a:xfrm>
            <a:off x="4789553" y="4794140"/>
            <a:ext cx="2954034" cy="6175006"/>
            <a:chOff x="0" y="0"/>
            <a:chExt cx="2954033" cy="6175005"/>
          </a:xfrm>
        </p:grpSpPr>
        <p:sp>
          <p:nvSpPr>
            <p:cNvPr id="1688" name="image"/>
            <p:cNvSpPr/>
            <p:nvPr/>
          </p:nvSpPr>
          <p:spPr>
            <a:xfrm>
              <a:off x="0" y="0"/>
              <a:ext cx="2954034" cy="3278181"/>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689" name="矩形"/>
            <p:cNvSpPr/>
            <p:nvPr/>
          </p:nvSpPr>
          <p:spPr>
            <a:xfrm>
              <a:off x="0" y="2605432"/>
              <a:ext cx="2954034" cy="673101"/>
            </a:xfrm>
            <a:prstGeom prst="rect">
              <a:avLst/>
            </a:prstGeom>
            <a:solidFill>
              <a:srgbClr val="FF635F">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690" name="John Doe"/>
            <p:cNvSpPr txBox="1"/>
            <p:nvPr/>
          </p:nvSpPr>
          <p:spPr>
            <a:xfrm>
              <a:off x="604381" y="2649881"/>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FFFFFF"/>
                  </a:solidFill>
                  <a:latin typeface="Helvetica"/>
                  <a:ea typeface="Helvetica"/>
                  <a:cs typeface="Helvetica"/>
                  <a:sym typeface="Helvetica"/>
                </a:defRPr>
              </a:lvl1pPr>
            </a:lstStyle>
            <a:p>
              <a:pPr/>
              <a:r>
                <a:t>John Doe</a:t>
              </a:r>
            </a:p>
          </p:txBody>
        </p:sp>
        <p:sp>
          <p:nvSpPr>
            <p:cNvPr id="1691" name="CODER"/>
            <p:cNvSpPr txBox="1"/>
            <p:nvPr/>
          </p:nvSpPr>
          <p:spPr>
            <a:xfrm>
              <a:off x="869500" y="3684727"/>
              <a:ext cx="121503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D2D2D2"/>
                  </a:solidFill>
                  <a:latin typeface="Helvetica"/>
                  <a:ea typeface="Helvetica"/>
                  <a:cs typeface="Helvetica"/>
                  <a:sym typeface="Helvetica"/>
                </a:defRPr>
              </a:lvl1pPr>
            </a:lstStyle>
            <a:p>
              <a:pPr/>
              <a:r>
                <a:t>CODER</a:t>
              </a:r>
            </a:p>
          </p:txBody>
        </p:sp>
        <p:sp>
          <p:nvSpPr>
            <p:cNvPr id="1692" name="Lorem ipsum dolor sit amet, consectetur adipiscing elit. Phasellus tincidunt rhoncus augue eu rutrum. Vivamus"/>
            <p:cNvSpPr txBox="1"/>
            <p:nvPr/>
          </p:nvSpPr>
          <p:spPr>
            <a:xfrm>
              <a:off x="181669" y="4244605"/>
              <a:ext cx="2590695"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699" name="成组"/>
          <p:cNvGrpSpPr/>
          <p:nvPr/>
        </p:nvGrpSpPr>
        <p:grpSpPr>
          <a:xfrm>
            <a:off x="7742743" y="4794140"/>
            <a:ext cx="2954215" cy="6175006"/>
            <a:chOff x="0" y="0"/>
            <a:chExt cx="2954213" cy="6175005"/>
          </a:xfrm>
        </p:grpSpPr>
        <p:sp>
          <p:nvSpPr>
            <p:cNvPr id="1694" name="image"/>
            <p:cNvSpPr/>
            <p:nvPr/>
          </p:nvSpPr>
          <p:spPr>
            <a:xfrm>
              <a:off x="180" y="0"/>
              <a:ext cx="2954034" cy="3278181"/>
            </a:xfrm>
            <a:prstGeom prst="rect">
              <a:avLst/>
            </a:prstGeom>
            <a:solidFill>
              <a:srgbClr val="B2B2B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695" name="矩形"/>
            <p:cNvSpPr/>
            <p:nvPr/>
          </p:nvSpPr>
          <p:spPr>
            <a:xfrm>
              <a:off x="0" y="2605432"/>
              <a:ext cx="2954034" cy="673101"/>
            </a:xfrm>
            <a:prstGeom prst="rect">
              <a:avLst/>
            </a:prstGeom>
            <a:solidFill>
              <a:srgbClr val="3FA086">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696" name="John Doe"/>
            <p:cNvSpPr txBox="1"/>
            <p:nvPr/>
          </p:nvSpPr>
          <p:spPr>
            <a:xfrm>
              <a:off x="604380" y="2649881"/>
              <a:ext cx="1745272"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FFFFFF"/>
                  </a:solidFill>
                  <a:latin typeface="Helvetica"/>
                  <a:ea typeface="Helvetica"/>
                  <a:cs typeface="Helvetica"/>
                  <a:sym typeface="Helvetica"/>
                </a:defRPr>
              </a:lvl1pPr>
            </a:lstStyle>
            <a:p>
              <a:pPr/>
              <a:r>
                <a:t>John Doe</a:t>
              </a:r>
            </a:p>
          </p:txBody>
        </p:sp>
        <p:sp>
          <p:nvSpPr>
            <p:cNvPr id="1697" name="REPORTER"/>
            <p:cNvSpPr txBox="1"/>
            <p:nvPr/>
          </p:nvSpPr>
          <p:spPr>
            <a:xfrm>
              <a:off x="575787" y="3684727"/>
              <a:ext cx="180245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D2D2D2"/>
                  </a:solidFill>
                  <a:latin typeface="Helvetica"/>
                  <a:ea typeface="Helvetica"/>
                  <a:cs typeface="Helvetica"/>
                  <a:sym typeface="Helvetica"/>
                </a:defRPr>
              </a:lvl1pPr>
            </a:lstStyle>
            <a:p>
              <a:pPr/>
              <a:r>
                <a:t>REPORTER</a:t>
              </a:r>
            </a:p>
          </p:txBody>
        </p:sp>
        <p:sp>
          <p:nvSpPr>
            <p:cNvPr id="1698" name="Lorem ipsum dolor sit amet, consectetur adipiscing elit. Phasellus tincidunt rhoncus augue eu rutrum. Vivamus"/>
            <p:cNvSpPr txBox="1"/>
            <p:nvPr/>
          </p:nvSpPr>
          <p:spPr>
            <a:xfrm>
              <a:off x="181669" y="4244605"/>
              <a:ext cx="2590695"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705" name="成组"/>
          <p:cNvGrpSpPr/>
          <p:nvPr/>
        </p:nvGrpSpPr>
        <p:grpSpPr>
          <a:xfrm>
            <a:off x="10689583" y="4794140"/>
            <a:ext cx="2966734" cy="6175006"/>
            <a:chOff x="0" y="0"/>
            <a:chExt cx="2966733" cy="6175005"/>
          </a:xfrm>
        </p:grpSpPr>
        <p:sp>
          <p:nvSpPr>
            <p:cNvPr id="1700" name="image"/>
            <p:cNvSpPr/>
            <p:nvPr/>
          </p:nvSpPr>
          <p:spPr>
            <a:xfrm>
              <a:off x="6350" y="0"/>
              <a:ext cx="2954034" cy="3278181"/>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701" name="矩形"/>
            <p:cNvSpPr/>
            <p:nvPr/>
          </p:nvSpPr>
          <p:spPr>
            <a:xfrm>
              <a:off x="0" y="2605432"/>
              <a:ext cx="2966734" cy="673101"/>
            </a:xfrm>
            <a:prstGeom prst="rect">
              <a:avLst/>
            </a:prstGeom>
            <a:solidFill>
              <a:srgbClr val="F1C05F">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702" name="John Doe"/>
            <p:cNvSpPr txBox="1"/>
            <p:nvPr/>
          </p:nvSpPr>
          <p:spPr>
            <a:xfrm>
              <a:off x="547231" y="2649881"/>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FFFFFF"/>
                  </a:solidFill>
                  <a:latin typeface="Helvetica"/>
                  <a:ea typeface="Helvetica"/>
                  <a:cs typeface="Helvetica"/>
                  <a:sym typeface="Helvetica"/>
                </a:defRPr>
              </a:lvl1pPr>
            </a:lstStyle>
            <a:p>
              <a:pPr/>
              <a:r>
                <a:t>John Doe</a:t>
              </a:r>
            </a:p>
          </p:txBody>
        </p:sp>
        <p:sp>
          <p:nvSpPr>
            <p:cNvPr id="1703" name="DESIGNER"/>
            <p:cNvSpPr txBox="1"/>
            <p:nvPr/>
          </p:nvSpPr>
          <p:spPr>
            <a:xfrm>
              <a:off x="630209" y="3684727"/>
              <a:ext cx="1706316"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D2D2D2"/>
                  </a:solidFill>
                  <a:latin typeface="Helvetica"/>
                  <a:ea typeface="Helvetica"/>
                  <a:cs typeface="Helvetica"/>
                  <a:sym typeface="Helvetica"/>
                </a:defRPr>
              </a:lvl1pPr>
            </a:lstStyle>
            <a:p>
              <a:pPr/>
              <a:r>
                <a:t>DESIGNER</a:t>
              </a:r>
            </a:p>
          </p:txBody>
        </p:sp>
        <p:sp>
          <p:nvSpPr>
            <p:cNvPr id="1704" name="Lorem ipsum dolor sit amet, consectetur adipiscing elit. Phasellus tincidunt rhoncus augue eu rutrum. Vivamus"/>
            <p:cNvSpPr txBox="1"/>
            <p:nvPr/>
          </p:nvSpPr>
          <p:spPr>
            <a:xfrm>
              <a:off x="124519" y="4244605"/>
              <a:ext cx="2590695"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711" name="成组"/>
          <p:cNvGrpSpPr/>
          <p:nvPr/>
        </p:nvGrpSpPr>
        <p:grpSpPr>
          <a:xfrm>
            <a:off x="13642773" y="4794140"/>
            <a:ext cx="2954546" cy="6175006"/>
            <a:chOff x="0" y="0"/>
            <a:chExt cx="2954544" cy="6175005"/>
          </a:xfrm>
        </p:grpSpPr>
        <p:sp>
          <p:nvSpPr>
            <p:cNvPr id="1706" name="image"/>
            <p:cNvSpPr/>
            <p:nvPr/>
          </p:nvSpPr>
          <p:spPr>
            <a:xfrm>
              <a:off x="0" y="0"/>
              <a:ext cx="2954034" cy="3278181"/>
            </a:xfrm>
            <a:prstGeom prst="rect">
              <a:avLst/>
            </a:prstGeom>
            <a:solidFill>
              <a:srgbClr val="B2B2B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707" name="矩形"/>
            <p:cNvSpPr/>
            <p:nvPr/>
          </p:nvSpPr>
          <p:spPr>
            <a:xfrm>
              <a:off x="511" y="2605432"/>
              <a:ext cx="2954034" cy="673101"/>
            </a:xfrm>
            <a:prstGeom prst="rect">
              <a:avLst/>
            </a:prstGeom>
            <a:solidFill>
              <a:srgbClr val="FF635F">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708" name="John Doe"/>
            <p:cNvSpPr txBox="1"/>
            <p:nvPr/>
          </p:nvSpPr>
          <p:spPr>
            <a:xfrm>
              <a:off x="604381" y="2649881"/>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FFFFFF"/>
                  </a:solidFill>
                  <a:latin typeface="Helvetica"/>
                  <a:ea typeface="Helvetica"/>
                  <a:cs typeface="Helvetica"/>
                  <a:sym typeface="Helvetica"/>
                </a:defRPr>
              </a:lvl1pPr>
            </a:lstStyle>
            <a:p>
              <a:pPr/>
              <a:r>
                <a:t>John Doe</a:t>
              </a:r>
            </a:p>
          </p:txBody>
        </p:sp>
        <p:sp>
          <p:nvSpPr>
            <p:cNvPr id="1709" name="PRESIDENT"/>
            <p:cNvSpPr txBox="1"/>
            <p:nvPr/>
          </p:nvSpPr>
          <p:spPr>
            <a:xfrm>
              <a:off x="573059" y="3684727"/>
              <a:ext cx="1858716"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D2D2D2"/>
                  </a:solidFill>
                  <a:latin typeface="Helvetica"/>
                  <a:ea typeface="Helvetica"/>
                  <a:cs typeface="Helvetica"/>
                  <a:sym typeface="Helvetica"/>
                </a:defRPr>
              </a:lvl1pPr>
            </a:lstStyle>
            <a:p>
              <a:pPr/>
              <a:r>
                <a:t>PRESIDENT</a:t>
              </a:r>
            </a:p>
          </p:txBody>
        </p:sp>
        <p:sp>
          <p:nvSpPr>
            <p:cNvPr id="1710" name="Lorem ipsum dolor sit amet, consectetur adipiscing elit. Phasellus tincidunt rhoncus augue eu rutrum. Vivamus"/>
            <p:cNvSpPr txBox="1"/>
            <p:nvPr/>
          </p:nvSpPr>
          <p:spPr>
            <a:xfrm>
              <a:off x="207069" y="4244605"/>
              <a:ext cx="2590695"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grpSp>
        <p:nvGrpSpPr>
          <p:cNvPr id="1717" name="成组"/>
          <p:cNvGrpSpPr/>
          <p:nvPr/>
        </p:nvGrpSpPr>
        <p:grpSpPr>
          <a:xfrm>
            <a:off x="16589613" y="4794140"/>
            <a:ext cx="2954035" cy="6175006"/>
            <a:chOff x="0" y="0"/>
            <a:chExt cx="2954033" cy="6175005"/>
          </a:xfrm>
        </p:grpSpPr>
        <p:sp>
          <p:nvSpPr>
            <p:cNvPr id="1712" name="image"/>
            <p:cNvSpPr/>
            <p:nvPr/>
          </p:nvSpPr>
          <p:spPr>
            <a:xfrm>
              <a:off x="0" y="0"/>
              <a:ext cx="2954034" cy="3278181"/>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713" name="矩形"/>
            <p:cNvSpPr/>
            <p:nvPr/>
          </p:nvSpPr>
          <p:spPr>
            <a:xfrm>
              <a:off x="0" y="2605432"/>
              <a:ext cx="2954034" cy="673101"/>
            </a:xfrm>
            <a:prstGeom prst="rect">
              <a:avLst/>
            </a:prstGeom>
            <a:solidFill>
              <a:srgbClr val="3FA086">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714" name="John Doe"/>
            <p:cNvSpPr txBox="1"/>
            <p:nvPr/>
          </p:nvSpPr>
          <p:spPr>
            <a:xfrm>
              <a:off x="604381" y="2649881"/>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FFFFFF"/>
                  </a:solidFill>
                  <a:latin typeface="Helvetica"/>
                  <a:ea typeface="Helvetica"/>
                  <a:cs typeface="Helvetica"/>
                  <a:sym typeface="Helvetica"/>
                </a:defRPr>
              </a:lvl1pPr>
            </a:lstStyle>
            <a:p>
              <a:pPr/>
              <a:r>
                <a:t>John Doe</a:t>
              </a:r>
            </a:p>
          </p:txBody>
        </p:sp>
        <p:sp>
          <p:nvSpPr>
            <p:cNvPr id="1715" name="C.E.O"/>
            <p:cNvSpPr txBox="1"/>
            <p:nvPr/>
          </p:nvSpPr>
          <p:spPr>
            <a:xfrm>
              <a:off x="1055733" y="3684727"/>
              <a:ext cx="94416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D2D2D2"/>
                  </a:solidFill>
                  <a:latin typeface="Helvetica"/>
                  <a:ea typeface="Helvetica"/>
                  <a:cs typeface="Helvetica"/>
                  <a:sym typeface="Helvetica"/>
                </a:defRPr>
              </a:lvl1pPr>
            </a:lstStyle>
            <a:p>
              <a:pPr/>
              <a:r>
                <a:t>C.E.O</a:t>
              </a:r>
            </a:p>
          </p:txBody>
        </p:sp>
        <p:sp>
          <p:nvSpPr>
            <p:cNvPr id="1716" name="Lorem ipsum dolor sit amet, consectetur adipiscing elit. Phasellus tincidunt rhoncus augue eu rutrum. Vivamus"/>
            <p:cNvSpPr txBox="1"/>
            <p:nvPr/>
          </p:nvSpPr>
          <p:spPr>
            <a:xfrm>
              <a:off x="232469" y="4244605"/>
              <a:ext cx="2590695" cy="193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1693"/>
                                        </p:tgtEl>
                                        <p:attrNameLst>
                                          <p:attrName>style.visibility</p:attrName>
                                        </p:attrNameLst>
                                      </p:cBhvr>
                                      <p:to>
                                        <p:strVal val="visible"/>
                                      </p:to>
                                    </p:set>
                                    <p:anim calcmode="lin" valueType="num">
                                      <p:cBhvr>
                                        <p:cTn id="7" dur="1500" fill="hold"/>
                                        <p:tgtEl>
                                          <p:spTgt spid="1693"/>
                                        </p:tgtEl>
                                        <p:attrNameLst>
                                          <p:attrName>ppt_w</p:attrName>
                                        </p:attrNameLst>
                                      </p:cBhvr>
                                      <p:tavLst>
                                        <p:tav tm="0" fmla="#ppt_w*sin(2.5*pi*$)">
                                          <p:val>
                                            <p:fltVal val="0"/>
                                          </p:val>
                                        </p:tav>
                                        <p:tav tm="100000">
                                          <p:val>
                                            <p:fltVal val="1"/>
                                          </p:val>
                                        </p:tav>
                                      </p:tavLst>
                                    </p:anim>
                                    <p:anim calcmode="lin" valueType="num">
                                      <p:cBhvr>
                                        <p:cTn id="8" dur="1500" fill="hold"/>
                                        <p:tgtEl>
                                          <p:spTgt spid="169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1699"/>
                                        </p:tgtEl>
                                        <p:attrNameLst>
                                          <p:attrName>style.visibility</p:attrName>
                                        </p:attrNameLst>
                                      </p:cBhvr>
                                      <p:to>
                                        <p:strVal val="visible"/>
                                      </p:to>
                                    </p:set>
                                    <p:anim calcmode="lin" valueType="num">
                                      <p:cBhvr>
                                        <p:cTn id="13" dur="1500" fill="hold"/>
                                        <p:tgtEl>
                                          <p:spTgt spid="1699"/>
                                        </p:tgtEl>
                                        <p:attrNameLst>
                                          <p:attrName>ppt_w</p:attrName>
                                        </p:attrNameLst>
                                      </p:cBhvr>
                                      <p:tavLst>
                                        <p:tav tm="0" fmla="#ppt_w*sin(2.5*pi*$)">
                                          <p:val>
                                            <p:fltVal val="0"/>
                                          </p:val>
                                        </p:tav>
                                        <p:tav tm="100000">
                                          <p:val>
                                            <p:fltVal val="1"/>
                                          </p:val>
                                        </p:tav>
                                      </p:tavLst>
                                    </p:anim>
                                    <p:anim calcmode="lin" valueType="num">
                                      <p:cBhvr>
                                        <p:cTn id="14" dur="1500" fill="hold"/>
                                        <p:tgtEl>
                                          <p:spTgt spid="169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el" backwards="0">
                                    <p:tmAbs val="0"/>
                                  </p:iterate>
                                  <p:childTnLst>
                                    <p:set>
                                      <p:cBhvr>
                                        <p:cTn id="18" fill="hold"/>
                                        <p:tgtEl>
                                          <p:spTgt spid="1705"/>
                                        </p:tgtEl>
                                        <p:attrNameLst>
                                          <p:attrName>style.visibility</p:attrName>
                                        </p:attrNameLst>
                                      </p:cBhvr>
                                      <p:to>
                                        <p:strVal val="visible"/>
                                      </p:to>
                                    </p:set>
                                    <p:anim calcmode="lin" valueType="num">
                                      <p:cBhvr>
                                        <p:cTn id="19" dur="1500" fill="hold"/>
                                        <p:tgtEl>
                                          <p:spTgt spid="1705"/>
                                        </p:tgtEl>
                                        <p:attrNameLst>
                                          <p:attrName>ppt_w</p:attrName>
                                        </p:attrNameLst>
                                      </p:cBhvr>
                                      <p:tavLst>
                                        <p:tav tm="0" fmla="#ppt_w*sin(2.5*pi*$)">
                                          <p:val>
                                            <p:fltVal val="0"/>
                                          </p:val>
                                        </p:tav>
                                        <p:tav tm="100000">
                                          <p:val>
                                            <p:fltVal val="1"/>
                                          </p:val>
                                        </p:tav>
                                      </p:tavLst>
                                    </p:anim>
                                    <p:anim calcmode="lin" valueType="num">
                                      <p:cBhvr>
                                        <p:cTn id="20" dur="1500" fill="hold"/>
                                        <p:tgtEl>
                                          <p:spTgt spid="1705"/>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el" backwards="0">
                                    <p:tmAbs val="0"/>
                                  </p:iterate>
                                  <p:childTnLst>
                                    <p:set>
                                      <p:cBhvr>
                                        <p:cTn id="24" fill="hold"/>
                                        <p:tgtEl>
                                          <p:spTgt spid="1711"/>
                                        </p:tgtEl>
                                        <p:attrNameLst>
                                          <p:attrName>style.visibility</p:attrName>
                                        </p:attrNameLst>
                                      </p:cBhvr>
                                      <p:to>
                                        <p:strVal val="visible"/>
                                      </p:to>
                                    </p:set>
                                    <p:anim calcmode="lin" valueType="num">
                                      <p:cBhvr>
                                        <p:cTn id="25" dur="1500" fill="hold"/>
                                        <p:tgtEl>
                                          <p:spTgt spid="1711"/>
                                        </p:tgtEl>
                                        <p:attrNameLst>
                                          <p:attrName>ppt_w</p:attrName>
                                        </p:attrNameLst>
                                      </p:cBhvr>
                                      <p:tavLst>
                                        <p:tav tm="0" fmla="#ppt_w*sin(2.5*pi*$)">
                                          <p:val>
                                            <p:fltVal val="0"/>
                                          </p:val>
                                        </p:tav>
                                        <p:tav tm="100000">
                                          <p:val>
                                            <p:fltVal val="1"/>
                                          </p:val>
                                        </p:tav>
                                      </p:tavLst>
                                    </p:anim>
                                    <p:anim calcmode="lin" valueType="num">
                                      <p:cBhvr>
                                        <p:cTn id="26" dur="1500" fill="hold"/>
                                        <p:tgtEl>
                                          <p:spTgt spid="171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0" presetID="19" grpId="5" fill="hold">
                                  <p:stCondLst>
                                    <p:cond delay="0"/>
                                  </p:stCondLst>
                                  <p:iterate type="el" backwards="0">
                                    <p:tmAbs val="0"/>
                                  </p:iterate>
                                  <p:childTnLst>
                                    <p:set>
                                      <p:cBhvr>
                                        <p:cTn id="30" fill="hold"/>
                                        <p:tgtEl>
                                          <p:spTgt spid="1717"/>
                                        </p:tgtEl>
                                        <p:attrNameLst>
                                          <p:attrName>style.visibility</p:attrName>
                                        </p:attrNameLst>
                                      </p:cBhvr>
                                      <p:to>
                                        <p:strVal val="visible"/>
                                      </p:to>
                                    </p:set>
                                    <p:anim calcmode="lin" valueType="num">
                                      <p:cBhvr>
                                        <p:cTn id="31" dur="1500" fill="hold"/>
                                        <p:tgtEl>
                                          <p:spTgt spid="1717"/>
                                        </p:tgtEl>
                                        <p:attrNameLst>
                                          <p:attrName>ppt_w</p:attrName>
                                        </p:attrNameLst>
                                      </p:cBhvr>
                                      <p:tavLst>
                                        <p:tav tm="0" fmla="#ppt_w*sin(2.5*pi*$)">
                                          <p:val>
                                            <p:fltVal val="0"/>
                                          </p:val>
                                        </p:tav>
                                        <p:tav tm="100000">
                                          <p:val>
                                            <p:fltVal val="1"/>
                                          </p:val>
                                        </p:tav>
                                      </p:tavLst>
                                    </p:anim>
                                    <p:anim calcmode="lin" valueType="num">
                                      <p:cBhvr>
                                        <p:cTn id="32" dur="1500" fill="hold"/>
                                        <p:tgtEl>
                                          <p:spTgt spid="17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1" grpId="4"/>
      <p:bldP build="whole" bldLvl="1" animBg="1" rev="0" advAuto="0" spid="1717" grpId="5"/>
      <p:bldP build="whole" bldLvl="1" animBg="1" rev="0" advAuto="0" spid="1699" grpId="2"/>
      <p:bldP build="whole" bldLvl="1" animBg="1" rev="0" advAuto="0" spid="1705" grpId="3"/>
      <p:bldP build="whole" bldLvl="1" animBg="1" rev="0" advAuto="0" spid="1693"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9" name="成组"/>
          <p:cNvGrpSpPr/>
          <p:nvPr/>
        </p:nvGrpSpPr>
        <p:grpSpPr>
          <a:xfrm>
            <a:off x="9544189" y="4210189"/>
            <a:ext cx="5295622" cy="5295622"/>
            <a:chOff x="0" y="0"/>
            <a:chExt cx="5295620" cy="5295620"/>
          </a:xfrm>
        </p:grpSpPr>
        <p:sp>
          <p:nvSpPr>
            <p:cNvPr id="196"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97"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98" name="About Us"/>
            <p:cNvSpPr txBox="1"/>
            <p:nvPr/>
          </p:nvSpPr>
          <p:spPr>
            <a:xfrm>
              <a:off x="866784" y="2095360"/>
              <a:ext cx="3562053"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D2D2D2"/>
                  </a:solidFill>
                  <a:latin typeface="Helvetica"/>
                  <a:ea typeface="Helvetica"/>
                  <a:cs typeface="Helvetica"/>
                  <a:sym typeface="Helvetica"/>
                </a:defRPr>
              </a:lvl1pPr>
            </a:lstStyle>
            <a:p>
              <a:pPr/>
              <a:r>
                <a:t>About Us</a:t>
              </a:r>
            </a:p>
          </p:txBody>
        </p:sp>
      </p:grpSp>
      <p:sp>
        <p:nvSpPr>
          <p:cNvPr id="200" name="圆形"/>
          <p:cNvSpPr/>
          <p:nvPr/>
        </p:nvSpPr>
        <p:spPr>
          <a:xfrm>
            <a:off x="2982134" y="10015590"/>
            <a:ext cx="673101" cy="673101"/>
          </a:xfrm>
          <a:prstGeom prst="ellipse">
            <a:avLst/>
          </a:prstGeom>
          <a:solidFill>
            <a:srgbClr val="F1C05F">
              <a:alpha val="6416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1"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2" name="圆形"/>
          <p:cNvSpPr/>
          <p:nvPr/>
        </p:nvSpPr>
        <p:spPr>
          <a:xfrm>
            <a:off x="1182433" y="12040749"/>
            <a:ext cx="1167323" cy="1167323"/>
          </a:xfrm>
          <a:prstGeom prst="ellipse">
            <a:avLst/>
          </a:prstGeom>
          <a:solidFill>
            <a:srgbClr val="F1C05F">
              <a:alpha val="6416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3"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4"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5"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6"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7"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8" name="圆形"/>
          <p:cNvSpPr/>
          <p:nvPr/>
        </p:nvSpPr>
        <p:spPr>
          <a:xfrm>
            <a:off x="1652153" y="8743846"/>
            <a:ext cx="800101" cy="800101"/>
          </a:xfrm>
          <a:prstGeom prst="ellipse">
            <a:avLst/>
          </a:prstGeom>
          <a:solidFill>
            <a:srgbClr val="F1C05F">
              <a:alpha val="6416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09"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grpSp>
        <p:nvGrpSpPr>
          <p:cNvPr id="212" name="成组"/>
          <p:cNvGrpSpPr/>
          <p:nvPr/>
        </p:nvGrpSpPr>
        <p:grpSpPr>
          <a:xfrm>
            <a:off x="8854830" y="3421712"/>
            <a:ext cx="2423213" cy="2423213"/>
            <a:chOff x="0" y="0"/>
            <a:chExt cx="2423211" cy="2423211"/>
          </a:xfrm>
        </p:grpSpPr>
        <p:sp>
          <p:nvSpPr>
            <p:cNvPr id="210"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11" name="`"/>
            <p:cNvSpPr txBox="1"/>
            <p:nvPr/>
          </p:nvSpPr>
          <p:spPr>
            <a:xfrm>
              <a:off x="955683" y="443255"/>
              <a:ext cx="511846"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9"/>
                                        </p:tgtEl>
                                        <p:attrNameLst>
                                          <p:attrName>style.visibility</p:attrName>
                                        </p:attrNameLst>
                                      </p:cBhvr>
                                      <p:to>
                                        <p:strVal val="visible"/>
                                      </p:to>
                                    </p:set>
                                    <p:anim calcmode="lin" valueType="num">
                                      <p:cBhvr>
                                        <p:cTn id="7" dur="1750" fill="hold"/>
                                        <p:tgtEl>
                                          <p:spTgt spid="199"/>
                                        </p:tgtEl>
                                        <p:attrNameLst>
                                          <p:attrName>ppt_x</p:attrName>
                                        </p:attrNameLst>
                                      </p:cBhvr>
                                      <p:tavLst>
                                        <p:tav tm="0">
                                          <p:val>
                                            <p:strVal val="0-#ppt_w/2"/>
                                          </p:val>
                                        </p:tav>
                                        <p:tav tm="100000">
                                          <p:val>
                                            <p:strVal val="#ppt_x"/>
                                          </p:val>
                                        </p:tav>
                                      </p:tavLst>
                                    </p:anim>
                                    <p:anim calcmode="lin" valueType="num">
                                      <p:cBhvr>
                                        <p:cTn id="8" dur="1750" fill="hold"/>
                                        <p:tgtEl>
                                          <p:spTgt spid="199"/>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212"/>
                                        </p:tgtEl>
                                        <p:attrNameLst>
                                          <p:attrName>style.visibility</p:attrName>
                                        </p:attrNameLst>
                                      </p:cBhvr>
                                      <p:to>
                                        <p:strVal val="visible"/>
                                      </p:to>
                                    </p:set>
                                    <p:anim calcmode="lin" valueType="num">
                                      <p:cBhvr>
                                        <p:cTn id="12" dur="700" fill="hold"/>
                                        <p:tgtEl>
                                          <p:spTgt spid="212"/>
                                        </p:tgtEl>
                                        <p:attrNameLst>
                                          <p:attrName>ppt_x</p:attrName>
                                        </p:attrNameLst>
                                      </p:cBhvr>
                                      <p:tavLst>
                                        <p:tav tm="0">
                                          <p:val>
                                            <p:strVal val="#ppt_x"/>
                                          </p:val>
                                        </p:tav>
                                        <p:tav tm="100000">
                                          <p:val>
                                            <p:strVal val="#ppt_x"/>
                                          </p:val>
                                        </p:tav>
                                      </p:tavLst>
                                    </p:anim>
                                    <p:anim calcmode="lin" valueType="num">
                                      <p:cBhvr>
                                        <p:cTn id="13" dur="700" fill="hold"/>
                                        <p:tgtEl>
                                          <p:spTgt spid="2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P build="whole" bldLvl="1" animBg="1" rev="0" advAuto="0" spid="212" grpId="2"/>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0" name="Our Team"/>
          <p:cNvSpPr txBox="1"/>
          <p:nvPr/>
        </p:nvSpPr>
        <p:spPr>
          <a:xfrm>
            <a:off x="1707674" y="996924"/>
            <a:ext cx="222449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Team</a:t>
            </a:r>
          </a:p>
        </p:txBody>
      </p:sp>
      <p:sp>
        <p:nvSpPr>
          <p:cNvPr id="1721"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728" name="成组"/>
          <p:cNvGrpSpPr/>
          <p:nvPr/>
        </p:nvGrpSpPr>
        <p:grpSpPr>
          <a:xfrm>
            <a:off x="5886901" y="4674023"/>
            <a:ext cx="2937374" cy="6009918"/>
            <a:chOff x="0" y="0"/>
            <a:chExt cx="2937373" cy="6009916"/>
          </a:xfrm>
        </p:grpSpPr>
        <p:sp>
          <p:nvSpPr>
            <p:cNvPr id="1722" name="İMAGE"/>
            <p:cNvSpPr/>
            <p:nvPr/>
          </p:nvSpPr>
          <p:spPr>
            <a:xfrm>
              <a:off x="0" y="0"/>
              <a:ext cx="2937374" cy="2937374"/>
            </a:xfrm>
            <a:prstGeom prst="ellipse">
              <a:avLst/>
            </a:prstGeom>
            <a:solidFill>
              <a:srgbClr val="2F3035"/>
            </a:solidFill>
            <a:ln w="50800" cap="flat">
              <a:solidFill>
                <a:srgbClr val="FF635F"/>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solidFill>
                    <a:srgbClr val="D3D1D5"/>
                  </a:solidFill>
                  <a:latin typeface="Helvetica"/>
                  <a:ea typeface="Helvetica"/>
                  <a:cs typeface="Helvetica"/>
                  <a:sym typeface="Helvetica"/>
                </a:defRPr>
              </a:lvl1pPr>
            </a:lstStyle>
            <a:p>
              <a:pPr/>
              <a:r>
                <a:t>İMAGE</a:t>
              </a:r>
            </a:p>
          </p:txBody>
        </p:sp>
        <p:sp>
          <p:nvSpPr>
            <p:cNvPr id="1723" name="John Doe"/>
            <p:cNvSpPr txBox="1"/>
            <p:nvPr/>
          </p:nvSpPr>
          <p:spPr>
            <a:xfrm>
              <a:off x="596051" y="3293619"/>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John Doe</a:t>
              </a:r>
            </a:p>
          </p:txBody>
        </p:sp>
        <p:sp>
          <p:nvSpPr>
            <p:cNvPr id="1724" name="Lorem ipsum dolor sit amet, consectetur adipiscing elit. Phasellus tincidunt"/>
            <p:cNvSpPr txBox="1"/>
            <p:nvPr/>
          </p:nvSpPr>
          <p:spPr>
            <a:xfrm>
              <a:off x="173339" y="3869148"/>
              <a:ext cx="2590695"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a:t>
              </a:r>
            </a:p>
          </p:txBody>
        </p:sp>
        <p:sp>
          <p:nvSpPr>
            <p:cNvPr id="1725" name="t"/>
            <p:cNvSpPr txBox="1"/>
            <p:nvPr/>
          </p:nvSpPr>
          <p:spPr>
            <a:xfrm>
              <a:off x="847302" y="5540016"/>
              <a:ext cx="19898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t</a:t>
              </a:r>
            </a:p>
          </p:txBody>
        </p:sp>
        <p:sp>
          <p:nvSpPr>
            <p:cNvPr id="1726" name="ą"/>
            <p:cNvSpPr txBox="1"/>
            <p:nvPr/>
          </p:nvSpPr>
          <p:spPr>
            <a:xfrm>
              <a:off x="1326778" y="5540016"/>
              <a:ext cx="283816"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ą</a:t>
              </a:r>
            </a:p>
          </p:txBody>
        </p:sp>
        <p:sp>
          <p:nvSpPr>
            <p:cNvPr id="1727" name="Ć"/>
            <p:cNvSpPr txBox="1"/>
            <p:nvPr/>
          </p:nvSpPr>
          <p:spPr>
            <a:xfrm>
              <a:off x="1823370" y="5540016"/>
              <a:ext cx="33441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Ć</a:t>
              </a:r>
            </a:p>
          </p:txBody>
        </p:sp>
      </p:grpSp>
      <p:grpSp>
        <p:nvGrpSpPr>
          <p:cNvPr id="1735" name="成组"/>
          <p:cNvGrpSpPr/>
          <p:nvPr/>
        </p:nvGrpSpPr>
        <p:grpSpPr>
          <a:xfrm>
            <a:off x="9111176" y="4674024"/>
            <a:ext cx="2937374" cy="6009917"/>
            <a:chOff x="0" y="0"/>
            <a:chExt cx="2937373" cy="6009916"/>
          </a:xfrm>
        </p:grpSpPr>
        <p:sp>
          <p:nvSpPr>
            <p:cNvPr id="1729" name="İMAGE"/>
            <p:cNvSpPr/>
            <p:nvPr/>
          </p:nvSpPr>
          <p:spPr>
            <a:xfrm>
              <a:off x="0" y="0"/>
              <a:ext cx="2937374" cy="2937374"/>
            </a:xfrm>
            <a:prstGeom prst="ellipse">
              <a:avLst/>
            </a:prstGeom>
            <a:solidFill>
              <a:srgbClr val="2F3035"/>
            </a:solidFill>
            <a:ln w="50800" cap="flat">
              <a:solidFill>
                <a:srgbClr val="3FA086"/>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solidFill>
                    <a:srgbClr val="D3D1D5"/>
                  </a:solidFill>
                  <a:latin typeface="Helvetica"/>
                  <a:ea typeface="Helvetica"/>
                  <a:cs typeface="Helvetica"/>
                  <a:sym typeface="Helvetica"/>
                </a:defRPr>
              </a:lvl1pPr>
            </a:lstStyle>
            <a:p>
              <a:pPr/>
              <a:r>
                <a:t>İMAGE</a:t>
              </a:r>
            </a:p>
          </p:txBody>
        </p:sp>
        <p:sp>
          <p:nvSpPr>
            <p:cNvPr id="1730" name="John Doe"/>
            <p:cNvSpPr txBox="1"/>
            <p:nvPr/>
          </p:nvSpPr>
          <p:spPr>
            <a:xfrm>
              <a:off x="596051" y="3293619"/>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John Doe</a:t>
              </a:r>
            </a:p>
          </p:txBody>
        </p:sp>
        <p:sp>
          <p:nvSpPr>
            <p:cNvPr id="1731" name="Lorem ipsum dolor sit amet, consectetur adipiscing elit. Phasellus tincidunt"/>
            <p:cNvSpPr txBox="1"/>
            <p:nvPr/>
          </p:nvSpPr>
          <p:spPr>
            <a:xfrm>
              <a:off x="173339" y="3869148"/>
              <a:ext cx="2590695"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a:t>
              </a:r>
            </a:p>
          </p:txBody>
        </p:sp>
        <p:sp>
          <p:nvSpPr>
            <p:cNvPr id="1732" name="t"/>
            <p:cNvSpPr txBox="1"/>
            <p:nvPr/>
          </p:nvSpPr>
          <p:spPr>
            <a:xfrm>
              <a:off x="847301" y="5540016"/>
              <a:ext cx="19898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t</a:t>
              </a:r>
            </a:p>
          </p:txBody>
        </p:sp>
        <p:sp>
          <p:nvSpPr>
            <p:cNvPr id="1733" name="ą"/>
            <p:cNvSpPr txBox="1"/>
            <p:nvPr/>
          </p:nvSpPr>
          <p:spPr>
            <a:xfrm>
              <a:off x="1326777" y="5540016"/>
              <a:ext cx="28381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ą</a:t>
              </a:r>
            </a:p>
          </p:txBody>
        </p:sp>
        <p:sp>
          <p:nvSpPr>
            <p:cNvPr id="1734" name="Ć"/>
            <p:cNvSpPr txBox="1"/>
            <p:nvPr/>
          </p:nvSpPr>
          <p:spPr>
            <a:xfrm>
              <a:off x="1823370" y="5540016"/>
              <a:ext cx="33441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Ć</a:t>
              </a:r>
            </a:p>
          </p:txBody>
        </p:sp>
      </p:grpSp>
      <p:grpSp>
        <p:nvGrpSpPr>
          <p:cNvPr id="1742" name="成组"/>
          <p:cNvGrpSpPr/>
          <p:nvPr/>
        </p:nvGrpSpPr>
        <p:grpSpPr>
          <a:xfrm>
            <a:off x="12335450" y="4674024"/>
            <a:ext cx="2937375" cy="6009917"/>
            <a:chOff x="0" y="0"/>
            <a:chExt cx="2937373" cy="6009916"/>
          </a:xfrm>
        </p:grpSpPr>
        <p:sp>
          <p:nvSpPr>
            <p:cNvPr id="1736" name="İMAGE"/>
            <p:cNvSpPr/>
            <p:nvPr/>
          </p:nvSpPr>
          <p:spPr>
            <a:xfrm>
              <a:off x="0" y="0"/>
              <a:ext cx="2937374" cy="2937374"/>
            </a:xfrm>
            <a:prstGeom prst="ellipse">
              <a:avLst/>
            </a:prstGeom>
            <a:solidFill>
              <a:srgbClr val="2F3035"/>
            </a:solidFill>
            <a:ln w="50800" cap="flat">
              <a:solidFill>
                <a:srgbClr val="F1C05F"/>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solidFill>
                    <a:srgbClr val="D3D1D5"/>
                  </a:solidFill>
                  <a:latin typeface="Helvetica"/>
                  <a:ea typeface="Helvetica"/>
                  <a:cs typeface="Helvetica"/>
                  <a:sym typeface="Helvetica"/>
                </a:defRPr>
              </a:lvl1pPr>
            </a:lstStyle>
            <a:p>
              <a:pPr/>
              <a:r>
                <a:t>İMAGE</a:t>
              </a:r>
            </a:p>
          </p:txBody>
        </p:sp>
        <p:sp>
          <p:nvSpPr>
            <p:cNvPr id="1737" name="John Doe"/>
            <p:cNvSpPr txBox="1"/>
            <p:nvPr/>
          </p:nvSpPr>
          <p:spPr>
            <a:xfrm>
              <a:off x="596051" y="3293619"/>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John Doe</a:t>
              </a:r>
            </a:p>
          </p:txBody>
        </p:sp>
        <p:sp>
          <p:nvSpPr>
            <p:cNvPr id="1738" name="Lorem ipsum dolor sit amet, consectetur adipiscing elit. Phasellus tincidunt"/>
            <p:cNvSpPr txBox="1"/>
            <p:nvPr/>
          </p:nvSpPr>
          <p:spPr>
            <a:xfrm>
              <a:off x="173339" y="3869148"/>
              <a:ext cx="2590695"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a:t>
              </a:r>
            </a:p>
          </p:txBody>
        </p:sp>
        <p:sp>
          <p:nvSpPr>
            <p:cNvPr id="1739" name="t"/>
            <p:cNvSpPr txBox="1"/>
            <p:nvPr/>
          </p:nvSpPr>
          <p:spPr>
            <a:xfrm>
              <a:off x="847302" y="5540016"/>
              <a:ext cx="19898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t</a:t>
              </a:r>
            </a:p>
          </p:txBody>
        </p:sp>
        <p:sp>
          <p:nvSpPr>
            <p:cNvPr id="1740" name="ą"/>
            <p:cNvSpPr txBox="1"/>
            <p:nvPr/>
          </p:nvSpPr>
          <p:spPr>
            <a:xfrm>
              <a:off x="1326778" y="5540016"/>
              <a:ext cx="283816"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ą</a:t>
              </a:r>
            </a:p>
          </p:txBody>
        </p:sp>
        <p:sp>
          <p:nvSpPr>
            <p:cNvPr id="1741" name="Ć"/>
            <p:cNvSpPr txBox="1"/>
            <p:nvPr/>
          </p:nvSpPr>
          <p:spPr>
            <a:xfrm>
              <a:off x="1823370" y="5540016"/>
              <a:ext cx="33441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Ć</a:t>
              </a:r>
            </a:p>
          </p:txBody>
        </p:sp>
      </p:grpSp>
      <p:grpSp>
        <p:nvGrpSpPr>
          <p:cNvPr id="1749" name="成组"/>
          <p:cNvGrpSpPr/>
          <p:nvPr/>
        </p:nvGrpSpPr>
        <p:grpSpPr>
          <a:xfrm>
            <a:off x="15559726" y="4674024"/>
            <a:ext cx="2937374" cy="6009917"/>
            <a:chOff x="0" y="0"/>
            <a:chExt cx="2937373" cy="6009916"/>
          </a:xfrm>
        </p:grpSpPr>
        <p:sp>
          <p:nvSpPr>
            <p:cNvPr id="1743" name="İMAGE"/>
            <p:cNvSpPr/>
            <p:nvPr/>
          </p:nvSpPr>
          <p:spPr>
            <a:xfrm>
              <a:off x="0" y="0"/>
              <a:ext cx="2937374" cy="2937374"/>
            </a:xfrm>
            <a:prstGeom prst="ellipse">
              <a:avLst/>
            </a:prstGeom>
            <a:solidFill>
              <a:srgbClr val="2F3035"/>
            </a:solidFill>
            <a:ln w="50800" cap="flat">
              <a:solidFill>
                <a:srgbClr val="3FA086"/>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solidFill>
                    <a:srgbClr val="D3D1D5"/>
                  </a:solidFill>
                  <a:latin typeface="Helvetica"/>
                  <a:ea typeface="Helvetica"/>
                  <a:cs typeface="Helvetica"/>
                  <a:sym typeface="Helvetica"/>
                </a:defRPr>
              </a:lvl1pPr>
            </a:lstStyle>
            <a:p>
              <a:pPr/>
              <a:r>
                <a:t>İMAGE</a:t>
              </a:r>
            </a:p>
          </p:txBody>
        </p:sp>
        <p:sp>
          <p:nvSpPr>
            <p:cNvPr id="1744" name="John Doe"/>
            <p:cNvSpPr txBox="1"/>
            <p:nvPr/>
          </p:nvSpPr>
          <p:spPr>
            <a:xfrm>
              <a:off x="596052" y="3293619"/>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John Doe</a:t>
              </a:r>
            </a:p>
          </p:txBody>
        </p:sp>
        <p:sp>
          <p:nvSpPr>
            <p:cNvPr id="1745" name="Lorem ipsum dolor sit amet, consectetur adipiscing elit. Phasellus tincidunt"/>
            <p:cNvSpPr txBox="1"/>
            <p:nvPr/>
          </p:nvSpPr>
          <p:spPr>
            <a:xfrm>
              <a:off x="173339" y="3869148"/>
              <a:ext cx="2590695"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a:t>
              </a:r>
            </a:p>
          </p:txBody>
        </p:sp>
        <p:sp>
          <p:nvSpPr>
            <p:cNvPr id="1746" name="t"/>
            <p:cNvSpPr txBox="1"/>
            <p:nvPr/>
          </p:nvSpPr>
          <p:spPr>
            <a:xfrm>
              <a:off x="847301" y="5540016"/>
              <a:ext cx="19898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t</a:t>
              </a:r>
            </a:p>
          </p:txBody>
        </p:sp>
        <p:sp>
          <p:nvSpPr>
            <p:cNvPr id="1747" name="ą"/>
            <p:cNvSpPr txBox="1"/>
            <p:nvPr/>
          </p:nvSpPr>
          <p:spPr>
            <a:xfrm>
              <a:off x="1326777" y="5540016"/>
              <a:ext cx="28381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ą</a:t>
              </a:r>
            </a:p>
          </p:txBody>
        </p:sp>
        <p:sp>
          <p:nvSpPr>
            <p:cNvPr id="1748" name="Ć"/>
            <p:cNvSpPr txBox="1"/>
            <p:nvPr/>
          </p:nvSpPr>
          <p:spPr>
            <a:xfrm>
              <a:off x="1823370" y="5540016"/>
              <a:ext cx="33441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solidFill>
                    <a:srgbClr val="B9B9B9"/>
                  </a:solidFill>
                  <a:latin typeface="Helvetica"/>
                  <a:ea typeface="Helvetica"/>
                  <a:cs typeface="Helvetica"/>
                  <a:sym typeface="Helvetica"/>
                </a:defRPr>
              </a:lvl1pPr>
            </a:lstStyle>
            <a:p>
              <a:pPr/>
              <a:r>
                <a:t>Ć</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728"/>
                                        </p:tgtEl>
                                        <p:attrNameLst>
                                          <p:attrName>style.visibility</p:attrName>
                                        </p:attrNameLst>
                                      </p:cBhvr>
                                      <p:to>
                                        <p:strVal val="visible"/>
                                      </p:to>
                                    </p:set>
                                    <p:anim calcmode="lin" valueType="num">
                                      <p:cBhvr>
                                        <p:cTn id="7" dur="1500" fill="hold"/>
                                        <p:tgtEl>
                                          <p:spTgt spid="1728"/>
                                        </p:tgtEl>
                                        <p:attrNameLst>
                                          <p:attrName>ppt_w</p:attrName>
                                        </p:attrNameLst>
                                      </p:cBhvr>
                                      <p:tavLst>
                                        <p:tav tm="0">
                                          <p:val>
                                            <p:fltVal val="0"/>
                                          </p:val>
                                        </p:tav>
                                        <p:tav tm="100000">
                                          <p:val>
                                            <p:strVal val="#ppt_w"/>
                                          </p:val>
                                        </p:tav>
                                      </p:tavLst>
                                    </p:anim>
                                    <p:anim calcmode="lin" valueType="num">
                                      <p:cBhvr>
                                        <p:cTn id="8" dur="1500" fill="hold"/>
                                        <p:tgtEl>
                                          <p:spTgt spid="172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735"/>
                                        </p:tgtEl>
                                        <p:attrNameLst>
                                          <p:attrName>style.visibility</p:attrName>
                                        </p:attrNameLst>
                                      </p:cBhvr>
                                      <p:to>
                                        <p:strVal val="visible"/>
                                      </p:to>
                                    </p:set>
                                    <p:anim calcmode="lin" valueType="num">
                                      <p:cBhvr>
                                        <p:cTn id="13" dur="1500" fill="hold"/>
                                        <p:tgtEl>
                                          <p:spTgt spid="1735"/>
                                        </p:tgtEl>
                                        <p:attrNameLst>
                                          <p:attrName>ppt_w</p:attrName>
                                        </p:attrNameLst>
                                      </p:cBhvr>
                                      <p:tavLst>
                                        <p:tav tm="0">
                                          <p:val>
                                            <p:fltVal val="0"/>
                                          </p:val>
                                        </p:tav>
                                        <p:tav tm="100000">
                                          <p:val>
                                            <p:strVal val="#ppt_w"/>
                                          </p:val>
                                        </p:tav>
                                      </p:tavLst>
                                    </p:anim>
                                    <p:anim calcmode="lin" valueType="num">
                                      <p:cBhvr>
                                        <p:cTn id="14" dur="1500" fill="hold"/>
                                        <p:tgtEl>
                                          <p:spTgt spid="173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742"/>
                                        </p:tgtEl>
                                        <p:attrNameLst>
                                          <p:attrName>style.visibility</p:attrName>
                                        </p:attrNameLst>
                                      </p:cBhvr>
                                      <p:to>
                                        <p:strVal val="visible"/>
                                      </p:to>
                                    </p:set>
                                    <p:anim calcmode="lin" valueType="num">
                                      <p:cBhvr>
                                        <p:cTn id="19" dur="1500" fill="hold"/>
                                        <p:tgtEl>
                                          <p:spTgt spid="1742"/>
                                        </p:tgtEl>
                                        <p:attrNameLst>
                                          <p:attrName>ppt_w</p:attrName>
                                        </p:attrNameLst>
                                      </p:cBhvr>
                                      <p:tavLst>
                                        <p:tav tm="0">
                                          <p:val>
                                            <p:fltVal val="0"/>
                                          </p:val>
                                        </p:tav>
                                        <p:tav tm="100000">
                                          <p:val>
                                            <p:strVal val="#ppt_w"/>
                                          </p:val>
                                        </p:tav>
                                      </p:tavLst>
                                    </p:anim>
                                    <p:anim calcmode="lin" valueType="num">
                                      <p:cBhvr>
                                        <p:cTn id="20" dur="1500" fill="hold"/>
                                        <p:tgtEl>
                                          <p:spTgt spid="174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1749"/>
                                        </p:tgtEl>
                                        <p:attrNameLst>
                                          <p:attrName>style.visibility</p:attrName>
                                        </p:attrNameLst>
                                      </p:cBhvr>
                                      <p:to>
                                        <p:strVal val="visible"/>
                                      </p:to>
                                    </p:set>
                                    <p:anim calcmode="lin" valueType="num">
                                      <p:cBhvr>
                                        <p:cTn id="25" dur="1500" fill="hold"/>
                                        <p:tgtEl>
                                          <p:spTgt spid="1749"/>
                                        </p:tgtEl>
                                        <p:attrNameLst>
                                          <p:attrName>ppt_w</p:attrName>
                                        </p:attrNameLst>
                                      </p:cBhvr>
                                      <p:tavLst>
                                        <p:tav tm="0">
                                          <p:val>
                                            <p:fltVal val="0"/>
                                          </p:val>
                                        </p:tav>
                                        <p:tav tm="100000">
                                          <p:val>
                                            <p:strVal val="#ppt_w"/>
                                          </p:val>
                                        </p:tav>
                                      </p:tavLst>
                                    </p:anim>
                                    <p:anim calcmode="lin" valueType="num">
                                      <p:cBhvr>
                                        <p:cTn id="26" dur="1500" fill="hold"/>
                                        <p:tgtEl>
                                          <p:spTgt spid="17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5" grpId="2"/>
      <p:bldP build="whole" bldLvl="1" animBg="1" rev="0" advAuto="0" spid="1742" grpId="3"/>
      <p:bldP build="whole" bldLvl="1" animBg="1" rev="0" advAuto="0" spid="1728" grpId="1"/>
      <p:bldP build="whole" bldLvl="1" animBg="1" rev="0" advAuto="0" spid="1749" grpId="4"/>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2" name="Our Team"/>
          <p:cNvSpPr txBox="1"/>
          <p:nvPr/>
        </p:nvSpPr>
        <p:spPr>
          <a:xfrm>
            <a:off x="1707674" y="996924"/>
            <a:ext cx="222449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Team</a:t>
            </a:r>
          </a:p>
        </p:txBody>
      </p:sp>
      <p:sp>
        <p:nvSpPr>
          <p:cNvPr id="1753"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760" name="成组"/>
          <p:cNvGrpSpPr/>
          <p:nvPr/>
        </p:nvGrpSpPr>
        <p:grpSpPr>
          <a:xfrm>
            <a:off x="2587418" y="4383104"/>
            <a:ext cx="8459286" cy="2871576"/>
            <a:chOff x="0" y="0"/>
            <a:chExt cx="8459285" cy="2871575"/>
          </a:xfrm>
        </p:grpSpPr>
        <p:sp>
          <p:nvSpPr>
            <p:cNvPr id="1754" name="image"/>
            <p:cNvSpPr/>
            <p:nvPr/>
          </p:nvSpPr>
          <p:spPr>
            <a:xfrm>
              <a:off x="0" y="0"/>
              <a:ext cx="3078185" cy="2871209"/>
            </a:xfrm>
            <a:prstGeom prst="rect">
              <a:avLst/>
            </a:prstGeom>
            <a:solidFill>
              <a:srgbClr val="D2D2D2"/>
            </a:solidFill>
            <a:ln w="25400" cap="flat">
              <a:solidFill>
                <a:srgbClr val="FF635F"/>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755" name="矩形"/>
            <p:cNvSpPr/>
            <p:nvPr/>
          </p:nvSpPr>
          <p:spPr>
            <a:xfrm>
              <a:off x="0" y="2170186"/>
              <a:ext cx="3078185" cy="701390"/>
            </a:xfrm>
            <a:prstGeom prst="rect">
              <a:avLst/>
            </a:prstGeom>
            <a:solidFill>
              <a:srgbClr val="FF635F">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756" name="John Doe"/>
            <p:cNvSpPr txBox="1"/>
            <p:nvPr/>
          </p:nvSpPr>
          <p:spPr>
            <a:xfrm>
              <a:off x="604524" y="2223120"/>
              <a:ext cx="1869136" cy="5690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000">
                  <a:solidFill>
                    <a:srgbClr val="FFFFFF"/>
                  </a:solidFill>
                  <a:latin typeface="Helvetica"/>
                  <a:ea typeface="Helvetica"/>
                  <a:cs typeface="Helvetica"/>
                  <a:sym typeface="Helvetica"/>
                </a:defRPr>
              </a:lvl1pPr>
            </a:lstStyle>
            <a:p>
              <a:pPr/>
              <a:r>
                <a:t>John Doe</a:t>
              </a:r>
            </a:p>
          </p:txBody>
        </p:sp>
        <p:sp>
          <p:nvSpPr>
            <p:cNvPr id="1757" name="John Doe"/>
            <p:cNvSpPr txBox="1"/>
            <p:nvPr/>
          </p:nvSpPr>
          <p:spPr>
            <a:xfrm>
              <a:off x="3391242" y="83841"/>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John Doe</a:t>
              </a:r>
            </a:p>
          </p:txBody>
        </p:sp>
        <p:sp>
          <p:nvSpPr>
            <p:cNvPr id="1758" name="CODER"/>
            <p:cNvSpPr txBox="1"/>
            <p:nvPr/>
          </p:nvSpPr>
          <p:spPr>
            <a:xfrm>
              <a:off x="3401584" y="646786"/>
              <a:ext cx="121503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400">
                  <a:solidFill>
                    <a:srgbClr val="D2D2D2"/>
                  </a:solidFill>
                  <a:latin typeface="Helvetica"/>
                  <a:ea typeface="Helvetica"/>
                  <a:cs typeface="Helvetica"/>
                  <a:sym typeface="Helvetica"/>
                </a:defRPr>
              </a:lvl1pPr>
            </a:lstStyle>
            <a:p>
              <a:pPr/>
              <a:r>
                <a:t>CODER</a:t>
              </a:r>
            </a:p>
          </p:txBody>
        </p:sp>
        <p:sp>
          <p:nvSpPr>
            <p:cNvPr id="1759" name="Lorem ipsum dolor sit amet, consectetur adipiscing elit. Phasellus tincidunt rhoncus augue eu rutrum. Vivamus auctor imperdiet sagittis. Etiam sed aliquet nunc, eu hendrerit metus. Aliquam accumsan"/>
            <p:cNvSpPr txBox="1"/>
            <p:nvPr/>
          </p:nvSpPr>
          <p:spPr>
            <a:xfrm>
              <a:off x="3403942" y="1161767"/>
              <a:ext cx="5055344"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1767" name="成组"/>
          <p:cNvGrpSpPr/>
          <p:nvPr/>
        </p:nvGrpSpPr>
        <p:grpSpPr>
          <a:xfrm>
            <a:off x="13392917" y="4383287"/>
            <a:ext cx="8456928" cy="2871209"/>
            <a:chOff x="0" y="0"/>
            <a:chExt cx="8456927" cy="2871208"/>
          </a:xfrm>
        </p:grpSpPr>
        <p:sp>
          <p:nvSpPr>
            <p:cNvPr id="1761" name="image"/>
            <p:cNvSpPr/>
            <p:nvPr/>
          </p:nvSpPr>
          <p:spPr>
            <a:xfrm>
              <a:off x="0" y="0"/>
              <a:ext cx="3078185" cy="2871209"/>
            </a:xfrm>
            <a:prstGeom prst="rect">
              <a:avLst/>
            </a:prstGeom>
            <a:solidFill>
              <a:srgbClr val="D2D2D2"/>
            </a:solidFill>
            <a:ln w="25400" cap="flat">
              <a:solidFill>
                <a:srgbClr val="F1C05F"/>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762" name="矩形"/>
            <p:cNvSpPr/>
            <p:nvPr/>
          </p:nvSpPr>
          <p:spPr>
            <a:xfrm>
              <a:off x="0" y="2157486"/>
              <a:ext cx="3078185" cy="701390"/>
            </a:xfrm>
            <a:prstGeom prst="rect">
              <a:avLst/>
            </a:prstGeom>
            <a:solidFill>
              <a:srgbClr val="F1C05F">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763" name="John Doe"/>
            <p:cNvSpPr txBox="1"/>
            <p:nvPr/>
          </p:nvSpPr>
          <p:spPr>
            <a:xfrm>
              <a:off x="604524" y="2172320"/>
              <a:ext cx="1869136" cy="5690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000">
                  <a:solidFill>
                    <a:srgbClr val="FFFFFF"/>
                  </a:solidFill>
                  <a:latin typeface="Helvetica"/>
                  <a:ea typeface="Helvetica"/>
                  <a:cs typeface="Helvetica"/>
                  <a:sym typeface="Helvetica"/>
                </a:defRPr>
              </a:lvl1pPr>
            </a:lstStyle>
            <a:p>
              <a:pPr/>
              <a:r>
                <a:t>John Doe</a:t>
              </a:r>
            </a:p>
          </p:txBody>
        </p:sp>
        <p:sp>
          <p:nvSpPr>
            <p:cNvPr id="1764" name="John Doe"/>
            <p:cNvSpPr txBox="1"/>
            <p:nvPr/>
          </p:nvSpPr>
          <p:spPr>
            <a:xfrm>
              <a:off x="3391242" y="132776"/>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John Doe</a:t>
              </a:r>
            </a:p>
          </p:txBody>
        </p:sp>
        <p:sp>
          <p:nvSpPr>
            <p:cNvPr id="1765" name="REPORTER"/>
            <p:cNvSpPr txBox="1"/>
            <p:nvPr/>
          </p:nvSpPr>
          <p:spPr>
            <a:xfrm>
              <a:off x="3401584" y="695721"/>
              <a:ext cx="1802459"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400">
                  <a:solidFill>
                    <a:srgbClr val="D2D2D2"/>
                  </a:solidFill>
                  <a:latin typeface="Helvetica"/>
                  <a:ea typeface="Helvetica"/>
                  <a:cs typeface="Helvetica"/>
                  <a:sym typeface="Helvetica"/>
                </a:defRPr>
              </a:lvl1pPr>
            </a:lstStyle>
            <a:p>
              <a:pPr/>
              <a:r>
                <a:t>REPORTER</a:t>
              </a:r>
            </a:p>
          </p:txBody>
        </p:sp>
        <p:sp>
          <p:nvSpPr>
            <p:cNvPr id="1766" name="Lorem ipsum dolor sit amet, consectetur adipiscing elit. Phasellus tincidunt rhoncus augue eu rutrum. Vivamus auctor imperdiet sagittis. Etiam sed aliquet nunc, eu hendrerit metus. Aliquam accumsan"/>
            <p:cNvSpPr txBox="1"/>
            <p:nvPr/>
          </p:nvSpPr>
          <p:spPr>
            <a:xfrm>
              <a:off x="3401584" y="1146899"/>
              <a:ext cx="5055344"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1774" name="成组"/>
          <p:cNvGrpSpPr/>
          <p:nvPr/>
        </p:nvGrpSpPr>
        <p:grpSpPr>
          <a:xfrm>
            <a:off x="2545475" y="8567208"/>
            <a:ext cx="8534900" cy="2871577"/>
            <a:chOff x="0" y="0"/>
            <a:chExt cx="8534898" cy="2871575"/>
          </a:xfrm>
        </p:grpSpPr>
        <p:sp>
          <p:nvSpPr>
            <p:cNvPr id="1768" name="image"/>
            <p:cNvSpPr/>
            <p:nvPr/>
          </p:nvSpPr>
          <p:spPr>
            <a:xfrm>
              <a:off x="0" y="0"/>
              <a:ext cx="3078185" cy="2871209"/>
            </a:xfrm>
            <a:prstGeom prst="rect">
              <a:avLst/>
            </a:prstGeom>
            <a:solidFill>
              <a:srgbClr val="D2D2D2"/>
            </a:solidFill>
            <a:ln w="25400" cap="flat">
              <a:solidFill>
                <a:srgbClr val="3FA086"/>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769" name="矩形"/>
            <p:cNvSpPr/>
            <p:nvPr/>
          </p:nvSpPr>
          <p:spPr>
            <a:xfrm>
              <a:off x="0" y="2170186"/>
              <a:ext cx="3078185" cy="701390"/>
            </a:xfrm>
            <a:prstGeom prst="rect">
              <a:avLst/>
            </a:prstGeom>
            <a:solidFill>
              <a:srgbClr val="3FA086">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770" name="John Doe"/>
            <p:cNvSpPr txBox="1"/>
            <p:nvPr/>
          </p:nvSpPr>
          <p:spPr>
            <a:xfrm>
              <a:off x="604524" y="2223120"/>
              <a:ext cx="1869136" cy="5690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000">
                  <a:solidFill>
                    <a:srgbClr val="FFFFFF"/>
                  </a:solidFill>
                  <a:latin typeface="Helvetica"/>
                  <a:ea typeface="Helvetica"/>
                  <a:cs typeface="Helvetica"/>
                  <a:sym typeface="Helvetica"/>
                </a:defRPr>
              </a:lvl1pPr>
            </a:lstStyle>
            <a:p>
              <a:pPr/>
              <a:r>
                <a:t>John Doe</a:t>
              </a:r>
            </a:p>
          </p:txBody>
        </p:sp>
        <p:sp>
          <p:nvSpPr>
            <p:cNvPr id="1771" name="John Doe"/>
            <p:cNvSpPr txBox="1"/>
            <p:nvPr/>
          </p:nvSpPr>
          <p:spPr>
            <a:xfrm>
              <a:off x="3412213" y="97959"/>
              <a:ext cx="1745272"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John Doe</a:t>
              </a:r>
            </a:p>
          </p:txBody>
        </p:sp>
        <p:sp>
          <p:nvSpPr>
            <p:cNvPr id="1772" name="DESIGNER"/>
            <p:cNvSpPr txBox="1"/>
            <p:nvPr/>
          </p:nvSpPr>
          <p:spPr>
            <a:xfrm>
              <a:off x="3435255" y="660904"/>
              <a:ext cx="1706316"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400">
                  <a:solidFill>
                    <a:srgbClr val="D2D2D2"/>
                  </a:solidFill>
                  <a:latin typeface="Helvetica"/>
                  <a:ea typeface="Helvetica"/>
                  <a:cs typeface="Helvetica"/>
                  <a:sym typeface="Helvetica"/>
                </a:defRPr>
              </a:lvl1pPr>
            </a:lstStyle>
            <a:p>
              <a:pPr/>
              <a:r>
                <a:t>DESIGNER</a:t>
              </a:r>
            </a:p>
          </p:txBody>
        </p:sp>
        <p:sp>
          <p:nvSpPr>
            <p:cNvPr id="1773" name="Lorem ipsum dolor sit amet, consectetur adipiscing elit. Phasellus tincidunt rhoncus augue eu rutrum. Vivamus auctor imperdiet sagittis. Etiam sed aliquet nunc, eu hendrerit metus. Aliquam accumsan"/>
            <p:cNvSpPr txBox="1"/>
            <p:nvPr/>
          </p:nvSpPr>
          <p:spPr>
            <a:xfrm>
              <a:off x="3479555" y="1147649"/>
              <a:ext cx="5055344"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grpSp>
        <p:nvGrpSpPr>
          <p:cNvPr id="1781" name="成组"/>
          <p:cNvGrpSpPr/>
          <p:nvPr/>
        </p:nvGrpSpPr>
        <p:grpSpPr>
          <a:xfrm>
            <a:off x="13391539" y="8553423"/>
            <a:ext cx="8459685" cy="2871576"/>
            <a:chOff x="0" y="0"/>
            <a:chExt cx="8459684" cy="2871575"/>
          </a:xfrm>
        </p:grpSpPr>
        <p:sp>
          <p:nvSpPr>
            <p:cNvPr id="1775" name="image"/>
            <p:cNvSpPr/>
            <p:nvPr/>
          </p:nvSpPr>
          <p:spPr>
            <a:xfrm>
              <a:off x="0" y="0"/>
              <a:ext cx="3078185" cy="2871209"/>
            </a:xfrm>
            <a:prstGeom prst="rect">
              <a:avLst/>
            </a:prstGeom>
            <a:solidFill>
              <a:srgbClr val="D2D2D2"/>
            </a:solidFill>
            <a:ln w="25400" cap="flat">
              <a:solidFill>
                <a:srgbClr val="828B9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776" name="矩形"/>
            <p:cNvSpPr/>
            <p:nvPr/>
          </p:nvSpPr>
          <p:spPr>
            <a:xfrm>
              <a:off x="0" y="2170186"/>
              <a:ext cx="3078185" cy="701390"/>
            </a:xfrm>
            <a:prstGeom prst="rect">
              <a:avLst/>
            </a:prstGeom>
            <a:solidFill>
              <a:srgbClr val="828B94">
                <a:alpha val="76002"/>
              </a:srgbClr>
            </a:solidFill>
            <a:ln w="12700" cap="flat">
              <a:noFill/>
              <a:miter lim="400000"/>
            </a:ln>
            <a:effectLst/>
          </p:spPr>
          <p:txBody>
            <a:bodyPr wrap="square" lIns="50800" tIns="50800" rIns="50800" bIns="50800" numCol="1" anchor="ctr">
              <a:noAutofit/>
            </a:bodyPr>
            <a:lstStyle/>
            <a:p>
              <a:pPr>
                <a:defRPr sz="3200"/>
              </a:pPr>
            </a:p>
          </p:txBody>
        </p:sp>
        <p:sp>
          <p:nvSpPr>
            <p:cNvPr id="1777" name="John Doe"/>
            <p:cNvSpPr txBox="1"/>
            <p:nvPr/>
          </p:nvSpPr>
          <p:spPr>
            <a:xfrm>
              <a:off x="604524" y="2172320"/>
              <a:ext cx="1869136" cy="5690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000">
                  <a:solidFill>
                    <a:srgbClr val="FFFFFF"/>
                  </a:solidFill>
                  <a:latin typeface="Helvetica"/>
                  <a:ea typeface="Helvetica"/>
                  <a:cs typeface="Helvetica"/>
                  <a:sym typeface="Helvetica"/>
                </a:defRPr>
              </a:lvl1pPr>
            </a:lstStyle>
            <a:p>
              <a:pPr/>
              <a:r>
                <a:t>John Doe</a:t>
              </a:r>
            </a:p>
          </p:txBody>
        </p:sp>
        <p:sp>
          <p:nvSpPr>
            <p:cNvPr id="1778" name="John Doe"/>
            <p:cNvSpPr txBox="1"/>
            <p:nvPr/>
          </p:nvSpPr>
          <p:spPr>
            <a:xfrm>
              <a:off x="3391242" y="132776"/>
              <a:ext cx="174527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John Doe</a:t>
              </a:r>
            </a:p>
          </p:txBody>
        </p:sp>
        <p:sp>
          <p:nvSpPr>
            <p:cNvPr id="1779" name="C.E.O"/>
            <p:cNvSpPr txBox="1"/>
            <p:nvPr/>
          </p:nvSpPr>
          <p:spPr>
            <a:xfrm>
              <a:off x="3401584" y="695721"/>
              <a:ext cx="94416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400">
                  <a:solidFill>
                    <a:srgbClr val="D2D2D2"/>
                  </a:solidFill>
                  <a:latin typeface="Helvetica"/>
                  <a:ea typeface="Helvetica"/>
                  <a:cs typeface="Helvetica"/>
                  <a:sym typeface="Helvetica"/>
                </a:defRPr>
              </a:lvl1pPr>
            </a:lstStyle>
            <a:p>
              <a:pPr/>
              <a:r>
                <a:t>C.E.O</a:t>
              </a:r>
            </a:p>
          </p:txBody>
        </p:sp>
        <p:sp>
          <p:nvSpPr>
            <p:cNvPr id="1780" name="Lorem ipsum dolor sit amet, consectetur adipiscing elit. Phasellus tincidunt rhoncus augue eu rutrum. Vivamus auctor imperdiet sagittis. Etiam sed aliquet nunc, eu hendrerit metus. Aliquam accumsan"/>
            <p:cNvSpPr txBox="1"/>
            <p:nvPr/>
          </p:nvSpPr>
          <p:spPr>
            <a:xfrm>
              <a:off x="3404341" y="1161434"/>
              <a:ext cx="5055344"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60"/>
                                        </p:tgtEl>
                                        <p:attrNameLst>
                                          <p:attrName>style.visibility</p:attrName>
                                        </p:attrNameLst>
                                      </p:cBhvr>
                                      <p:to>
                                        <p:strVal val="visible"/>
                                      </p:to>
                                    </p:set>
                                    <p:anim calcmode="lin" valueType="num">
                                      <p:cBhvr>
                                        <p:cTn id="7" dur="800" fill="hold"/>
                                        <p:tgtEl>
                                          <p:spTgt spid="1760"/>
                                        </p:tgtEl>
                                        <p:attrNameLst>
                                          <p:attrName>ppt_x</p:attrName>
                                        </p:attrNameLst>
                                      </p:cBhvr>
                                      <p:tavLst>
                                        <p:tav tm="0">
                                          <p:val>
                                            <p:strVal val="0-#ppt_w/2"/>
                                          </p:val>
                                        </p:tav>
                                        <p:tav tm="100000">
                                          <p:val>
                                            <p:strVal val="#ppt_x"/>
                                          </p:val>
                                        </p:tav>
                                      </p:tavLst>
                                    </p:anim>
                                    <p:anim calcmode="lin" valueType="num">
                                      <p:cBhvr>
                                        <p:cTn id="8" dur="800" fill="hold"/>
                                        <p:tgtEl>
                                          <p:spTgt spid="17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774"/>
                                        </p:tgtEl>
                                        <p:attrNameLst>
                                          <p:attrName>style.visibility</p:attrName>
                                        </p:attrNameLst>
                                      </p:cBhvr>
                                      <p:to>
                                        <p:strVal val="visible"/>
                                      </p:to>
                                    </p:set>
                                    <p:anim calcmode="lin" valueType="num">
                                      <p:cBhvr>
                                        <p:cTn id="13" dur="800" fill="hold"/>
                                        <p:tgtEl>
                                          <p:spTgt spid="1774"/>
                                        </p:tgtEl>
                                        <p:attrNameLst>
                                          <p:attrName>ppt_x</p:attrName>
                                        </p:attrNameLst>
                                      </p:cBhvr>
                                      <p:tavLst>
                                        <p:tav tm="0">
                                          <p:val>
                                            <p:strVal val="0-#ppt_w/2"/>
                                          </p:val>
                                        </p:tav>
                                        <p:tav tm="100000">
                                          <p:val>
                                            <p:strVal val="#ppt_x"/>
                                          </p:val>
                                        </p:tav>
                                      </p:tavLst>
                                    </p:anim>
                                    <p:anim calcmode="lin" valueType="num">
                                      <p:cBhvr>
                                        <p:cTn id="14" dur="800" fill="hold"/>
                                        <p:tgtEl>
                                          <p:spTgt spid="17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767"/>
                                        </p:tgtEl>
                                        <p:attrNameLst>
                                          <p:attrName>style.visibility</p:attrName>
                                        </p:attrNameLst>
                                      </p:cBhvr>
                                      <p:to>
                                        <p:strVal val="visible"/>
                                      </p:to>
                                    </p:set>
                                    <p:anim calcmode="lin" valueType="num">
                                      <p:cBhvr>
                                        <p:cTn id="19" dur="800" fill="hold"/>
                                        <p:tgtEl>
                                          <p:spTgt spid="1767"/>
                                        </p:tgtEl>
                                        <p:attrNameLst>
                                          <p:attrName>ppt_x</p:attrName>
                                        </p:attrNameLst>
                                      </p:cBhvr>
                                      <p:tavLst>
                                        <p:tav tm="0">
                                          <p:val>
                                            <p:strVal val="0-#ppt_w/2"/>
                                          </p:val>
                                        </p:tav>
                                        <p:tav tm="100000">
                                          <p:val>
                                            <p:strVal val="#ppt_x"/>
                                          </p:val>
                                        </p:tav>
                                      </p:tavLst>
                                    </p:anim>
                                    <p:anim calcmode="lin" valueType="num">
                                      <p:cBhvr>
                                        <p:cTn id="20" dur="800" fill="hold"/>
                                        <p:tgtEl>
                                          <p:spTgt spid="17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1781"/>
                                        </p:tgtEl>
                                        <p:attrNameLst>
                                          <p:attrName>style.visibility</p:attrName>
                                        </p:attrNameLst>
                                      </p:cBhvr>
                                      <p:to>
                                        <p:strVal val="visible"/>
                                      </p:to>
                                    </p:set>
                                    <p:anim calcmode="lin" valueType="num">
                                      <p:cBhvr>
                                        <p:cTn id="25" dur="800" fill="hold"/>
                                        <p:tgtEl>
                                          <p:spTgt spid="1781"/>
                                        </p:tgtEl>
                                        <p:attrNameLst>
                                          <p:attrName>ppt_x</p:attrName>
                                        </p:attrNameLst>
                                      </p:cBhvr>
                                      <p:tavLst>
                                        <p:tav tm="0">
                                          <p:val>
                                            <p:strVal val="0-#ppt_w/2"/>
                                          </p:val>
                                        </p:tav>
                                        <p:tav tm="100000">
                                          <p:val>
                                            <p:strVal val="#ppt_x"/>
                                          </p:val>
                                        </p:tav>
                                      </p:tavLst>
                                    </p:anim>
                                    <p:anim calcmode="lin" valueType="num">
                                      <p:cBhvr>
                                        <p:cTn id="26" dur="800" fill="hold"/>
                                        <p:tgtEl>
                                          <p:spTgt spid="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1" grpId="4"/>
      <p:bldP build="whole" bldLvl="1" animBg="1" rev="0" advAuto="0" spid="1760" grpId="1"/>
      <p:bldP build="whole" bldLvl="1" animBg="1" rev="0" advAuto="0" spid="1767" grpId="3"/>
      <p:bldP build="whole" bldLvl="1" animBg="1" rev="0" advAuto="0" spid="1774" grpId="2"/>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3" name="幻灯片编号"/>
          <p:cNvSpPr txBox="1"/>
          <p:nvPr>
            <p:ph type="sldNum" sz="quarter" idx="2"/>
          </p:nvPr>
        </p:nvSpPr>
        <p:spPr>
          <a:xfrm>
            <a:off x="11965334" y="13363740"/>
            <a:ext cx="453332"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4" name="Single Personally"/>
          <p:cNvSpPr txBox="1"/>
          <p:nvPr/>
        </p:nvSpPr>
        <p:spPr>
          <a:xfrm>
            <a:off x="1707674" y="996924"/>
            <a:ext cx="384314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Single Personally</a:t>
            </a:r>
          </a:p>
        </p:txBody>
      </p:sp>
      <p:sp>
        <p:nvSpPr>
          <p:cNvPr id="178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791" name="成组"/>
          <p:cNvGrpSpPr/>
          <p:nvPr/>
        </p:nvGrpSpPr>
        <p:grpSpPr>
          <a:xfrm>
            <a:off x="1767324" y="4578361"/>
            <a:ext cx="10559111" cy="3842497"/>
            <a:chOff x="0" y="0"/>
            <a:chExt cx="10559110" cy="3842496"/>
          </a:xfrm>
        </p:grpSpPr>
        <p:sp>
          <p:nvSpPr>
            <p:cNvPr id="1786" name="image"/>
            <p:cNvSpPr/>
            <p:nvPr/>
          </p:nvSpPr>
          <p:spPr>
            <a:xfrm>
              <a:off x="0" y="0"/>
              <a:ext cx="3842497" cy="3842497"/>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787" name="John Doe"/>
            <p:cNvSpPr txBox="1"/>
            <p:nvPr/>
          </p:nvSpPr>
          <p:spPr>
            <a:xfrm>
              <a:off x="4468964" y="109793"/>
              <a:ext cx="1869136" cy="5690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l">
                <a:defRPr sz="3000">
                  <a:solidFill>
                    <a:srgbClr val="B9B9B9"/>
                  </a:solidFill>
                  <a:latin typeface="Helvetica"/>
                  <a:ea typeface="Helvetica"/>
                  <a:cs typeface="Helvetica"/>
                  <a:sym typeface="Helvetica"/>
                </a:defRPr>
              </a:lvl1pPr>
            </a:lstStyle>
            <a:p>
              <a:pPr/>
              <a:r>
                <a:t>John Doe</a:t>
              </a:r>
            </a:p>
          </p:txBody>
        </p:sp>
        <p:sp>
          <p:nvSpPr>
            <p:cNvPr id="1788" name="CODER"/>
            <p:cNvSpPr txBox="1"/>
            <p:nvPr/>
          </p:nvSpPr>
          <p:spPr>
            <a:xfrm>
              <a:off x="4510476" y="674553"/>
              <a:ext cx="121503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400">
                  <a:solidFill>
                    <a:srgbClr val="D2D2D2"/>
                  </a:solidFill>
                  <a:latin typeface="Helvetica"/>
                  <a:ea typeface="Helvetica"/>
                  <a:cs typeface="Helvetica"/>
                  <a:sym typeface="Helvetica"/>
                </a:defRPr>
              </a:lvl1pPr>
            </a:lstStyle>
            <a:p>
              <a:pPr/>
              <a:r>
                <a:t>CODER</a:t>
              </a:r>
            </a:p>
          </p:txBody>
        </p:sp>
        <p:sp>
          <p:nvSpPr>
            <p:cNvPr id="1789" name="Donec sit amet tortor suscipit, aliquet lectus ac, molestie lectus. Donec tincidunt nunc tellus. Maecenas bibendum nulla a blandit volutpat. Duis a rhoncus diam. Vestibulum nec sagittis massa. Pellentesque vestibulum commodo"/>
            <p:cNvSpPr txBox="1"/>
            <p:nvPr/>
          </p:nvSpPr>
          <p:spPr>
            <a:xfrm>
              <a:off x="4487031" y="2107103"/>
              <a:ext cx="6072080"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a:t>
              </a:r>
            </a:p>
          </p:txBody>
        </p:sp>
        <p:sp>
          <p:nvSpPr>
            <p:cNvPr id="1790" name="线条"/>
            <p:cNvSpPr/>
            <p:nvPr/>
          </p:nvSpPr>
          <p:spPr>
            <a:xfrm>
              <a:off x="4608779" y="1392973"/>
              <a:ext cx="4561480" cy="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grpSp>
      <p:grpSp>
        <p:nvGrpSpPr>
          <p:cNvPr id="1796" name="成组"/>
          <p:cNvGrpSpPr/>
          <p:nvPr/>
        </p:nvGrpSpPr>
        <p:grpSpPr>
          <a:xfrm>
            <a:off x="1613257" y="10853880"/>
            <a:ext cx="5122739" cy="626218"/>
            <a:chOff x="0" y="0"/>
            <a:chExt cx="5122738" cy="626217"/>
          </a:xfrm>
        </p:grpSpPr>
        <p:sp>
          <p:nvSpPr>
            <p:cNvPr id="1792" name="线条"/>
            <p:cNvSpPr/>
            <p:nvPr/>
          </p:nvSpPr>
          <p:spPr>
            <a:xfrm>
              <a:off x="83489" y="626217"/>
              <a:ext cx="5039250" cy="1"/>
            </a:xfrm>
            <a:prstGeom prst="line">
              <a:avLst/>
            </a:prstGeom>
            <a:noFill/>
            <a:ln w="38100" cap="rnd">
              <a:solidFill>
                <a:srgbClr val="727B8D"/>
              </a:solidFill>
              <a:custDash>
                <a:ds d="100000" sp="200000"/>
              </a:custDash>
              <a:round/>
            </a:ln>
            <a:effectLst/>
          </p:spPr>
          <p:txBody>
            <a:bodyPr wrap="square" lIns="50800" tIns="50800" rIns="50800" bIns="50800" numCol="1" anchor="ctr">
              <a:noAutofit/>
            </a:bodyPr>
            <a:lstStyle/>
            <a:p>
              <a:pPr>
                <a:defRPr sz="3200"/>
              </a:pPr>
            </a:p>
          </p:txBody>
        </p:sp>
        <p:sp>
          <p:nvSpPr>
            <p:cNvPr id="1793" name="线条"/>
            <p:cNvSpPr/>
            <p:nvPr/>
          </p:nvSpPr>
          <p:spPr>
            <a:xfrm>
              <a:off x="104661" y="626217"/>
              <a:ext cx="2645157" cy="1"/>
            </a:xfrm>
            <a:prstGeom prst="line">
              <a:avLst/>
            </a:prstGeom>
            <a:noFill/>
            <a:ln w="101600" cap="flat">
              <a:solidFill>
                <a:srgbClr val="F1C05F"/>
              </a:solidFill>
              <a:prstDash val="solid"/>
              <a:miter lim="400000"/>
              <a:tailEnd type="oval" w="med" len="med"/>
            </a:ln>
            <a:effectLst/>
          </p:spPr>
          <p:txBody>
            <a:bodyPr wrap="square" lIns="50800" tIns="50800" rIns="50800" bIns="50800" numCol="1" anchor="ctr">
              <a:noAutofit/>
            </a:bodyPr>
            <a:lstStyle/>
            <a:p>
              <a:pPr>
                <a:defRPr sz="3200"/>
              </a:pPr>
            </a:p>
          </p:txBody>
        </p:sp>
        <p:sp>
          <p:nvSpPr>
            <p:cNvPr id="1794" name="PHP Coding"/>
            <p:cNvSpPr txBox="1"/>
            <p:nvPr/>
          </p:nvSpPr>
          <p:spPr>
            <a:xfrm>
              <a:off x="0" y="-1"/>
              <a:ext cx="1786236"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EFF0F2"/>
                  </a:solidFill>
                  <a:latin typeface="Helvetica"/>
                  <a:ea typeface="Helvetica"/>
                  <a:cs typeface="Helvetica"/>
                  <a:sym typeface="Helvetica"/>
                </a:defRPr>
              </a:lvl1pPr>
            </a:lstStyle>
            <a:p>
              <a:pPr/>
              <a:r>
                <a:t>PHP Coding</a:t>
              </a:r>
            </a:p>
          </p:txBody>
        </p:sp>
        <p:sp>
          <p:nvSpPr>
            <p:cNvPr id="1795" name="60%"/>
            <p:cNvSpPr txBox="1"/>
            <p:nvPr/>
          </p:nvSpPr>
          <p:spPr>
            <a:xfrm>
              <a:off x="2461890" y="1908"/>
              <a:ext cx="72434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EFF0F2"/>
                  </a:solidFill>
                  <a:latin typeface="Helvetica"/>
                  <a:ea typeface="Helvetica"/>
                  <a:cs typeface="Helvetica"/>
                  <a:sym typeface="Helvetica"/>
                </a:defRPr>
              </a:lvl1pPr>
            </a:lstStyle>
            <a:p>
              <a:pPr/>
              <a:r>
                <a:t>60%</a:t>
              </a:r>
            </a:p>
          </p:txBody>
        </p:sp>
      </p:grpSp>
      <p:grpSp>
        <p:nvGrpSpPr>
          <p:cNvPr id="1801" name="成组"/>
          <p:cNvGrpSpPr/>
          <p:nvPr/>
        </p:nvGrpSpPr>
        <p:grpSpPr>
          <a:xfrm>
            <a:off x="6997065" y="10839325"/>
            <a:ext cx="5083847" cy="655328"/>
            <a:chOff x="0" y="0"/>
            <a:chExt cx="5083846" cy="655327"/>
          </a:xfrm>
        </p:grpSpPr>
        <p:sp>
          <p:nvSpPr>
            <p:cNvPr id="1797" name="线条"/>
            <p:cNvSpPr/>
            <p:nvPr/>
          </p:nvSpPr>
          <p:spPr>
            <a:xfrm>
              <a:off x="44597" y="655327"/>
              <a:ext cx="5039250" cy="1"/>
            </a:xfrm>
            <a:prstGeom prst="line">
              <a:avLst/>
            </a:prstGeom>
            <a:noFill/>
            <a:ln w="38100" cap="rnd">
              <a:solidFill>
                <a:srgbClr val="727B8D"/>
              </a:solidFill>
              <a:custDash>
                <a:ds d="100000" sp="200000"/>
              </a:custDash>
              <a:round/>
            </a:ln>
            <a:effectLst/>
          </p:spPr>
          <p:txBody>
            <a:bodyPr wrap="square" lIns="50800" tIns="50800" rIns="50800" bIns="50800" numCol="1" anchor="ctr">
              <a:noAutofit/>
            </a:bodyPr>
            <a:lstStyle/>
            <a:p>
              <a:pPr>
                <a:defRPr sz="3200"/>
              </a:pPr>
            </a:p>
          </p:txBody>
        </p:sp>
        <p:sp>
          <p:nvSpPr>
            <p:cNvPr id="1798" name="线条"/>
            <p:cNvSpPr/>
            <p:nvPr/>
          </p:nvSpPr>
          <p:spPr>
            <a:xfrm>
              <a:off x="65769" y="655327"/>
              <a:ext cx="4141287" cy="1"/>
            </a:xfrm>
            <a:prstGeom prst="line">
              <a:avLst/>
            </a:prstGeom>
            <a:noFill/>
            <a:ln w="101600" cap="flat">
              <a:solidFill>
                <a:srgbClr val="3FA086"/>
              </a:solidFill>
              <a:prstDash val="solid"/>
              <a:miter lim="400000"/>
              <a:tailEnd type="oval" w="med" len="med"/>
            </a:ln>
            <a:effectLst/>
          </p:spPr>
          <p:txBody>
            <a:bodyPr wrap="square" lIns="50800" tIns="50800" rIns="50800" bIns="50800" numCol="1" anchor="ctr">
              <a:noAutofit/>
            </a:bodyPr>
            <a:lstStyle/>
            <a:p>
              <a:pPr>
                <a:defRPr sz="3200"/>
              </a:pPr>
            </a:p>
          </p:txBody>
        </p:sp>
        <p:sp>
          <p:nvSpPr>
            <p:cNvPr id="1799" name="Photoshop Desing"/>
            <p:cNvSpPr txBox="1"/>
            <p:nvPr/>
          </p:nvSpPr>
          <p:spPr>
            <a:xfrm>
              <a:off x="0" y="0"/>
              <a:ext cx="2490826"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400">
                  <a:solidFill>
                    <a:srgbClr val="EFF0F2"/>
                  </a:solidFill>
                  <a:latin typeface="Helvetica"/>
                  <a:ea typeface="Helvetica"/>
                  <a:cs typeface="Helvetica"/>
                  <a:sym typeface="Helvetica"/>
                </a:defRPr>
              </a:lvl1pPr>
            </a:lstStyle>
            <a:p>
              <a:pPr/>
              <a:r>
                <a:t>Photoshop Desing</a:t>
              </a:r>
            </a:p>
          </p:txBody>
        </p:sp>
        <p:sp>
          <p:nvSpPr>
            <p:cNvPr id="1800" name="90%"/>
            <p:cNvSpPr txBox="1"/>
            <p:nvPr/>
          </p:nvSpPr>
          <p:spPr>
            <a:xfrm>
              <a:off x="3890258" y="0"/>
              <a:ext cx="701651" cy="46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2400">
                  <a:solidFill>
                    <a:srgbClr val="EFF0F2"/>
                  </a:solidFill>
                  <a:latin typeface="Helvetica"/>
                  <a:ea typeface="Helvetica"/>
                  <a:cs typeface="Helvetica"/>
                  <a:sym typeface="Helvetica"/>
                </a:defRPr>
              </a:lvl1pPr>
            </a:lstStyle>
            <a:p>
              <a:pPr/>
              <a:r>
                <a:t>90%</a:t>
              </a:r>
            </a:p>
          </p:txBody>
        </p:sp>
      </p:grpSp>
      <p:grpSp>
        <p:nvGrpSpPr>
          <p:cNvPr id="1806" name="成组"/>
          <p:cNvGrpSpPr/>
          <p:nvPr/>
        </p:nvGrpSpPr>
        <p:grpSpPr>
          <a:xfrm>
            <a:off x="12341980" y="10839325"/>
            <a:ext cx="5083848" cy="655328"/>
            <a:chOff x="0" y="0"/>
            <a:chExt cx="5083846" cy="655327"/>
          </a:xfrm>
        </p:grpSpPr>
        <p:sp>
          <p:nvSpPr>
            <p:cNvPr id="1802" name="线条"/>
            <p:cNvSpPr/>
            <p:nvPr/>
          </p:nvSpPr>
          <p:spPr>
            <a:xfrm>
              <a:off x="44597" y="655327"/>
              <a:ext cx="5039250" cy="1"/>
            </a:xfrm>
            <a:prstGeom prst="line">
              <a:avLst/>
            </a:prstGeom>
            <a:noFill/>
            <a:ln w="38100" cap="rnd">
              <a:solidFill>
                <a:srgbClr val="727B8D"/>
              </a:solidFill>
              <a:custDash>
                <a:ds d="100000" sp="200000"/>
              </a:custDash>
              <a:round/>
            </a:ln>
            <a:effectLst/>
          </p:spPr>
          <p:txBody>
            <a:bodyPr wrap="square" lIns="50800" tIns="50800" rIns="50800" bIns="50800" numCol="1" anchor="ctr">
              <a:noAutofit/>
            </a:bodyPr>
            <a:lstStyle/>
            <a:p>
              <a:pPr>
                <a:defRPr sz="3200"/>
              </a:pPr>
            </a:p>
          </p:txBody>
        </p:sp>
        <p:sp>
          <p:nvSpPr>
            <p:cNvPr id="1803" name="线条"/>
            <p:cNvSpPr/>
            <p:nvPr/>
          </p:nvSpPr>
          <p:spPr>
            <a:xfrm>
              <a:off x="65769" y="655327"/>
              <a:ext cx="3134009" cy="1"/>
            </a:xfrm>
            <a:prstGeom prst="line">
              <a:avLst/>
            </a:prstGeom>
            <a:noFill/>
            <a:ln w="101600" cap="flat">
              <a:solidFill>
                <a:srgbClr val="FF635F"/>
              </a:solidFill>
              <a:prstDash val="solid"/>
              <a:miter lim="400000"/>
              <a:tailEnd type="oval" w="med" len="med"/>
            </a:ln>
            <a:effectLst/>
          </p:spPr>
          <p:txBody>
            <a:bodyPr wrap="square" lIns="50800" tIns="50800" rIns="50800" bIns="50800" numCol="1" anchor="ctr">
              <a:noAutofit/>
            </a:bodyPr>
            <a:lstStyle/>
            <a:p>
              <a:pPr>
                <a:defRPr sz="3200"/>
              </a:pPr>
            </a:p>
          </p:txBody>
        </p:sp>
        <p:sp>
          <p:nvSpPr>
            <p:cNvPr id="1804" name="Presentation"/>
            <p:cNvSpPr txBox="1"/>
            <p:nvPr/>
          </p:nvSpPr>
          <p:spPr>
            <a:xfrm>
              <a:off x="0" y="-1"/>
              <a:ext cx="1825675"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EFF0F2"/>
                  </a:solidFill>
                  <a:latin typeface="Helvetica"/>
                  <a:ea typeface="Helvetica"/>
                  <a:cs typeface="Helvetica"/>
                  <a:sym typeface="Helvetica"/>
                </a:defRPr>
              </a:lvl1pPr>
            </a:lstStyle>
            <a:p>
              <a:pPr/>
              <a:r>
                <a:t>Presentation</a:t>
              </a:r>
            </a:p>
          </p:txBody>
        </p:sp>
        <p:sp>
          <p:nvSpPr>
            <p:cNvPr id="1805" name="75%"/>
            <p:cNvSpPr txBox="1"/>
            <p:nvPr/>
          </p:nvSpPr>
          <p:spPr>
            <a:xfrm>
              <a:off x="2917014" y="-1"/>
              <a:ext cx="72434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EFF0F2"/>
                  </a:solidFill>
                  <a:latin typeface="Helvetica"/>
                  <a:ea typeface="Helvetica"/>
                  <a:cs typeface="Helvetica"/>
                  <a:sym typeface="Helvetica"/>
                </a:defRPr>
              </a:lvl1pPr>
            </a:lstStyle>
            <a:p>
              <a:pPr/>
              <a:r>
                <a:t>75%</a:t>
              </a:r>
            </a:p>
          </p:txBody>
        </p:sp>
      </p:grpSp>
      <p:grpSp>
        <p:nvGrpSpPr>
          <p:cNvPr id="1811" name="成组"/>
          <p:cNvGrpSpPr/>
          <p:nvPr/>
        </p:nvGrpSpPr>
        <p:grpSpPr>
          <a:xfrm>
            <a:off x="17686897" y="10839325"/>
            <a:ext cx="5083847" cy="655328"/>
            <a:chOff x="0" y="0"/>
            <a:chExt cx="5083846" cy="655327"/>
          </a:xfrm>
        </p:grpSpPr>
        <p:sp>
          <p:nvSpPr>
            <p:cNvPr id="1807" name="线条"/>
            <p:cNvSpPr/>
            <p:nvPr/>
          </p:nvSpPr>
          <p:spPr>
            <a:xfrm>
              <a:off x="44597" y="655327"/>
              <a:ext cx="5039250" cy="1"/>
            </a:xfrm>
            <a:prstGeom prst="line">
              <a:avLst/>
            </a:prstGeom>
            <a:noFill/>
            <a:ln w="38100" cap="rnd">
              <a:solidFill>
                <a:srgbClr val="727B8D"/>
              </a:solidFill>
              <a:custDash>
                <a:ds d="100000" sp="200000"/>
              </a:custDash>
              <a:round/>
            </a:ln>
            <a:effectLst/>
          </p:spPr>
          <p:txBody>
            <a:bodyPr wrap="square" lIns="50800" tIns="50800" rIns="50800" bIns="50800" numCol="1" anchor="ctr">
              <a:noAutofit/>
            </a:bodyPr>
            <a:lstStyle/>
            <a:p>
              <a:pPr>
                <a:defRPr sz="3200"/>
              </a:pPr>
            </a:p>
          </p:txBody>
        </p:sp>
        <p:sp>
          <p:nvSpPr>
            <p:cNvPr id="1808" name="线条"/>
            <p:cNvSpPr/>
            <p:nvPr/>
          </p:nvSpPr>
          <p:spPr>
            <a:xfrm>
              <a:off x="65769" y="655327"/>
              <a:ext cx="4141287" cy="1"/>
            </a:xfrm>
            <a:prstGeom prst="line">
              <a:avLst/>
            </a:prstGeom>
            <a:noFill/>
            <a:ln w="101600" cap="flat">
              <a:solidFill>
                <a:srgbClr val="727B8D"/>
              </a:solidFill>
              <a:prstDash val="solid"/>
              <a:miter lim="400000"/>
              <a:tailEnd type="oval" w="med" len="med"/>
            </a:ln>
            <a:effectLst/>
          </p:spPr>
          <p:txBody>
            <a:bodyPr wrap="square" lIns="50800" tIns="50800" rIns="50800" bIns="50800" numCol="1" anchor="ctr">
              <a:noAutofit/>
            </a:bodyPr>
            <a:lstStyle/>
            <a:p>
              <a:pPr>
                <a:defRPr sz="3200"/>
              </a:pPr>
            </a:p>
          </p:txBody>
        </p:sp>
        <p:sp>
          <p:nvSpPr>
            <p:cNvPr id="1809" name="HTML5"/>
            <p:cNvSpPr txBox="1"/>
            <p:nvPr/>
          </p:nvSpPr>
          <p:spPr>
            <a:xfrm>
              <a:off x="0" y="-1"/>
              <a:ext cx="1113533"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EFF0F2"/>
                  </a:solidFill>
                  <a:latin typeface="Helvetica"/>
                  <a:ea typeface="Helvetica"/>
                  <a:cs typeface="Helvetica"/>
                  <a:sym typeface="Helvetica"/>
                </a:defRPr>
              </a:lvl1pPr>
            </a:lstStyle>
            <a:p>
              <a:pPr/>
              <a:r>
                <a:t>HTML5</a:t>
              </a:r>
            </a:p>
          </p:txBody>
        </p:sp>
        <p:sp>
          <p:nvSpPr>
            <p:cNvPr id="1810" name="90%"/>
            <p:cNvSpPr txBox="1"/>
            <p:nvPr/>
          </p:nvSpPr>
          <p:spPr>
            <a:xfrm>
              <a:off x="3890258" y="-1"/>
              <a:ext cx="72434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EFF0F2"/>
                  </a:solidFill>
                  <a:latin typeface="Helvetica"/>
                  <a:ea typeface="Helvetica"/>
                  <a:cs typeface="Helvetica"/>
                  <a:sym typeface="Helvetica"/>
                </a:defRPr>
              </a:lvl1pPr>
            </a:lstStyle>
            <a:p>
              <a:pPr/>
              <a:r>
                <a:t>90%</a:t>
              </a:r>
            </a:p>
          </p:txBody>
        </p:sp>
      </p:grpSp>
      <p:sp>
        <p:nvSpPr>
          <p:cNvPr id="1812" name="圆形"/>
          <p:cNvSpPr/>
          <p:nvPr/>
        </p:nvSpPr>
        <p:spPr>
          <a:xfrm>
            <a:off x="15465761" y="4849439"/>
            <a:ext cx="1764619" cy="1764619"/>
          </a:xfrm>
          <a:prstGeom prst="ellipse">
            <a:avLst/>
          </a:prstGeom>
          <a:solidFill>
            <a:srgbClr val="B9B9B9">
              <a:alpha val="40054"/>
            </a:srgbClr>
          </a:solidFill>
          <a:ln w="12700">
            <a:miter lim="400000"/>
          </a:ln>
        </p:spPr>
        <p:txBody>
          <a:bodyPr lIns="50800" tIns="50800" rIns="50800" bIns="50800" anchor="ctr"/>
          <a:lstStyle/>
          <a:p>
            <a:pPr>
              <a:defRPr sz="3200"/>
            </a:pPr>
          </a:p>
        </p:txBody>
      </p:sp>
      <p:sp>
        <p:nvSpPr>
          <p:cNvPr id="1813" name="圆形"/>
          <p:cNvSpPr/>
          <p:nvPr/>
        </p:nvSpPr>
        <p:spPr>
          <a:xfrm>
            <a:off x="17052748" y="6215491"/>
            <a:ext cx="365126" cy="365126"/>
          </a:xfrm>
          <a:prstGeom prst="ellipse">
            <a:avLst/>
          </a:prstGeom>
          <a:solidFill>
            <a:srgbClr val="B9B9B9">
              <a:alpha val="40054"/>
            </a:srgbClr>
          </a:solidFill>
          <a:ln w="12700">
            <a:miter lim="400000"/>
          </a:ln>
        </p:spPr>
        <p:txBody>
          <a:bodyPr lIns="50800" tIns="50800" rIns="50800" bIns="50800" anchor="ctr"/>
          <a:lstStyle/>
          <a:p>
            <a:pPr>
              <a:defRPr sz="3200"/>
            </a:pPr>
          </a:p>
        </p:txBody>
      </p:sp>
      <p:sp>
        <p:nvSpPr>
          <p:cNvPr id="1814" name="圆形"/>
          <p:cNvSpPr/>
          <p:nvPr/>
        </p:nvSpPr>
        <p:spPr>
          <a:xfrm>
            <a:off x="17446843" y="6637956"/>
            <a:ext cx="211074" cy="211074"/>
          </a:xfrm>
          <a:prstGeom prst="ellipse">
            <a:avLst/>
          </a:prstGeom>
          <a:solidFill>
            <a:srgbClr val="B9B9B9">
              <a:alpha val="40054"/>
            </a:srgbClr>
          </a:solidFill>
          <a:ln w="12700">
            <a:miter lim="400000"/>
          </a:ln>
        </p:spPr>
        <p:txBody>
          <a:bodyPr lIns="50800" tIns="50800" rIns="50800" bIns="50800" anchor="ctr"/>
          <a:lstStyle/>
          <a:p>
            <a:pPr>
              <a:defRPr sz="3200"/>
            </a:pPr>
          </a:p>
        </p:txBody>
      </p:sp>
      <p:grpSp>
        <p:nvGrpSpPr>
          <p:cNvPr id="1817" name="成组"/>
          <p:cNvGrpSpPr/>
          <p:nvPr/>
        </p:nvGrpSpPr>
        <p:grpSpPr>
          <a:xfrm>
            <a:off x="18126298" y="6378811"/>
            <a:ext cx="1764619" cy="1764619"/>
            <a:chOff x="0" y="0"/>
            <a:chExt cx="1764618" cy="1764618"/>
          </a:xfrm>
        </p:grpSpPr>
        <p:sp>
          <p:nvSpPr>
            <p:cNvPr id="1815" name="圆形"/>
            <p:cNvSpPr/>
            <p:nvPr/>
          </p:nvSpPr>
          <p:spPr>
            <a:xfrm>
              <a:off x="0" y="0"/>
              <a:ext cx="1764619" cy="1764619"/>
            </a:xfrm>
            <a:prstGeom prst="ellipse">
              <a:avLst/>
            </a:prstGeom>
            <a:noFill/>
            <a:ln w="127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1816" name="ġ"/>
            <p:cNvSpPr txBox="1"/>
            <p:nvPr/>
          </p:nvSpPr>
          <p:spPr>
            <a:xfrm>
              <a:off x="539101" y="215559"/>
              <a:ext cx="686415" cy="1333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100">
                  <a:solidFill>
                    <a:srgbClr val="B9B9B9"/>
                  </a:solidFill>
                  <a:latin typeface="Helvetica"/>
                  <a:ea typeface="Helvetica"/>
                  <a:cs typeface="Helvetica"/>
                  <a:sym typeface="Helvetica"/>
                </a:defRPr>
              </a:lvl1pPr>
            </a:lstStyle>
            <a:p>
              <a:pPr/>
              <a:r>
                <a:t>ġ</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7" grpId="1" fill="hold">
                                  <p:stCondLst>
                                    <p:cond delay="0"/>
                                  </p:stCondLst>
                                  <p:iterate type="el" backwards="0">
                                    <p:tmAbs val="0"/>
                                  </p:iterate>
                                  <p:childTnLst>
                                    <p:set>
                                      <p:cBhvr>
                                        <p:cTn id="6" fill="hold"/>
                                        <p:tgtEl>
                                          <p:spTgt spid="1791"/>
                                        </p:tgtEl>
                                        <p:attrNameLst>
                                          <p:attrName>style.visibility</p:attrName>
                                        </p:attrNameLst>
                                      </p:cBhvr>
                                      <p:to>
                                        <p:strVal val="visible"/>
                                      </p:to>
                                    </p:set>
                                    <p:anim calcmode="lin" valueType="num">
                                      <p:cBhvr>
                                        <p:cTn id="7" dur="1500" fill="hold"/>
                                        <p:tgtEl>
                                          <p:spTgt spid="1791"/>
                                        </p:tgtEl>
                                        <p:attrNameLst>
                                          <p:attrName>ppt_x</p:attrName>
                                        </p:attrNameLst>
                                      </p:cBhvr>
                                      <p:tavLst>
                                        <p:tav tm="0">
                                          <p:val>
                                            <p:strVal val="0-#ppt_w/2"/>
                                          </p:val>
                                        </p:tav>
                                        <p:tav tm="100000">
                                          <p:val>
                                            <p:strVal val="#ppt_x"/>
                                          </p:val>
                                        </p:tav>
                                      </p:tavLst>
                                    </p:anim>
                                    <p:anim calcmode="lin" valueType="num">
                                      <p:cBhvr>
                                        <p:cTn id="8" dur="1500" fill="hold"/>
                                        <p:tgtEl>
                                          <p:spTgt spid="17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1796"/>
                                        </p:tgtEl>
                                        <p:attrNameLst>
                                          <p:attrName>style.visibility</p:attrName>
                                        </p:attrNameLst>
                                      </p:cBhvr>
                                      <p:to>
                                        <p:strVal val="visible"/>
                                      </p:to>
                                    </p:set>
                                    <p:animEffect filter="wipe(left)" transition="in">
                                      <p:cBhvr>
                                        <p:cTn id="13" dur="1000"/>
                                        <p:tgtEl>
                                          <p:spTgt spid="1796"/>
                                        </p:tgtEl>
                                      </p:cBhvr>
                                    </p:animEffect>
                                  </p:childTnLst>
                                </p:cTn>
                              </p:par>
                            </p:childTnLst>
                          </p:cTn>
                        </p:par>
                        <p:par>
                          <p:cTn id="14" fill="hold">
                            <p:stCondLst>
                              <p:cond delay="1000"/>
                            </p:stCondLst>
                            <p:childTnLst>
                              <p:par>
                                <p:cTn id="15" presetClass="entr" nodeType="afterEffect" presetSubtype="8" presetID="22" grpId="3" fill="hold">
                                  <p:stCondLst>
                                    <p:cond delay="200"/>
                                  </p:stCondLst>
                                  <p:iterate type="el" backwards="0">
                                    <p:tmAbs val="0"/>
                                  </p:iterate>
                                  <p:childTnLst>
                                    <p:set>
                                      <p:cBhvr>
                                        <p:cTn id="16" fill="hold"/>
                                        <p:tgtEl>
                                          <p:spTgt spid="1801"/>
                                        </p:tgtEl>
                                        <p:attrNameLst>
                                          <p:attrName>style.visibility</p:attrName>
                                        </p:attrNameLst>
                                      </p:cBhvr>
                                      <p:to>
                                        <p:strVal val="visible"/>
                                      </p:to>
                                    </p:set>
                                    <p:animEffect filter="wipe(left)" transition="in">
                                      <p:cBhvr>
                                        <p:cTn id="17" dur="1000"/>
                                        <p:tgtEl>
                                          <p:spTgt spid="1801"/>
                                        </p:tgtEl>
                                      </p:cBhvr>
                                    </p:animEffect>
                                  </p:childTnLst>
                                </p:cTn>
                              </p:par>
                            </p:childTnLst>
                          </p:cTn>
                        </p:par>
                        <p:par>
                          <p:cTn id="18" fill="hold">
                            <p:stCondLst>
                              <p:cond delay="2200"/>
                            </p:stCondLst>
                            <p:childTnLst>
                              <p:par>
                                <p:cTn id="19" presetClass="entr" nodeType="afterEffect" presetSubtype="8" presetID="22" grpId="4" fill="hold">
                                  <p:stCondLst>
                                    <p:cond delay="200"/>
                                  </p:stCondLst>
                                  <p:iterate type="el" backwards="0">
                                    <p:tmAbs val="0"/>
                                  </p:iterate>
                                  <p:childTnLst>
                                    <p:set>
                                      <p:cBhvr>
                                        <p:cTn id="20" fill="hold"/>
                                        <p:tgtEl>
                                          <p:spTgt spid="1806"/>
                                        </p:tgtEl>
                                        <p:attrNameLst>
                                          <p:attrName>style.visibility</p:attrName>
                                        </p:attrNameLst>
                                      </p:cBhvr>
                                      <p:to>
                                        <p:strVal val="visible"/>
                                      </p:to>
                                    </p:set>
                                    <p:animEffect filter="wipe(left)" transition="in">
                                      <p:cBhvr>
                                        <p:cTn id="21" dur="1000"/>
                                        <p:tgtEl>
                                          <p:spTgt spid="1806"/>
                                        </p:tgtEl>
                                      </p:cBhvr>
                                    </p:animEffect>
                                  </p:childTnLst>
                                </p:cTn>
                              </p:par>
                            </p:childTnLst>
                          </p:cTn>
                        </p:par>
                        <p:par>
                          <p:cTn id="22" fill="hold">
                            <p:stCondLst>
                              <p:cond delay="3400"/>
                            </p:stCondLst>
                            <p:childTnLst>
                              <p:par>
                                <p:cTn id="23" presetClass="entr" nodeType="afterEffect" presetSubtype="8" presetID="22" grpId="5" fill="hold">
                                  <p:stCondLst>
                                    <p:cond delay="200"/>
                                  </p:stCondLst>
                                  <p:iterate type="el" backwards="0">
                                    <p:tmAbs val="0"/>
                                  </p:iterate>
                                  <p:childTnLst>
                                    <p:set>
                                      <p:cBhvr>
                                        <p:cTn id="24" fill="hold"/>
                                        <p:tgtEl>
                                          <p:spTgt spid="1811"/>
                                        </p:tgtEl>
                                        <p:attrNameLst>
                                          <p:attrName>style.visibility</p:attrName>
                                        </p:attrNameLst>
                                      </p:cBhvr>
                                      <p:to>
                                        <p:strVal val="visible"/>
                                      </p:to>
                                    </p:set>
                                    <p:animEffect filter="wipe(left)" transition="in">
                                      <p:cBhvr>
                                        <p:cTn id="25" dur="1000"/>
                                        <p:tgtEl>
                                          <p:spTgt spid="1811"/>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16" presetID="23" grpId="6" fill="hold">
                                  <p:stCondLst>
                                    <p:cond delay="0"/>
                                  </p:stCondLst>
                                  <p:iterate type="el" backwards="0">
                                    <p:tmAbs val="0"/>
                                  </p:iterate>
                                  <p:childTnLst>
                                    <p:set>
                                      <p:cBhvr>
                                        <p:cTn id="29" fill="hold"/>
                                        <p:tgtEl>
                                          <p:spTgt spid="1817"/>
                                        </p:tgtEl>
                                        <p:attrNameLst>
                                          <p:attrName>style.visibility</p:attrName>
                                        </p:attrNameLst>
                                      </p:cBhvr>
                                      <p:to>
                                        <p:strVal val="visible"/>
                                      </p:to>
                                    </p:set>
                                    <p:anim calcmode="lin" valueType="num">
                                      <p:cBhvr>
                                        <p:cTn id="30" dur="750" fill="hold"/>
                                        <p:tgtEl>
                                          <p:spTgt spid="1817"/>
                                        </p:tgtEl>
                                        <p:attrNameLst>
                                          <p:attrName>ppt_w</p:attrName>
                                        </p:attrNameLst>
                                      </p:cBhvr>
                                      <p:tavLst>
                                        <p:tav tm="0">
                                          <p:val>
                                            <p:fltVal val="0"/>
                                          </p:val>
                                        </p:tav>
                                        <p:tav tm="100000">
                                          <p:val>
                                            <p:strVal val="#ppt_w"/>
                                          </p:val>
                                        </p:tav>
                                      </p:tavLst>
                                    </p:anim>
                                    <p:anim calcmode="lin" valueType="num">
                                      <p:cBhvr>
                                        <p:cTn id="31" dur="750" fill="hold"/>
                                        <p:tgtEl>
                                          <p:spTgt spid="1817"/>
                                        </p:tgtEl>
                                        <p:attrNameLst>
                                          <p:attrName>ppt_h</p:attrName>
                                        </p:attrNameLst>
                                      </p:cBhvr>
                                      <p:tavLst>
                                        <p:tav tm="0">
                                          <p:val>
                                            <p:fltVal val="0"/>
                                          </p:val>
                                        </p:tav>
                                        <p:tav tm="100000">
                                          <p:val>
                                            <p:strVal val="#ppt_h"/>
                                          </p:val>
                                        </p:tav>
                                      </p:tavLst>
                                    </p:anim>
                                  </p:childTnLst>
                                </p:cTn>
                              </p:par>
                            </p:childTnLst>
                          </p:cTn>
                        </p:par>
                        <p:par>
                          <p:cTn id="32" fill="hold">
                            <p:stCondLst>
                              <p:cond delay="750"/>
                            </p:stCondLst>
                            <p:childTnLst>
                              <p:par>
                                <p:cTn id="33" presetClass="entr" nodeType="afterEffect" presetSubtype="16" presetID="23" grpId="7" fill="hold">
                                  <p:stCondLst>
                                    <p:cond delay="200"/>
                                  </p:stCondLst>
                                  <p:iterate type="el" backwards="0">
                                    <p:tmAbs val="0"/>
                                  </p:iterate>
                                  <p:childTnLst>
                                    <p:set>
                                      <p:cBhvr>
                                        <p:cTn id="34" fill="hold"/>
                                        <p:tgtEl>
                                          <p:spTgt spid="1814"/>
                                        </p:tgtEl>
                                        <p:attrNameLst>
                                          <p:attrName>style.visibility</p:attrName>
                                        </p:attrNameLst>
                                      </p:cBhvr>
                                      <p:to>
                                        <p:strVal val="visible"/>
                                      </p:to>
                                    </p:set>
                                    <p:anim calcmode="lin" valueType="num">
                                      <p:cBhvr>
                                        <p:cTn id="35" dur="750" fill="hold"/>
                                        <p:tgtEl>
                                          <p:spTgt spid="1814"/>
                                        </p:tgtEl>
                                        <p:attrNameLst>
                                          <p:attrName>ppt_w</p:attrName>
                                        </p:attrNameLst>
                                      </p:cBhvr>
                                      <p:tavLst>
                                        <p:tav tm="0">
                                          <p:val>
                                            <p:fltVal val="0"/>
                                          </p:val>
                                        </p:tav>
                                        <p:tav tm="100000">
                                          <p:val>
                                            <p:strVal val="#ppt_w"/>
                                          </p:val>
                                        </p:tav>
                                      </p:tavLst>
                                    </p:anim>
                                    <p:anim calcmode="lin" valueType="num">
                                      <p:cBhvr>
                                        <p:cTn id="36" dur="750" fill="hold"/>
                                        <p:tgtEl>
                                          <p:spTgt spid="1814"/>
                                        </p:tgtEl>
                                        <p:attrNameLst>
                                          <p:attrName>ppt_h</p:attrName>
                                        </p:attrNameLst>
                                      </p:cBhvr>
                                      <p:tavLst>
                                        <p:tav tm="0">
                                          <p:val>
                                            <p:fltVal val="0"/>
                                          </p:val>
                                        </p:tav>
                                        <p:tav tm="100000">
                                          <p:val>
                                            <p:strVal val="#ppt_h"/>
                                          </p:val>
                                        </p:tav>
                                      </p:tavLst>
                                    </p:anim>
                                  </p:childTnLst>
                                </p:cTn>
                              </p:par>
                            </p:childTnLst>
                          </p:cTn>
                        </p:par>
                        <p:par>
                          <p:cTn id="37" fill="hold">
                            <p:stCondLst>
                              <p:cond delay="1700"/>
                            </p:stCondLst>
                            <p:childTnLst>
                              <p:par>
                                <p:cTn id="38" presetClass="entr" nodeType="afterEffect" presetSubtype="16" presetID="23" grpId="8" fill="hold">
                                  <p:stCondLst>
                                    <p:cond delay="200"/>
                                  </p:stCondLst>
                                  <p:iterate type="el" backwards="0">
                                    <p:tmAbs val="0"/>
                                  </p:iterate>
                                  <p:childTnLst>
                                    <p:set>
                                      <p:cBhvr>
                                        <p:cTn id="39" fill="hold"/>
                                        <p:tgtEl>
                                          <p:spTgt spid="1813"/>
                                        </p:tgtEl>
                                        <p:attrNameLst>
                                          <p:attrName>style.visibility</p:attrName>
                                        </p:attrNameLst>
                                      </p:cBhvr>
                                      <p:to>
                                        <p:strVal val="visible"/>
                                      </p:to>
                                    </p:set>
                                    <p:anim calcmode="lin" valueType="num">
                                      <p:cBhvr>
                                        <p:cTn id="40" dur="750" fill="hold"/>
                                        <p:tgtEl>
                                          <p:spTgt spid="1813"/>
                                        </p:tgtEl>
                                        <p:attrNameLst>
                                          <p:attrName>ppt_w</p:attrName>
                                        </p:attrNameLst>
                                      </p:cBhvr>
                                      <p:tavLst>
                                        <p:tav tm="0">
                                          <p:val>
                                            <p:fltVal val="0"/>
                                          </p:val>
                                        </p:tav>
                                        <p:tav tm="100000">
                                          <p:val>
                                            <p:strVal val="#ppt_w"/>
                                          </p:val>
                                        </p:tav>
                                      </p:tavLst>
                                    </p:anim>
                                    <p:anim calcmode="lin" valueType="num">
                                      <p:cBhvr>
                                        <p:cTn id="41" dur="750" fill="hold"/>
                                        <p:tgtEl>
                                          <p:spTgt spid="1813"/>
                                        </p:tgtEl>
                                        <p:attrNameLst>
                                          <p:attrName>ppt_h</p:attrName>
                                        </p:attrNameLst>
                                      </p:cBhvr>
                                      <p:tavLst>
                                        <p:tav tm="0">
                                          <p:val>
                                            <p:fltVal val="0"/>
                                          </p:val>
                                        </p:tav>
                                        <p:tav tm="100000">
                                          <p:val>
                                            <p:strVal val="#ppt_h"/>
                                          </p:val>
                                        </p:tav>
                                      </p:tavLst>
                                    </p:anim>
                                  </p:childTnLst>
                                </p:cTn>
                              </p:par>
                            </p:childTnLst>
                          </p:cTn>
                        </p:par>
                        <p:par>
                          <p:cTn id="42" fill="hold">
                            <p:stCondLst>
                              <p:cond delay="2650"/>
                            </p:stCondLst>
                            <p:childTnLst>
                              <p:par>
                                <p:cTn id="43" presetClass="entr" nodeType="afterEffect" presetSubtype="16" presetID="23" grpId="9" fill="hold">
                                  <p:stCondLst>
                                    <p:cond delay="200"/>
                                  </p:stCondLst>
                                  <p:iterate type="el" backwards="0">
                                    <p:tmAbs val="0"/>
                                  </p:iterate>
                                  <p:childTnLst>
                                    <p:set>
                                      <p:cBhvr>
                                        <p:cTn id="44" fill="hold"/>
                                        <p:tgtEl>
                                          <p:spTgt spid="1812"/>
                                        </p:tgtEl>
                                        <p:attrNameLst>
                                          <p:attrName>style.visibility</p:attrName>
                                        </p:attrNameLst>
                                      </p:cBhvr>
                                      <p:to>
                                        <p:strVal val="visible"/>
                                      </p:to>
                                    </p:set>
                                    <p:anim calcmode="lin" valueType="num">
                                      <p:cBhvr>
                                        <p:cTn id="45" dur="750" fill="hold"/>
                                        <p:tgtEl>
                                          <p:spTgt spid="1812"/>
                                        </p:tgtEl>
                                        <p:attrNameLst>
                                          <p:attrName>ppt_w</p:attrName>
                                        </p:attrNameLst>
                                      </p:cBhvr>
                                      <p:tavLst>
                                        <p:tav tm="0">
                                          <p:val>
                                            <p:fltVal val="0"/>
                                          </p:val>
                                        </p:tav>
                                        <p:tav tm="100000">
                                          <p:val>
                                            <p:strVal val="#ppt_w"/>
                                          </p:val>
                                        </p:tav>
                                      </p:tavLst>
                                    </p:anim>
                                    <p:anim calcmode="lin" valueType="num">
                                      <p:cBhvr>
                                        <p:cTn id="46" dur="750" fill="hold"/>
                                        <p:tgtEl>
                                          <p:spTgt spid="18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1" grpId="5"/>
      <p:bldP build="whole" bldLvl="1" animBg="1" rev="0" advAuto="0" spid="1796" grpId="2"/>
      <p:bldP build="whole" bldLvl="1" animBg="1" rev="0" advAuto="0" spid="1812" grpId="9"/>
      <p:bldP build="whole" bldLvl="1" animBg="1" rev="0" advAuto="0" spid="1801" grpId="3"/>
      <p:bldP build="whole" bldLvl="1" animBg="1" rev="0" advAuto="0" spid="1813" grpId="8"/>
      <p:bldP build="whole" bldLvl="1" animBg="1" rev="0" advAuto="0" spid="1806" grpId="4"/>
      <p:bldP build="whole" bldLvl="1" animBg="1" rev="0" advAuto="0" spid="1791" grpId="1"/>
      <p:bldP build="whole" bldLvl="1" animBg="1" rev="0" advAuto="0" spid="1817" grpId="6"/>
      <p:bldP build="whole" bldLvl="1" animBg="1" rev="0" advAuto="0" spid="1814" grpId="7"/>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822" name="成组"/>
          <p:cNvGrpSpPr/>
          <p:nvPr/>
        </p:nvGrpSpPr>
        <p:grpSpPr>
          <a:xfrm>
            <a:off x="9544189" y="4210189"/>
            <a:ext cx="5295622" cy="5295622"/>
            <a:chOff x="0" y="0"/>
            <a:chExt cx="5295620" cy="5295620"/>
          </a:xfrm>
        </p:grpSpPr>
        <p:sp>
          <p:nvSpPr>
            <p:cNvPr id="1819"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820"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821" name="OUR PORTFOLIO"/>
            <p:cNvSpPr txBox="1"/>
            <p:nvPr/>
          </p:nvSpPr>
          <p:spPr>
            <a:xfrm>
              <a:off x="72786" y="2228710"/>
              <a:ext cx="5150049"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D2D2D2"/>
                  </a:solidFill>
                  <a:latin typeface="Helvetica"/>
                  <a:ea typeface="Helvetica"/>
                  <a:cs typeface="Helvetica"/>
                  <a:sym typeface="Helvetica"/>
                </a:defRPr>
              </a:lvl1pPr>
            </a:lstStyle>
            <a:p>
              <a:pPr/>
              <a:r>
                <a:t>OUR PORTFOLIO</a:t>
              </a:r>
            </a:p>
          </p:txBody>
        </p:sp>
      </p:grpSp>
      <p:grpSp>
        <p:nvGrpSpPr>
          <p:cNvPr id="1825" name="成组"/>
          <p:cNvGrpSpPr/>
          <p:nvPr/>
        </p:nvGrpSpPr>
        <p:grpSpPr>
          <a:xfrm>
            <a:off x="8854830" y="3421712"/>
            <a:ext cx="2423213" cy="2423213"/>
            <a:chOff x="0" y="0"/>
            <a:chExt cx="2423211" cy="2423211"/>
          </a:xfrm>
        </p:grpSpPr>
        <p:sp>
          <p:nvSpPr>
            <p:cNvPr id="1823"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824" name="ġ"/>
            <p:cNvSpPr txBox="1"/>
            <p:nvPr/>
          </p:nvSpPr>
          <p:spPr>
            <a:xfrm>
              <a:off x="822488" y="443255"/>
              <a:ext cx="778236"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ġ</a:t>
              </a:r>
            </a:p>
          </p:txBody>
        </p:sp>
      </p:grpSp>
      <p:sp>
        <p:nvSpPr>
          <p:cNvPr id="1826"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27"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28"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29"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30"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31"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32"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33"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34"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835"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500"/>
                                  </p:stCondLst>
                                  <p:iterate type="el" backwards="0">
                                    <p:tmAbs val="0"/>
                                  </p:iterate>
                                  <p:childTnLst>
                                    <p:set>
                                      <p:cBhvr>
                                        <p:cTn id="6" fill="hold"/>
                                        <p:tgtEl>
                                          <p:spTgt spid="1825"/>
                                        </p:tgtEl>
                                        <p:attrNameLst>
                                          <p:attrName>style.visibility</p:attrName>
                                        </p:attrNameLst>
                                      </p:cBhvr>
                                      <p:to>
                                        <p:strVal val="visible"/>
                                      </p:to>
                                    </p:set>
                                    <p:anim calcmode="lin" valueType="num">
                                      <p:cBhvr>
                                        <p:cTn id="7" dur="700" fill="hold"/>
                                        <p:tgtEl>
                                          <p:spTgt spid="1825"/>
                                        </p:tgtEl>
                                        <p:attrNameLst>
                                          <p:attrName>ppt_x</p:attrName>
                                        </p:attrNameLst>
                                      </p:cBhvr>
                                      <p:tavLst>
                                        <p:tav tm="0">
                                          <p:val>
                                            <p:strVal val="#ppt_x"/>
                                          </p:val>
                                        </p:tav>
                                        <p:tav tm="100000">
                                          <p:val>
                                            <p:strVal val="#ppt_x"/>
                                          </p:val>
                                        </p:tav>
                                      </p:tavLst>
                                    </p:anim>
                                    <p:anim calcmode="lin" valueType="num">
                                      <p:cBhvr>
                                        <p:cTn id="8" dur="700" fill="hold"/>
                                        <p:tgtEl>
                                          <p:spTgt spid="18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5"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8" name="Our Portfolio"/>
          <p:cNvSpPr txBox="1"/>
          <p:nvPr/>
        </p:nvSpPr>
        <p:spPr>
          <a:xfrm>
            <a:off x="1707674" y="996924"/>
            <a:ext cx="282327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Portfolio</a:t>
            </a:r>
          </a:p>
        </p:txBody>
      </p:sp>
      <p:sp>
        <p:nvSpPr>
          <p:cNvPr id="1839"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842" name="成组"/>
          <p:cNvGrpSpPr/>
          <p:nvPr/>
        </p:nvGrpSpPr>
        <p:grpSpPr>
          <a:xfrm>
            <a:off x="2127508" y="3764772"/>
            <a:ext cx="11615252" cy="7548392"/>
            <a:chOff x="0" y="0"/>
            <a:chExt cx="11615251" cy="7548390"/>
          </a:xfrm>
        </p:grpSpPr>
        <p:sp>
          <p:nvSpPr>
            <p:cNvPr id="1840" name="image"/>
            <p:cNvSpPr/>
            <p:nvPr/>
          </p:nvSpPr>
          <p:spPr>
            <a:xfrm>
              <a:off x="8513731" y="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841" name="image"/>
            <p:cNvSpPr/>
            <p:nvPr/>
          </p:nvSpPr>
          <p:spPr>
            <a:xfrm>
              <a:off x="0" y="444687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1845" name="成组"/>
          <p:cNvGrpSpPr/>
          <p:nvPr/>
        </p:nvGrpSpPr>
        <p:grpSpPr>
          <a:xfrm>
            <a:off x="2127508" y="3764772"/>
            <a:ext cx="7358387" cy="7548391"/>
            <a:chOff x="0" y="0"/>
            <a:chExt cx="7358386" cy="7548390"/>
          </a:xfrm>
        </p:grpSpPr>
        <p:sp>
          <p:nvSpPr>
            <p:cNvPr id="1843" name="image"/>
            <p:cNvSpPr/>
            <p:nvPr/>
          </p:nvSpPr>
          <p:spPr>
            <a:xfrm>
              <a:off x="0" y="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844" name="image"/>
            <p:cNvSpPr/>
            <p:nvPr/>
          </p:nvSpPr>
          <p:spPr>
            <a:xfrm>
              <a:off x="4256865" y="4446869"/>
              <a:ext cx="3101522" cy="3101522"/>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1848" name="成组"/>
          <p:cNvGrpSpPr/>
          <p:nvPr/>
        </p:nvGrpSpPr>
        <p:grpSpPr>
          <a:xfrm>
            <a:off x="10641239" y="3764772"/>
            <a:ext cx="7358388" cy="7548392"/>
            <a:chOff x="0" y="0"/>
            <a:chExt cx="7358386" cy="7548390"/>
          </a:xfrm>
        </p:grpSpPr>
        <p:sp>
          <p:nvSpPr>
            <p:cNvPr id="1846" name="image"/>
            <p:cNvSpPr/>
            <p:nvPr/>
          </p:nvSpPr>
          <p:spPr>
            <a:xfrm>
              <a:off x="4256866" y="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847" name="image"/>
            <p:cNvSpPr/>
            <p:nvPr/>
          </p:nvSpPr>
          <p:spPr>
            <a:xfrm>
              <a:off x="0" y="444687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1851" name="成组"/>
          <p:cNvGrpSpPr/>
          <p:nvPr/>
        </p:nvGrpSpPr>
        <p:grpSpPr>
          <a:xfrm>
            <a:off x="6384374" y="3764772"/>
            <a:ext cx="11615253" cy="7548392"/>
            <a:chOff x="0" y="0"/>
            <a:chExt cx="11615251" cy="7548390"/>
          </a:xfrm>
        </p:grpSpPr>
        <p:sp>
          <p:nvSpPr>
            <p:cNvPr id="1849" name="image"/>
            <p:cNvSpPr/>
            <p:nvPr/>
          </p:nvSpPr>
          <p:spPr>
            <a:xfrm>
              <a:off x="0" y="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850" name="image"/>
            <p:cNvSpPr/>
            <p:nvPr/>
          </p:nvSpPr>
          <p:spPr>
            <a:xfrm>
              <a:off x="8513731" y="444687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1854" name="成组"/>
          <p:cNvGrpSpPr/>
          <p:nvPr/>
        </p:nvGrpSpPr>
        <p:grpSpPr>
          <a:xfrm>
            <a:off x="19154971" y="3764772"/>
            <a:ext cx="3101522" cy="7548392"/>
            <a:chOff x="0" y="0"/>
            <a:chExt cx="3101520" cy="7548390"/>
          </a:xfrm>
        </p:grpSpPr>
        <p:sp>
          <p:nvSpPr>
            <p:cNvPr id="1852" name="image"/>
            <p:cNvSpPr/>
            <p:nvPr/>
          </p:nvSpPr>
          <p:spPr>
            <a:xfrm>
              <a:off x="0" y="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853" name="image"/>
            <p:cNvSpPr/>
            <p:nvPr/>
          </p:nvSpPr>
          <p:spPr>
            <a:xfrm>
              <a:off x="0" y="4446870"/>
              <a:ext cx="3101521" cy="3101521"/>
            </a:xfrm>
            <a:prstGeom prst="roundRect">
              <a:avLst>
                <a:gd name="adj" fmla="val 12296"/>
              </a:avLst>
            </a:prstGeom>
            <a:solidFill>
              <a:srgbClr val="3FA08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45"/>
                                        </p:tgtEl>
                                        <p:attrNameLst>
                                          <p:attrName>style.visibility</p:attrName>
                                        </p:attrNameLst>
                                      </p:cBhvr>
                                      <p:to>
                                        <p:strVal val="visible"/>
                                      </p:to>
                                    </p:set>
                                    <p:anim calcmode="lin" valueType="num">
                                      <p:cBhvr>
                                        <p:cTn id="7" dur="750" fill="hold"/>
                                        <p:tgtEl>
                                          <p:spTgt spid="1845"/>
                                        </p:tgtEl>
                                        <p:attrNameLst>
                                          <p:attrName>ppt_w</p:attrName>
                                        </p:attrNameLst>
                                      </p:cBhvr>
                                      <p:tavLst>
                                        <p:tav tm="0">
                                          <p:val>
                                            <p:fltVal val="0"/>
                                          </p:val>
                                        </p:tav>
                                        <p:tav tm="100000">
                                          <p:val>
                                            <p:strVal val="#ppt_w"/>
                                          </p:val>
                                        </p:tav>
                                      </p:tavLst>
                                    </p:anim>
                                    <p:anim calcmode="lin" valueType="num">
                                      <p:cBhvr>
                                        <p:cTn id="8" dur="750" fill="hold"/>
                                        <p:tgtEl>
                                          <p:spTgt spid="1845"/>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Class="entr" nodeType="afterEffect" presetSubtype="16" presetID="23" grpId="2" fill="hold">
                                  <p:stCondLst>
                                    <p:cond delay="200"/>
                                  </p:stCondLst>
                                  <p:iterate type="el" backwards="0">
                                    <p:tmAbs val="0"/>
                                  </p:iterate>
                                  <p:childTnLst>
                                    <p:set>
                                      <p:cBhvr>
                                        <p:cTn id="11" fill="hold"/>
                                        <p:tgtEl>
                                          <p:spTgt spid="1842"/>
                                        </p:tgtEl>
                                        <p:attrNameLst>
                                          <p:attrName>style.visibility</p:attrName>
                                        </p:attrNameLst>
                                      </p:cBhvr>
                                      <p:to>
                                        <p:strVal val="visible"/>
                                      </p:to>
                                    </p:set>
                                    <p:anim calcmode="lin" valueType="num">
                                      <p:cBhvr>
                                        <p:cTn id="12" dur="750" fill="hold"/>
                                        <p:tgtEl>
                                          <p:spTgt spid="1842"/>
                                        </p:tgtEl>
                                        <p:attrNameLst>
                                          <p:attrName>ppt_w</p:attrName>
                                        </p:attrNameLst>
                                      </p:cBhvr>
                                      <p:tavLst>
                                        <p:tav tm="0">
                                          <p:val>
                                            <p:fltVal val="0"/>
                                          </p:val>
                                        </p:tav>
                                        <p:tav tm="100000">
                                          <p:val>
                                            <p:strVal val="#ppt_w"/>
                                          </p:val>
                                        </p:tav>
                                      </p:tavLst>
                                    </p:anim>
                                    <p:anim calcmode="lin" valueType="num">
                                      <p:cBhvr>
                                        <p:cTn id="13" dur="750" fill="hold"/>
                                        <p:tgtEl>
                                          <p:spTgt spid="1842"/>
                                        </p:tgtEl>
                                        <p:attrNameLst>
                                          <p:attrName>ppt_h</p:attrName>
                                        </p:attrNameLst>
                                      </p:cBhvr>
                                      <p:tavLst>
                                        <p:tav tm="0">
                                          <p:val>
                                            <p:fltVal val="0"/>
                                          </p:val>
                                        </p:tav>
                                        <p:tav tm="100000">
                                          <p:val>
                                            <p:strVal val="#ppt_h"/>
                                          </p:val>
                                        </p:tav>
                                      </p:tavLst>
                                    </p:anim>
                                  </p:childTnLst>
                                </p:cTn>
                              </p:par>
                            </p:childTnLst>
                          </p:cTn>
                        </p:par>
                        <p:par>
                          <p:cTn id="14" fill="hold">
                            <p:stCondLst>
                              <p:cond delay="1700"/>
                            </p:stCondLst>
                            <p:childTnLst>
                              <p:par>
                                <p:cTn id="15" presetClass="entr" nodeType="afterEffect" presetSubtype="16" presetID="23" grpId="3" fill="hold">
                                  <p:stCondLst>
                                    <p:cond delay="200"/>
                                  </p:stCondLst>
                                  <p:iterate type="el" backwards="0">
                                    <p:tmAbs val="0"/>
                                  </p:iterate>
                                  <p:childTnLst>
                                    <p:set>
                                      <p:cBhvr>
                                        <p:cTn id="16" fill="hold"/>
                                        <p:tgtEl>
                                          <p:spTgt spid="1848"/>
                                        </p:tgtEl>
                                        <p:attrNameLst>
                                          <p:attrName>style.visibility</p:attrName>
                                        </p:attrNameLst>
                                      </p:cBhvr>
                                      <p:to>
                                        <p:strVal val="visible"/>
                                      </p:to>
                                    </p:set>
                                    <p:anim calcmode="lin" valueType="num">
                                      <p:cBhvr>
                                        <p:cTn id="17" dur="750" fill="hold"/>
                                        <p:tgtEl>
                                          <p:spTgt spid="1848"/>
                                        </p:tgtEl>
                                        <p:attrNameLst>
                                          <p:attrName>ppt_w</p:attrName>
                                        </p:attrNameLst>
                                      </p:cBhvr>
                                      <p:tavLst>
                                        <p:tav tm="0">
                                          <p:val>
                                            <p:fltVal val="0"/>
                                          </p:val>
                                        </p:tav>
                                        <p:tav tm="100000">
                                          <p:val>
                                            <p:strVal val="#ppt_w"/>
                                          </p:val>
                                        </p:tav>
                                      </p:tavLst>
                                    </p:anim>
                                    <p:anim calcmode="lin" valueType="num">
                                      <p:cBhvr>
                                        <p:cTn id="18" dur="750" fill="hold"/>
                                        <p:tgtEl>
                                          <p:spTgt spid="1848"/>
                                        </p:tgtEl>
                                        <p:attrNameLst>
                                          <p:attrName>ppt_h</p:attrName>
                                        </p:attrNameLst>
                                      </p:cBhvr>
                                      <p:tavLst>
                                        <p:tav tm="0">
                                          <p:val>
                                            <p:fltVal val="0"/>
                                          </p:val>
                                        </p:tav>
                                        <p:tav tm="100000">
                                          <p:val>
                                            <p:strVal val="#ppt_h"/>
                                          </p:val>
                                        </p:tav>
                                      </p:tavLst>
                                    </p:anim>
                                  </p:childTnLst>
                                </p:cTn>
                              </p:par>
                            </p:childTnLst>
                          </p:cTn>
                        </p:par>
                        <p:par>
                          <p:cTn id="19" fill="hold">
                            <p:stCondLst>
                              <p:cond delay="2650"/>
                            </p:stCondLst>
                            <p:childTnLst>
                              <p:par>
                                <p:cTn id="20" presetClass="entr" nodeType="afterEffect" presetSubtype="16" presetID="23" grpId="4" fill="hold">
                                  <p:stCondLst>
                                    <p:cond delay="200"/>
                                  </p:stCondLst>
                                  <p:iterate type="el" backwards="0">
                                    <p:tmAbs val="0"/>
                                  </p:iterate>
                                  <p:childTnLst>
                                    <p:set>
                                      <p:cBhvr>
                                        <p:cTn id="21" fill="hold"/>
                                        <p:tgtEl>
                                          <p:spTgt spid="1851"/>
                                        </p:tgtEl>
                                        <p:attrNameLst>
                                          <p:attrName>style.visibility</p:attrName>
                                        </p:attrNameLst>
                                      </p:cBhvr>
                                      <p:to>
                                        <p:strVal val="visible"/>
                                      </p:to>
                                    </p:set>
                                    <p:anim calcmode="lin" valueType="num">
                                      <p:cBhvr>
                                        <p:cTn id="22" dur="750" fill="hold"/>
                                        <p:tgtEl>
                                          <p:spTgt spid="1851"/>
                                        </p:tgtEl>
                                        <p:attrNameLst>
                                          <p:attrName>ppt_w</p:attrName>
                                        </p:attrNameLst>
                                      </p:cBhvr>
                                      <p:tavLst>
                                        <p:tav tm="0">
                                          <p:val>
                                            <p:fltVal val="0"/>
                                          </p:val>
                                        </p:tav>
                                        <p:tav tm="100000">
                                          <p:val>
                                            <p:strVal val="#ppt_w"/>
                                          </p:val>
                                        </p:tav>
                                      </p:tavLst>
                                    </p:anim>
                                    <p:anim calcmode="lin" valueType="num">
                                      <p:cBhvr>
                                        <p:cTn id="23" dur="750" fill="hold"/>
                                        <p:tgtEl>
                                          <p:spTgt spid="1851"/>
                                        </p:tgtEl>
                                        <p:attrNameLst>
                                          <p:attrName>ppt_h</p:attrName>
                                        </p:attrNameLst>
                                      </p:cBhvr>
                                      <p:tavLst>
                                        <p:tav tm="0">
                                          <p:val>
                                            <p:fltVal val="0"/>
                                          </p:val>
                                        </p:tav>
                                        <p:tav tm="100000">
                                          <p:val>
                                            <p:strVal val="#ppt_h"/>
                                          </p:val>
                                        </p:tav>
                                      </p:tavLst>
                                    </p:anim>
                                  </p:childTnLst>
                                </p:cTn>
                              </p:par>
                            </p:childTnLst>
                          </p:cTn>
                        </p:par>
                        <p:par>
                          <p:cTn id="24" fill="hold">
                            <p:stCondLst>
                              <p:cond delay="3600"/>
                            </p:stCondLst>
                            <p:childTnLst>
                              <p:par>
                                <p:cTn id="25" presetClass="entr" nodeType="afterEffect" presetSubtype="16" presetID="23" grpId="5" fill="hold">
                                  <p:stCondLst>
                                    <p:cond delay="200"/>
                                  </p:stCondLst>
                                  <p:iterate type="el" backwards="0">
                                    <p:tmAbs val="0"/>
                                  </p:iterate>
                                  <p:childTnLst>
                                    <p:set>
                                      <p:cBhvr>
                                        <p:cTn id="26" fill="hold"/>
                                        <p:tgtEl>
                                          <p:spTgt spid="1854"/>
                                        </p:tgtEl>
                                        <p:attrNameLst>
                                          <p:attrName>style.visibility</p:attrName>
                                        </p:attrNameLst>
                                      </p:cBhvr>
                                      <p:to>
                                        <p:strVal val="visible"/>
                                      </p:to>
                                    </p:set>
                                    <p:anim calcmode="lin" valueType="num">
                                      <p:cBhvr>
                                        <p:cTn id="27" dur="750" fill="hold"/>
                                        <p:tgtEl>
                                          <p:spTgt spid="1854"/>
                                        </p:tgtEl>
                                        <p:attrNameLst>
                                          <p:attrName>ppt_w</p:attrName>
                                        </p:attrNameLst>
                                      </p:cBhvr>
                                      <p:tavLst>
                                        <p:tav tm="0">
                                          <p:val>
                                            <p:fltVal val="0"/>
                                          </p:val>
                                        </p:tav>
                                        <p:tav tm="100000">
                                          <p:val>
                                            <p:strVal val="#ppt_w"/>
                                          </p:val>
                                        </p:tav>
                                      </p:tavLst>
                                    </p:anim>
                                    <p:anim calcmode="lin" valueType="num">
                                      <p:cBhvr>
                                        <p:cTn id="28" dur="750" fill="hold"/>
                                        <p:tgtEl>
                                          <p:spTgt spid="18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42" grpId="2"/>
      <p:bldP build="whole" bldLvl="1" animBg="1" rev="0" advAuto="0" spid="1848" grpId="3"/>
      <p:bldP build="whole" bldLvl="1" animBg="1" rev="0" advAuto="0" spid="1845" grpId="1"/>
      <p:bldP build="whole" bldLvl="1" animBg="1" rev="0" advAuto="0" spid="1851" grpId="4"/>
      <p:bldP build="whole" bldLvl="1" animBg="1" rev="0" advAuto="0" spid="1854" grpId="5"/>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7" name="Our Portfolio"/>
          <p:cNvSpPr txBox="1"/>
          <p:nvPr/>
        </p:nvSpPr>
        <p:spPr>
          <a:xfrm>
            <a:off x="1707674" y="996924"/>
            <a:ext cx="282327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Portfolio</a:t>
            </a:r>
          </a:p>
        </p:txBody>
      </p:sp>
      <p:sp>
        <p:nvSpPr>
          <p:cNvPr id="1858"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861" name="成组"/>
          <p:cNvGrpSpPr/>
          <p:nvPr/>
        </p:nvGrpSpPr>
        <p:grpSpPr>
          <a:xfrm>
            <a:off x="12406100" y="3871092"/>
            <a:ext cx="8514831" cy="8021103"/>
            <a:chOff x="0" y="0"/>
            <a:chExt cx="8514829" cy="8021102"/>
          </a:xfrm>
        </p:grpSpPr>
        <p:sp>
          <p:nvSpPr>
            <p:cNvPr id="1859" name="image"/>
            <p:cNvSpPr/>
            <p:nvPr/>
          </p:nvSpPr>
          <p:spPr>
            <a:xfrm>
              <a:off x="3126" y="0"/>
              <a:ext cx="4300293" cy="4012673"/>
            </a:xfrm>
            <a:prstGeom prst="rect">
              <a:avLst/>
            </a:prstGeom>
            <a:solidFill>
              <a:srgbClr val="5F666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860" name="image"/>
            <p:cNvSpPr/>
            <p:nvPr/>
          </p:nvSpPr>
          <p:spPr>
            <a:xfrm>
              <a:off x="0" y="4008430"/>
              <a:ext cx="8514830" cy="4012673"/>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1864" name="成组"/>
          <p:cNvGrpSpPr/>
          <p:nvPr/>
        </p:nvGrpSpPr>
        <p:grpSpPr>
          <a:xfrm>
            <a:off x="3904128" y="3871092"/>
            <a:ext cx="8517781" cy="8021103"/>
            <a:chOff x="0" y="0"/>
            <a:chExt cx="8517779" cy="8021102"/>
          </a:xfrm>
        </p:grpSpPr>
        <p:sp>
          <p:nvSpPr>
            <p:cNvPr id="1862" name="image"/>
            <p:cNvSpPr/>
            <p:nvPr/>
          </p:nvSpPr>
          <p:spPr>
            <a:xfrm>
              <a:off x="0" y="0"/>
              <a:ext cx="8514830" cy="4012673"/>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863" name="image"/>
            <p:cNvSpPr/>
            <p:nvPr/>
          </p:nvSpPr>
          <p:spPr>
            <a:xfrm>
              <a:off x="4217487" y="4008430"/>
              <a:ext cx="4300293" cy="4012673"/>
            </a:xfrm>
            <a:prstGeom prst="rect">
              <a:avLst/>
            </a:prstGeom>
            <a:solidFill>
              <a:srgbClr val="5F666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1867" name="成组"/>
          <p:cNvGrpSpPr/>
          <p:nvPr/>
        </p:nvGrpSpPr>
        <p:grpSpPr>
          <a:xfrm>
            <a:off x="17170680" y="4296438"/>
            <a:ext cx="5454954" cy="1422401"/>
            <a:chOff x="0" y="0"/>
            <a:chExt cx="5454952" cy="1422400"/>
          </a:xfrm>
        </p:grpSpPr>
        <p:sp>
          <p:nvSpPr>
            <p:cNvPr id="1865" name="Lorem ipsum dolor sit amet, consectetur adipiscing elit. Phasellus tincidunt rhoncus augue eu rutrum. Vivamus"/>
            <p:cNvSpPr txBox="1"/>
            <p:nvPr/>
          </p:nvSpPr>
          <p:spPr>
            <a:xfrm>
              <a:off x="758766" y="0"/>
              <a:ext cx="4696187" cy="1422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1866" name="01"/>
            <p:cNvSpPr txBox="1"/>
            <p:nvPr/>
          </p:nvSpPr>
          <p:spPr>
            <a:xfrm>
              <a:off x="0" y="323849"/>
              <a:ext cx="735856"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FF635F"/>
                  </a:solidFill>
                  <a:latin typeface="Helvetica"/>
                  <a:ea typeface="Helvetica"/>
                  <a:cs typeface="Helvetica"/>
                  <a:sym typeface="Helvetica"/>
                </a:defRPr>
              </a:lvl1pPr>
            </a:lstStyle>
            <a:p>
              <a:pPr/>
              <a:r>
                <a:t>01</a:t>
              </a:r>
            </a:p>
          </p:txBody>
        </p:sp>
      </p:grpSp>
      <p:sp>
        <p:nvSpPr>
          <p:cNvPr id="1868" name="线条"/>
          <p:cNvSpPr/>
          <p:nvPr/>
        </p:nvSpPr>
        <p:spPr>
          <a:xfrm>
            <a:off x="17253317" y="5877428"/>
            <a:ext cx="5260587" cy="1"/>
          </a:xfrm>
          <a:prstGeom prst="line">
            <a:avLst/>
          </a:prstGeom>
          <a:ln w="38100">
            <a:solidFill>
              <a:srgbClr val="85888D"/>
            </a:solidFill>
            <a:miter lim="400000"/>
          </a:ln>
        </p:spPr>
        <p:txBody>
          <a:bodyPr lIns="50800" tIns="50800" rIns="50800" bIns="50800" anchor="ctr"/>
          <a:lstStyle/>
          <a:p>
            <a:pPr>
              <a:defRPr sz="3200"/>
            </a:pPr>
          </a:p>
        </p:txBody>
      </p:sp>
      <p:grpSp>
        <p:nvGrpSpPr>
          <p:cNvPr id="1871" name="成组"/>
          <p:cNvGrpSpPr/>
          <p:nvPr/>
        </p:nvGrpSpPr>
        <p:grpSpPr>
          <a:xfrm>
            <a:off x="17154137" y="6036017"/>
            <a:ext cx="5454954" cy="1422401"/>
            <a:chOff x="0" y="0"/>
            <a:chExt cx="5454952" cy="1422400"/>
          </a:xfrm>
        </p:grpSpPr>
        <p:sp>
          <p:nvSpPr>
            <p:cNvPr id="1869" name="Lorem ipsum dolor sit amet, consectetur adipiscing elit. Phasellus tincidunt rhoncus augue eu rutrum. Vivamus"/>
            <p:cNvSpPr txBox="1"/>
            <p:nvPr/>
          </p:nvSpPr>
          <p:spPr>
            <a:xfrm>
              <a:off x="758766" y="0"/>
              <a:ext cx="4696187" cy="1422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1870" name="02"/>
            <p:cNvSpPr txBox="1"/>
            <p:nvPr/>
          </p:nvSpPr>
          <p:spPr>
            <a:xfrm>
              <a:off x="0" y="323849"/>
              <a:ext cx="735856"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4400">
                  <a:solidFill>
                    <a:srgbClr val="3FA086"/>
                  </a:solidFill>
                  <a:latin typeface="Helvetica"/>
                  <a:ea typeface="Helvetica"/>
                  <a:cs typeface="Helvetica"/>
                  <a:sym typeface="Helvetica"/>
                </a:defRPr>
              </a:lvl1pPr>
            </a:lstStyle>
            <a:p>
              <a:pPr/>
              <a:r>
                <a:t>02</a:t>
              </a:r>
            </a:p>
          </p:txBody>
        </p:sp>
      </p:grpSp>
      <p:grpSp>
        <p:nvGrpSpPr>
          <p:cNvPr id="1874" name="成组"/>
          <p:cNvGrpSpPr/>
          <p:nvPr/>
        </p:nvGrpSpPr>
        <p:grpSpPr>
          <a:xfrm>
            <a:off x="1866145" y="8304869"/>
            <a:ext cx="5856525" cy="1422401"/>
            <a:chOff x="0" y="0"/>
            <a:chExt cx="5856523" cy="1422400"/>
          </a:xfrm>
        </p:grpSpPr>
        <p:sp>
          <p:nvSpPr>
            <p:cNvPr id="1872" name="Lorem ipsum dolor sit amet, consectetur adipiscing elit. Phasellus tincidunt rhoncus augue eu rutrum. Vivamus"/>
            <p:cNvSpPr txBox="1"/>
            <p:nvPr/>
          </p:nvSpPr>
          <p:spPr>
            <a:xfrm>
              <a:off x="0" y="0"/>
              <a:ext cx="4696187" cy="1422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1873" name="03"/>
            <p:cNvSpPr txBox="1"/>
            <p:nvPr/>
          </p:nvSpPr>
          <p:spPr>
            <a:xfrm>
              <a:off x="5120668" y="183067"/>
              <a:ext cx="735856"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4400">
                  <a:solidFill>
                    <a:srgbClr val="F1C05F"/>
                  </a:solidFill>
                  <a:latin typeface="Helvetica"/>
                  <a:ea typeface="Helvetica"/>
                  <a:cs typeface="Helvetica"/>
                  <a:sym typeface="Helvetica"/>
                </a:defRPr>
              </a:lvl1pPr>
            </a:lstStyle>
            <a:p>
              <a:pPr/>
              <a:r>
                <a:t>03</a:t>
              </a:r>
            </a:p>
          </p:txBody>
        </p:sp>
      </p:grpSp>
      <p:sp>
        <p:nvSpPr>
          <p:cNvPr id="1875" name="线条"/>
          <p:cNvSpPr/>
          <p:nvPr/>
        </p:nvSpPr>
        <p:spPr>
          <a:xfrm>
            <a:off x="1758366" y="9885858"/>
            <a:ext cx="4663420" cy="1"/>
          </a:xfrm>
          <a:prstGeom prst="line">
            <a:avLst/>
          </a:prstGeom>
          <a:ln w="38100">
            <a:solidFill>
              <a:srgbClr val="85888D"/>
            </a:solidFill>
            <a:miter lim="400000"/>
          </a:ln>
        </p:spPr>
        <p:txBody>
          <a:bodyPr lIns="50800" tIns="50800" rIns="50800" bIns="50800" anchor="ctr"/>
          <a:lstStyle/>
          <a:p>
            <a:pPr>
              <a:defRPr sz="3200"/>
            </a:pPr>
          </a:p>
        </p:txBody>
      </p:sp>
      <p:grpSp>
        <p:nvGrpSpPr>
          <p:cNvPr id="1878" name="成组"/>
          <p:cNvGrpSpPr/>
          <p:nvPr/>
        </p:nvGrpSpPr>
        <p:grpSpPr>
          <a:xfrm>
            <a:off x="1836904" y="10044448"/>
            <a:ext cx="5885766" cy="1422401"/>
            <a:chOff x="0" y="0"/>
            <a:chExt cx="5885765" cy="1422400"/>
          </a:xfrm>
        </p:grpSpPr>
        <p:sp>
          <p:nvSpPr>
            <p:cNvPr id="1876" name="Lorem ipsum dolor sit amet, consectetur adipiscing elit. Phasellus tincidunt rhoncus augue eu rutrum. Vivamus"/>
            <p:cNvSpPr txBox="1"/>
            <p:nvPr/>
          </p:nvSpPr>
          <p:spPr>
            <a:xfrm>
              <a:off x="0" y="0"/>
              <a:ext cx="4729270" cy="1422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a:t>
              </a:r>
            </a:p>
          </p:txBody>
        </p:sp>
        <p:sp>
          <p:nvSpPr>
            <p:cNvPr id="1877" name="04"/>
            <p:cNvSpPr txBox="1"/>
            <p:nvPr/>
          </p:nvSpPr>
          <p:spPr>
            <a:xfrm>
              <a:off x="5149909" y="323849"/>
              <a:ext cx="735857" cy="77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sz="4400">
                  <a:solidFill>
                    <a:srgbClr val="FF635F"/>
                  </a:solidFill>
                  <a:latin typeface="Helvetica"/>
                  <a:ea typeface="Helvetica"/>
                  <a:cs typeface="Helvetica"/>
                  <a:sym typeface="Helvetica"/>
                </a:defRPr>
              </a:lvl1pPr>
            </a:lstStyle>
            <a:p>
              <a:pPr/>
              <a:r>
                <a:t>04</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864"/>
                                        </p:tgtEl>
                                        <p:attrNameLst>
                                          <p:attrName>style.visibility</p:attrName>
                                        </p:attrNameLst>
                                      </p:cBhvr>
                                      <p:to>
                                        <p:strVal val="visible"/>
                                      </p:to>
                                    </p:set>
                                    <p:anim calcmode="lin" valueType="num">
                                      <p:cBhvr>
                                        <p:cTn id="7" dur="900" fill="hold"/>
                                        <p:tgtEl>
                                          <p:spTgt spid="1864"/>
                                        </p:tgtEl>
                                        <p:attrNameLst>
                                          <p:attrName>ppt_x</p:attrName>
                                        </p:attrNameLst>
                                      </p:cBhvr>
                                      <p:tavLst>
                                        <p:tav tm="0">
                                          <p:val>
                                            <p:strVal val="0-#ppt_w/2"/>
                                          </p:val>
                                        </p:tav>
                                        <p:tav tm="100000">
                                          <p:val>
                                            <p:strVal val="#ppt_x"/>
                                          </p:val>
                                        </p:tav>
                                      </p:tavLst>
                                    </p:anim>
                                    <p:anim calcmode="lin" valueType="num">
                                      <p:cBhvr>
                                        <p:cTn id="8" dur="900" fill="hold"/>
                                        <p:tgtEl>
                                          <p:spTgt spid="18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el" backwards="0">
                                    <p:tmAbs val="0"/>
                                  </p:iterate>
                                  <p:childTnLst>
                                    <p:set>
                                      <p:cBhvr>
                                        <p:cTn id="12" fill="hold"/>
                                        <p:tgtEl>
                                          <p:spTgt spid="1861"/>
                                        </p:tgtEl>
                                        <p:attrNameLst>
                                          <p:attrName>style.visibility</p:attrName>
                                        </p:attrNameLst>
                                      </p:cBhvr>
                                      <p:to>
                                        <p:strVal val="visible"/>
                                      </p:to>
                                    </p:set>
                                    <p:anim calcmode="lin" valueType="num">
                                      <p:cBhvr>
                                        <p:cTn id="13" dur="900" fill="hold"/>
                                        <p:tgtEl>
                                          <p:spTgt spid="1861"/>
                                        </p:tgtEl>
                                        <p:attrNameLst>
                                          <p:attrName>ppt_x</p:attrName>
                                        </p:attrNameLst>
                                      </p:cBhvr>
                                      <p:tavLst>
                                        <p:tav tm="0">
                                          <p:val>
                                            <p:strVal val="1+#ppt_w/2"/>
                                          </p:val>
                                        </p:tav>
                                        <p:tav tm="100000">
                                          <p:val>
                                            <p:strVal val="#ppt_x"/>
                                          </p:val>
                                        </p:tav>
                                      </p:tavLst>
                                    </p:anim>
                                    <p:anim calcmode="lin" valueType="num">
                                      <p:cBhvr>
                                        <p:cTn id="14" dur="900" fill="hold"/>
                                        <p:tgtEl>
                                          <p:spTgt spid="18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874"/>
                                        </p:tgtEl>
                                        <p:attrNameLst>
                                          <p:attrName>style.visibility</p:attrName>
                                        </p:attrNameLst>
                                      </p:cBhvr>
                                      <p:to>
                                        <p:strVal val="visible"/>
                                      </p:to>
                                    </p:set>
                                    <p:anim calcmode="lin" valueType="num">
                                      <p:cBhvr>
                                        <p:cTn id="19" dur="800" fill="hold"/>
                                        <p:tgtEl>
                                          <p:spTgt spid="1874"/>
                                        </p:tgtEl>
                                        <p:attrNameLst>
                                          <p:attrName>ppt_x</p:attrName>
                                        </p:attrNameLst>
                                      </p:cBhvr>
                                      <p:tavLst>
                                        <p:tav tm="0">
                                          <p:val>
                                            <p:strVal val="0-#ppt_w/2"/>
                                          </p:val>
                                        </p:tav>
                                        <p:tav tm="100000">
                                          <p:val>
                                            <p:strVal val="#ppt_x"/>
                                          </p:val>
                                        </p:tav>
                                      </p:tavLst>
                                    </p:anim>
                                    <p:anim calcmode="lin" valueType="num">
                                      <p:cBhvr>
                                        <p:cTn id="20" dur="800" fill="hold"/>
                                        <p:tgtEl>
                                          <p:spTgt spid="1874"/>
                                        </p:tgtEl>
                                        <p:attrNameLst>
                                          <p:attrName>ppt_y</p:attrName>
                                        </p:attrNameLst>
                                      </p:cBhvr>
                                      <p:tavLst>
                                        <p:tav tm="0">
                                          <p:val>
                                            <p:strVal val="#ppt_y"/>
                                          </p:val>
                                        </p:tav>
                                        <p:tav tm="100000">
                                          <p:val>
                                            <p:strVal val="#ppt_y"/>
                                          </p:val>
                                        </p:tav>
                                      </p:tavLst>
                                    </p:anim>
                                  </p:childTnLst>
                                </p:cTn>
                              </p:par>
                            </p:childTnLst>
                          </p:cTn>
                        </p:par>
                        <p:par>
                          <p:cTn id="21" fill="hold">
                            <p:stCondLst>
                              <p:cond delay="800"/>
                            </p:stCondLst>
                            <p:childTnLst>
                              <p:par>
                                <p:cTn id="22" presetClass="entr" nodeType="afterEffect" presetSubtype="2" presetID="22" grpId="4" fill="hold">
                                  <p:stCondLst>
                                    <p:cond delay="200"/>
                                  </p:stCondLst>
                                  <p:iterate type="el" backwards="0">
                                    <p:tmAbs val="0"/>
                                  </p:iterate>
                                  <p:childTnLst>
                                    <p:set>
                                      <p:cBhvr>
                                        <p:cTn id="23" fill="hold"/>
                                        <p:tgtEl>
                                          <p:spTgt spid="1875"/>
                                        </p:tgtEl>
                                        <p:attrNameLst>
                                          <p:attrName>style.visibility</p:attrName>
                                        </p:attrNameLst>
                                      </p:cBhvr>
                                      <p:to>
                                        <p:strVal val="visible"/>
                                      </p:to>
                                    </p:set>
                                    <p:animEffect filter="wipe(right)" transition="in">
                                      <p:cBhvr>
                                        <p:cTn id="24" dur="700"/>
                                        <p:tgtEl>
                                          <p:spTgt spid="1875"/>
                                        </p:tgtEl>
                                      </p:cBhvr>
                                    </p:animEffect>
                                  </p:childTnLst>
                                </p:cTn>
                              </p:par>
                            </p:childTnLst>
                          </p:cTn>
                        </p:par>
                        <p:par>
                          <p:cTn id="25" fill="hold">
                            <p:stCondLst>
                              <p:cond delay="1700"/>
                            </p:stCondLst>
                            <p:childTnLst>
                              <p:par>
                                <p:cTn id="26" presetClass="entr" nodeType="afterEffect" presetSubtype="8" presetID="2" grpId="5" fill="hold">
                                  <p:stCondLst>
                                    <p:cond delay="300"/>
                                  </p:stCondLst>
                                  <p:iterate type="el" backwards="0">
                                    <p:tmAbs val="0"/>
                                  </p:iterate>
                                  <p:childTnLst>
                                    <p:set>
                                      <p:cBhvr>
                                        <p:cTn id="27" fill="hold"/>
                                        <p:tgtEl>
                                          <p:spTgt spid="1878"/>
                                        </p:tgtEl>
                                        <p:attrNameLst>
                                          <p:attrName>style.visibility</p:attrName>
                                        </p:attrNameLst>
                                      </p:cBhvr>
                                      <p:to>
                                        <p:strVal val="visible"/>
                                      </p:to>
                                    </p:set>
                                    <p:anim calcmode="lin" valueType="num">
                                      <p:cBhvr>
                                        <p:cTn id="28" dur="800" fill="hold"/>
                                        <p:tgtEl>
                                          <p:spTgt spid="1878"/>
                                        </p:tgtEl>
                                        <p:attrNameLst>
                                          <p:attrName>ppt_x</p:attrName>
                                        </p:attrNameLst>
                                      </p:cBhvr>
                                      <p:tavLst>
                                        <p:tav tm="0">
                                          <p:val>
                                            <p:strVal val="0-#ppt_w/2"/>
                                          </p:val>
                                        </p:tav>
                                        <p:tav tm="100000">
                                          <p:val>
                                            <p:strVal val="#ppt_x"/>
                                          </p:val>
                                        </p:tav>
                                      </p:tavLst>
                                    </p:anim>
                                    <p:anim calcmode="lin" valueType="num">
                                      <p:cBhvr>
                                        <p:cTn id="29" dur="800" fill="hold"/>
                                        <p:tgtEl>
                                          <p:spTgt spid="187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2" presetID="2" grpId="6" fill="hold">
                                  <p:stCondLst>
                                    <p:cond delay="0"/>
                                  </p:stCondLst>
                                  <p:iterate type="el" backwards="0">
                                    <p:tmAbs val="0"/>
                                  </p:iterate>
                                  <p:childTnLst>
                                    <p:set>
                                      <p:cBhvr>
                                        <p:cTn id="33" fill="hold"/>
                                        <p:tgtEl>
                                          <p:spTgt spid="1867"/>
                                        </p:tgtEl>
                                        <p:attrNameLst>
                                          <p:attrName>style.visibility</p:attrName>
                                        </p:attrNameLst>
                                      </p:cBhvr>
                                      <p:to>
                                        <p:strVal val="visible"/>
                                      </p:to>
                                    </p:set>
                                    <p:anim calcmode="lin" valueType="num">
                                      <p:cBhvr>
                                        <p:cTn id="34" dur="800" fill="hold"/>
                                        <p:tgtEl>
                                          <p:spTgt spid="1867"/>
                                        </p:tgtEl>
                                        <p:attrNameLst>
                                          <p:attrName>ppt_x</p:attrName>
                                        </p:attrNameLst>
                                      </p:cBhvr>
                                      <p:tavLst>
                                        <p:tav tm="0">
                                          <p:val>
                                            <p:strVal val="1+#ppt_w/2"/>
                                          </p:val>
                                        </p:tav>
                                        <p:tav tm="100000">
                                          <p:val>
                                            <p:strVal val="#ppt_x"/>
                                          </p:val>
                                        </p:tav>
                                      </p:tavLst>
                                    </p:anim>
                                    <p:anim calcmode="lin" valueType="num">
                                      <p:cBhvr>
                                        <p:cTn id="35" dur="800" fill="hold"/>
                                        <p:tgtEl>
                                          <p:spTgt spid="1867"/>
                                        </p:tgtEl>
                                        <p:attrNameLst>
                                          <p:attrName>ppt_y</p:attrName>
                                        </p:attrNameLst>
                                      </p:cBhvr>
                                      <p:tavLst>
                                        <p:tav tm="0">
                                          <p:val>
                                            <p:strVal val="#ppt_y"/>
                                          </p:val>
                                        </p:tav>
                                        <p:tav tm="100000">
                                          <p:val>
                                            <p:strVal val="#ppt_y"/>
                                          </p:val>
                                        </p:tav>
                                      </p:tavLst>
                                    </p:anim>
                                  </p:childTnLst>
                                </p:cTn>
                              </p:par>
                            </p:childTnLst>
                          </p:cTn>
                        </p:par>
                        <p:par>
                          <p:cTn id="36" fill="hold">
                            <p:stCondLst>
                              <p:cond delay="800"/>
                            </p:stCondLst>
                            <p:childTnLst>
                              <p:par>
                                <p:cTn id="37" presetClass="entr" nodeType="afterEffect" presetSubtype="8" presetID="22" grpId="7" fill="hold">
                                  <p:stCondLst>
                                    <p:cond delay="200"/>
                                  </p:stCondLst>
                                  <p:iterate type="el" backwards="0">
                                    <p:tmAbs val="0"/>
                                  </p:iterate>
                                  <p:childTnLst>
                                    <p:set>
                                      <p:cBhvr>
                                        <p:cTn id="38" fill="hold"/>
                                        <p:tgtEl>
                                          <p:spTgt spid="1868"/>
                                        </p:tgtEl>
                                        <p:attrNameLst>
                                          <p:attrName>style.visibility</p:attrName>
                                        </p:attrNameLst>
                                      </p:cBhvr>
                                      <p:to>
                                        <p:strVal val="visible"/>
                                      </p:to>
                                    </p:set>
                                    <p:animEffect filter="wipe(left)" transition="in">
                                      <p:cBhvr>
                                        <p:cTn id="39" dur="700"/>
                                        <p:tgtEl>
                                          <p:spTgt spid="1868"/>
                                        </p:tgtEl>
                                      </p:cBhvr>
                                    </p:animEffect>
                                  </p:childTnLst>
                                </p:cTn>
                              </p:par>
                            </p:childTnLst>
                          </p:cTn>
                        </p:par>
                        <p:par>
                          <p:cTn id="40" fill="hold">
                            <p:stCondLst>
                              <p:cond delay="1700"/>
                            </p:stCondLst>
                            <p:childTnLst>
                              <p:par>
                                <p:cTn id="41" presetClass="entr" nodeType="afterEffect" presetSubtype="2" presetID="2" grpId="8" fill="hold">
                                  <p:stCondLst>
                                    <p:cond delay="300"/>
                                  </p:stCondLst>
                                  <p:iterate type="el" backwards="0">
                                    <p:tmAbs val="0"/>
                                  </p:iterate>
                                  <p:childTnLst>
                                    <p:set>
                                      <p:cBhvr>
                                        <p:cTn id="42" fill="hold"/>
                                        <p:tgtEl>
                                          <p:spTgt spid="1871"/>
                                        </p:tgtEl>
                                        <p:attrNameLst>
                                          <p:attrName>style.visibility</p:attrName>
                                        </p:attrNameLst>
                                      </p:cBhvr>
                                      <p:to>
                                        <p:strVal val="visible"/>
                                      </p:to>
                                    </p:set>
                                    <p:anim calcmode="lin" valueType="num">
                                      <p:cBhvr>
                                        <p:cTn id="43" dur="800" fill="hold"/>
                                        <p:tgtEl>
                                          <p:spTgt spid="1871"/>
                                        </p:tgtEl>
                                        <p:attrNameLst>
                                          <p:attrName>ppt_x</p:attrName>
                                        </p:attrNameLst>
                                      </p:cBhvr>
                                      <p:tavLst>
                                        <p:tav tm="0">
                                          <p:val>
                                            <p:strVal val="1+#ppt_w/2"/>
                                          </p:val>
                                        </p:tav>
                                        <p:tav tm="100000">
                                          <p:val>
                                            <p:strVal val="#ppt_x"/>
                                          </p:val>
                                        </p:tav>
                                      </p:tavLst>
                                    </p:anim>
                                    <p:anim calcmode="lin" valueType="num">
                                      <p:cBhvr>
                                        <p:cTn id="44" dur="800" fill="hold"/>
                                        <p:tgtEl>
                                          <p:spTgt spid="18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5" grpId="4"/>
      <p:bldP build="whole" bldLvl="1" animBg="1" rev="0" advAuto="0" spid="1874" grpId="3"/>
      <p:bldP build="whole" bldLvl="1" animBg="1" rev="0" advAuto="0" spid="1867" grpId="6"/>
      <p:bldP build="whole" bldLvl="1" animBg="1" rev="0" advAuto="0" spid="1861" grpId="2"/>
      <p:bldP build="whole" bldLvl="1" animBg="1" rev="0" advAuto="0" spid="1864" grpId="1"/>
      <p:bldP build="whole" bldLvl="1" animBg="1" rev="0" advAuto="0" spid="1868" grpId="7"/>
      <p:bldP build="whole" bldLvl="1" animBg="1" rev="0" advAuto="0" spid="1871" grpId="8"/>
      <p:bldP build="whole" bldLvl="1" animBg="1" rev="0" advAuto="0" spid="1878" grpId="5"/>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1" name="Our Portfolio"/>
          <p:cNvSpPr txBox="1"/>
          <p:nvPr/>
        </p:nvSpPr>
        <p:spPr>
          <a:xfrm>
            <a:off x="1707674" y="996924"/>
            <a:ext cx="282327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Portfolio</a:t>
            </a:r>
          </a:p>
        </p:txBody>
      </p:sp>
      <p:sp>
        <p:nvSpPr>
          <p:cNvPr id="1882"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1883" name="矩形"/>
          <p:cNvSpPr/>
          <p:nvPr/>
        </p:nvSpPr>
        <p:spPr>
          <a:xfrm>
            <a:off x="12808760" y="4602474"/>
            <a:ext cx="11587468" cy="6602789"/>
          </a:xfrm>
          <a:prstGeom prst="rect">
            <a:avLst/>
          </a:prstGeom>
          <a:solidFill>
            <a:srgbClr val="3FA086"/>
          </a:solidFill>
          <a:ln w="12700">
            <a:miter lim="400000"/>
          </a:ln>
        </p:spPr>
        <p:txBody>
          <a:bodyPr lIns="50800" tIns="50800" rIns="50800" bIns="50800" anchor="ctr"/>
          <a:lstStyle/>
          <a:p>
            <a:pPr>
              <a:defRPr sz="3200"/>
            </a:pPr>
          </a:p>
        </p:txBody>
      </p:sp>
      <p:sp>
        <p:nvSpPr>
          <p:cNvPr id="1884" name="Lorem ipsum dolor sit amet, consectetur adipiscing elit. Phasellus tincidunt rhoncus augue eu rutrum. Vivamus auctor imperdiet sagittis. Etiam sed aliquet nunc, eu hendrerit metus. Aliquam accumsan faucibus volutpat. Aenean quis"/>
          <p:cNvSpPr txBox="1"/>
          <p:nvPr/>
        </p:nvSpPr>
        <p:spPr>
          <a:xfrm>
            <a:off x="13544807" y="5201202"/>
            <a:ext cx="10115374" cy="11582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lnSpc>
                <a:spcPct val="110000"/>
              </a:lnSpc>
              <a:defRPr sz="2200">
                <a:solidFill>
                  <a:srgbClr val="FFFFFF"/>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a:t>
            </a:r>
          </a:p>
        </p:txBody>
      </p:sp>
      <p:grpSp>
        <p:nvGrpSpPr>
          <p:cNvPr id="1889" name="成组"/>
          <p:cNvGrpSpPr/>
          <p:nvPr/>
        </p:nvGrpSpPr>
        <p:grpSpPr>
          <a:xfrm>
            <a:off x="13664497" y="6919299"/>
            <a:ext cx="4743845" cy="1489960"/>
            <a:chOff x="0" y="0"/>
            <a:chExt cx="4743844" cy="1489959"/>
          </a:xfrm>
        </p:grpSpPr>
        <p:sp>
          <p:nvSpPr>
            <p:cNvPr id="1885" name="圆形"/>
            <p:cNvSpPr/>
            <p:nvPr/>
          </p:nvSpPr>
          <p:spPr>
            <a:xfrm>
              <a:off x="0" y="165868"/>
              <a:ext cx="1158241" cy="1158242"/>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pPr>
            </a:p>
          </p:txBody>
        </p:sp>
        <p:sp>
          <p:nvSpPr>
            <p:cNvPr id="1886" name="„"/>
            <p:cNvSpPr txBox="1"/>
            <p:nvPr/>
          </p:nvSpPr>
          <p:spPr>
            <a:xfrm>
              <a:off x="395095" y="236980"/>
              <a:ext cx="3680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3FA086"/>
                  </a:solidFill>
                  <a:latin typeface="Helvetica"/>
                  <a:ea typeface="Helvetica"/>
                  <a:cs typeface="Helvetica"/>
                  <a:sym typeface="Helvetica"/>
                </a:defRPr>
              </a:lvl1pPr>
            </a:lstStyle>
            <a:p>
              <a:pPr/>
              <a:r>
                <a:t>„</a:t>
              </a:r>
            </a:p>
          </p:txBody>
        </p:sp>
        <p:sp>
          <p:nvSpPr>
            <p:cNvPr id="1887" name="Your Title"/>
            <p:cNvSpPr txBox="1"/>
            <p:nvPr/>
          </p:nvSpPr>
          <p:spPr>
            <a:xfrm>
              <a:off x="1286304" y="0"/>
              <a:ext cx="1479117"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lnSpc>
                  <a:spcPct val="110000"/>
                </a:lnSpc>
                <a:defRPr sz="2600">
                  <a:solidFill>
                    <a:srgbClr val="FFFFFF"/>
                  </a:solidFill>
                  <a:latin typeface="Helvetica"/>
                  <a:ea typeface="Helvetica"/>
                  <a:cs typeface="Helvetica"/>
                  <a:sym typeface="Helvetica"/>
                </a:defRPr>
              </a:lvl1pPr>
            </a:lstStyle>
            <a:p>
              <a:pPr/>
              <a:r>
                <a:t>Your Title</a:t>
              </a:r>
            </a:p>
          </p:txBody>
        </p:sp>
        <p:sp>
          <p:nvSpPr>
            <p:cNvPr id="1888" name="orem ipsum dolor sit amet, consectetur adipiscing elit. Phasellus tincidunt rhoncu"/>
            <p:cNvSpPr txBox="1"/>
            <p:nvPr/>
          </p:nvSpPr>
          <p:spPr>
            <a:xfrm>
              <a:off x="1323509" y="473959"/>
              <a:ext cx="3420336"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FFFFFF"/>
                  </a:solidFill>
                  <a:latin typeface="Helvetica"/>
                  <a:ea typeface="Helvetica"/>
                  <a:cs typeface="Helvetica"/>
                  <a:sym typeface="Helvetica"/>
                </a:defRPr>
              </a:lvl1pPr>
            </a:lstStyle>
            <a:p>
              <a:pPr/>
              <a:r>
                <a:t>orem ipsum dolor sit amet, consectetur adipiscing elit. Phasellus tincidunt rhoncu</a:t>
              </a:r>
            </a:p>
          </p:txBody>
        </p:sp>
      </p:grpSp>
      <p:grpSp>
        <p:nvGrpSpPr>
          <p:cNvPr id="1894" name="成组"/>
          <p:cNvGrpSpPr/>
          <p:nvPr/>
        </p:nvGrpSpPr>
        <p:grpSpPr>
          <a:xfrm>
            <a:off x="13664497" y="9042854"/>
            <a:ext cx="4762449" cy="1489960"/>
            <a:chOff x="0" y="0"/>
            <a:chExt cx="4762447" cy="1489959"/>
          </a:xfrm>
        </p:grpSpPr>
        <p:sp>
          <p:nvSpPr>
            <p:cNvPr id="1890" name="圆形"/>
            <p:cNvSpPr/>
            <p:nvPr/>
          </p:nvSpPr>
          <p:spPr>
            <a:xfrm>
              <a:off x="0" y="165859"/>
              <a:ext cx="1158241" cy="1158241"/>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pPr>
            </a:p>
          </p:txBody>
        </p:sp>
        <p:sp>
          <p:nvSpPr>
            <p:cNvPr id="1891" name="m"/>
            <p:cNvSpPr txBox="1"/>
            <p:nvPr/>
          </p:nvSpPr>
          <p:spPr>
            <a:xfrm>
              <a:off x="204595" y="236980"/>
              <a:ext cx="7490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3FA086"/>
                  </a:solidFill>
                  <a:latin typeface="Helvetica"/>
                  <a:ea typeface="Helvetica"/>
                  <a:cs typeface="Helvetica"/>
                  <a:sym typeface="Helvetica"/>
                </a:defRPr>
              </a:lvl1pPr>
            </a:lstStyle>
            <a:p>
              <a:pPr/>
              <a:r>
                <a:t>m</a:t>
              </a:r>
            </a:p>
          </p:txBody>
        </p:sp>
        <p:sp>
          <p:nvSpPr>
            <p:cNvPr id="1892" name="Your Title"/>
            <p:cNvSpPr txBox="1"/>
            <p:nvPr/>
          </p:nvSpPr>
          <p:spPr>
            <a:xfrm>
              <a:off x="1304906" y="0"/>
              <a:ext cx="1479117"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lnSpc>
                  <a:spcPct val="110000"/>
                </a:lnSpc>
                <a:defRPr sz="2600">
                  <a:solidFill>
                    <a:srgbClr val="FFFFFF"/>
                  </a:solidFill>
                  <a:latin typeface="Helvetica"/>
                  <a:ea typeface="Helvetica"/>
                  <a:cs typeface="Helvetica"/>
                  <a:sym typeface="Helvetica"/>
                </a:defRPr>
              </a:lvl1pPr>
            </a:lstStyle>
            <a:p>
              <a:pPr/>
              <a:r>
                <a:t>Your Title</a:t>
              </a:r>
            </a:p>
          </p:txBody>
        </p:sp>
        <p:sp>
          <p:nvSpPr>
            <p:cNvPr id="1893" name="orem ipsum dolor sit amet, consectetur adipiscing elit. Phasellus tincidunt rhoncu"/>
            <p:cNvSpPr txBox="1"/>
            <p:nvPr/>
          </p:nvSpPr>
          <p:spPr>
            <a:xfrm>
              <a:off x="1342113" y="473959"/>
              <a:ext cx="3420335"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FFFFFF"/>
                  </a:solidFill>
                  <a:latin typeface="Helvetica"/>
                  <a:ea typeface="Helvetica"/>
                  <a:cs typeface="Helvetica"/>
                  <a:sym typeface="Helvetica"/>
                </a:defRPr>
              </a:lvl1pPr>
            </a:lstStyle>
            <a:p>
              <a:pPr/>
              <a:r>
                <a:t>orem ipsum dolor sit amet, consectetur adipiscing elit. Phasellus tincidunt rhoncu</a:t>
              </a:r>
            </a:p>
          </p:txBody>
        </p:sp>
      </p:grpSp>
      <p:grpSp>
        <p:nvGrpSpPr>
          <p:cNvPr id="1899" name="成组"/>
          <p:cNvGrpSpPr/>
          <p:nvPr/>
        </p:nvGrpSpPr>
        <p:grpSpPr>
          <a:xfrm>
            <a:off x="18714209" y="6919995"/>
            <a:ext cx="4921650" cy="1489960"/>
            <a:chOff x="0" y="0"/>
            <a:chExt cx="4921648" cy="1489959"/>
          </a:xfrm>
        </p:grpSpPr>
        <p:sp>
          <p:nvSpPr>
            <p:cNvPr id="1895" name="圆形"/>
            <p:cNvSpPr/>
            <p:nvPr/>
          </p:nvSpPr>
          <p:spPr>
            <a:xfrm>
              <a:off x="0" y="165163"/>
              <a:ext cx="1158241" cy="1158241"/>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pPr>
            </a:p>
          </p:txBody>
        </p:sp>
        <p:sp>
          <p:nvSpPr>
            <p:cNvPr id="1896" name="e"/>
            <p:cNvSpPr txBox="1"/>
            <p:nvPr/>
          </p:nvSpPr>
          <p:spPr>
            <a:xfrm>
              <a:off x="310075" y="236284"/>
              <a:ext cx="53808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3FA086"/>
                  </a:solidFill>
                  <a:latin typeface="Helvetica"/>
                  <a:ea typeface="Helvetica"/>
                  <a:cs typeface="Helvetica"/>
                  <a:sym typeface="Helvetica"/>
                </a:defRPr>
              </a:lvl1pPr>
            </a:lstStyle>
            <a:p>
              <a:pPr/>
              <a:r>
                <a:t>e</a:t>
              </a:r>
            </a:p>
          </p:txBody>
        </p:sp>
        <p:sp>
          <p:nvSpPr>
            <p:cNvPr id="1897" name="Your Title"/>
            <p:cNvSpPr txBox="1"/>
            <p:nvPr/>
          </p:nvSpPr>
          <p:spPr>
            <a:xfrm>
              <a:off x="1464107" y="0"/>
              <a:ext cx="1479117"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lnSpc>
                  <a:spcPct val="110000"/>
                </a:lnSpc>
                <a:defRPr sz="2600">
                  <a:solidFill>
                    <a:srgbClr val="FFFFFF"/>
                  </a:solidFill>
                  <a:latin typeface="Helvetica"/>
                  <a:ea typeface="Helvetica"/>
                  <a:cs typeface="Helvetica"/>
                  <a:sym typeface="Helvetica"/>
                </a:defRPr>
              </a:lvl1pPr>
            </a:lstStyle>
            <a:p>
              <a:pPr/>
              <a:r>
                <a:t>Your Title</a:t>
              </a:r>
            </a:p>
          </p:txBody>
        </p:sp>
        <p:sp>
          <p:nvSpPr>
            <p:cNvPr id="1898" name="orem ipsum dolor sit amet, consectetur adipiscing elit. Phasellus tincidunt rhoncu"/>
            <p:cNvSpPr txBox="1"/>
            <p:nvPr/>
          </p:nvSpPr>
          <p:spPr>
            <a:xfrm>
              <a:off x="1501314" y="473959"/>
              <a:ext cx="3420335"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FFFFFF"/>
                  </a:solidFill>
                  <a:latin typeface="Helvetica"/>
                  <a:ea typeface="Helvetica"/>
                  <a:cs typeface="Helvetica"/>
                  <a:sym typeface="Helvetica"/>
                </a:defRPr>
              </a:lvl1pPr>
            </a:lstStyle>
            <a:p>
              <a:pPr/>
              <a:r>
                <a:t>orem ipsum dolor sit amet, consectetur adipiscing elit. Phasellus tincidunt rhoncu</a:t>
              </a:r>
            </a:p>
          </p:txBody>
        </p:sp>
      </p:grpSp>
      <p:grpSp>
        <p:nvGrpSpPr>
          <p:cNvPr id="1904" name="成组"/>
          <p:cNvGrpSpPr/>
          <p:nvPr/>
        </p:nvGrpSpPr>
        <p:grpSpPr>
          <a:xfrm>
            <a:off x="18714209" y="9204159"/>
            <a:ext cx="4940253" cy="1489961"/>
            <a:chOff x="0" y="0"/>
            <a:chExt cx="4940252" cy="1489959"/>
          </a:xfrm>
        </p:grpSpPr>
        <p:sp>
          <p:nvSpPr>
            <p:cNvPr id="1900" name="圆形"/>
            <p:cNvSpPr/>
            <p:nvPr/>
          </p:nvSpPr>
          <p:spPr>
            <a:xfrm>
              <a:off x="0" y="235553"/>
              <a:ext cx="1158241" cy="1158241"/>
            </a:xfrm>
            <a:prstGeom prst="ellipse">
              <a:avLst/>
            </a:prstGeom>
            <a:solidFill>
              <a:srgbClr val="D3D1D5"/>
            </a:solidFill>
            <a:ln w="12700" cap="flat">
              <a:noFill/>
              <a:miter lim="400000"/>
            </a:ln>
            <a:effectLst/>
          </p:spPr>
          <p:txBody>
            <a:bodyPr wrap="square" lIns="50800" tIns="50800" rIns="50800" bIns="50800" numCol="1" anchor="ctr">
              <a:noAutofit/>
            </a:bodyPr>
            <a:lstStyle/>
            <a:p>
              <a:pPr>
                <a:defRPr sz="3200"/>
              </a:pPr>
            </a:p>
          </p:txBody>
        </p:sp>
        <p:sp>
          <p:nvSpPr>
            <p:cNvPr id="1901" name="Z"/>
            <p:cNvSpPr txBox="1"/>
            <p:nvPr/>
          </p:nvSpPr>
          <p:spPr>
            <a:xfrm>
              <a:off x="289239" y="306673"/>
              <a:ext cx="579761"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3FA086"/>
                  </a:solidFill>
                  <a:latin typeface="Helvetica"/>
                  <a:ea typeface="Helvetica"/>
                  <a:cs typeface="Helvetica"/>
                  <a:sym typeface="Helvetica"/>
                </a:defRPr>
              </a:lvl1pPr>
            </a:lstStyle>
            <a:p>
              <a:pPr/>
              <a:r>
                <a:t>Z</a:t>
              </a:r>
            </a:p>
          </p:txBody>
        </p:sp>
        <p:sp>
          <p:nvSpPr>
            <p:cNvPr id="1902" name="Your Title"/>
            <p:cNvSpPr txBox="1"/>
            <p:nvPr/>
          </p:nvSpPr>
          <p:spPr>
            <a:xfrm>
              <a:off x="1482711" y="0"/>
              <a:ext cx="1479116"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lnSpc>
                  <a:spcPct val="110000"/>
                </a:lnSpc>
                <a:defRPr sz="2600">
                  <a:solidFill>
                    <a:srgbClr val="FFFFFF"/>
                  </a:solidFill>
                  <a:latin typeface="Helvetica"/>
                  <a:ea typeface="Helvetica"/>
                  <a:cs typeface="Helvetica"/>
                  <a:sym typeface="Helvetica"/>
                </a:defRPr>
              </a:lvl1pPr>
            </a:lstStyle>
            <a:p>
              <a:pPr/>
              <a:r>
                <a:t>Your Title</a:t>
              </a:r>
            </a:p>
          </p:txBody>
        </p:sp>
        <p:sp>
          <p:nvSpPr>
            <p:cNvPr id="1903" name="orem ipsum dolor sit amet, consectetur adipiscing elit. Phasellus tincidunt rhoncu"/>
            <p:cNvSpPr txBox="1"/>
            <p:nvPr/>
          </p:nvSpPr>
          <p:spPr>
            <a:xfrm>
              <a:off x="1519918" y="473959"/>
              <a:ext cx="3420335"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000">
                  <a:solidFill>
                    <a:srgbClr val="FFFFFF"/>
                  </a:solidFill>
                  <a:latin typeface="Helvetica"/>
                  <a:ea typeface="Helvetica"/>
                  <a:cs typeface="Helvetica"/>
                  <a:sym typeface="Helvetica"/>
                </a:defRPr>
              </a:lvl1pPr>
            </a:lstStyle>
            <a:p>
              <a:pPr/>
              <a:r>
                <a:t>orem ipsum dolor sit amet, consectetur adipiscing elit. Phasellus tincidunt rhoncu</a:t>
              </a:r>
            </a:p>
          </p:txBody>
        </p:sp>
      </p:grpSp>
      <p:grpSp>
        <p:nvGrpSpPr>
          <p:cNvPr id="1907" name="成组"/>
          <p:cNvGrpSpPr/>
          <p:nvPr/>
        </p:nvGrpSpPr>
        <p:grpSpPr>
          <a:xfrm>
            <a:off x="-12228" y="4602474"/>
            <a:ext cx="12819737" cy="6602789"/>
            <a:chOff x="0" y="0"/>
            <a:chExt cx="12819735" cy="6602787"/>
          </a:xfrm>
        </p:grpSpPr>
        <p:sp>
          <p:nvSpPr>
            <p:cNvPr id="1905" name="image"/>
            <p:cNvSpPr/>
            <p:nvPr/>
          </p:nvSpPr>
          <p:spPr>
            <a:xfrm>
              <a:off x="0" y="0"/>
              <a:ext cx="12819736" cy="6602788"/>
            </a:xfrm>
            <a:prstGeom prst="rect">
              <a:avLst/>
            </a:prstGeom>
            <a:solidFill>
              <a:srgbClr val="A6A6A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06" name="image"/>
            <p:cNvSpPr/>
            <p:nvPr/>
          </p:nvSpPr>
          <p:spPr>
            <a:xfrm>
              <a:off x="0" y="0"/>
              <a:ext cx="12819736" cy="6602788"/>
            </a:xfrm>
            <a:prstGeom prst="rect">
              <a:avLst/>
            </a:prstGeom>
            <a:solidFill>
              <a:srgbClr val="A6A6A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07"/>
                                        </p:tgtEl>
                                        <p:attrNameLst>
                                          <p:attrName>style.visibility</p:attrName>
                                        </p:attrNameLst>
                                      </p:cBhvr>
                                      <p:to>
                                        <p:strVal val="visible"/>
                                      </p:to>
                                    </p:set>
                                    <p:anim calcmode="lin" valueType="num">
                                      <p:cBhvr>
                                        <p:cTn id="7" dur="800" fill="hold"/>
                                        <p:tgtEl>
                                          <p:spTgt spid="1907"/>
                                        </p:tgtEl>
                                        <p:attrNameLst>
                                          <p:attrName>ppt_x</p:attrName>
                                        </p:attrNameLst>
                                      </p:cBhvr>
                                      <p:tavLst>
                                        <p:tav tm="0">
                                          <p:val>
                                            <p:strVal val="0-#ppt_w/2"/>
                                          </p:val>
                                        </p:tav>
                                        <p:tav tm="100000">
                                          <p:val>
                                            <p:strVal val="#ppt_x"/>
                                          </p:val>
                                        </p:tav>
                                      </p:tavLst>
                                    </p:anim>
                                    <p:anim calcmode="lin" valueType="num">
                                      <p:cBhvr>
                                        <p:cTn id="8" dur="800" fill="hold"/>
                                        <p:tgtEl>
                                          <p:spTgt spid="1907"/>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Class="entr" nodeType="afterEffect" presetSubtype="2" presetID="2" grpId="2" fill="hold">
                                  <p:stCondLst>
                                    <p:cond delay="0"/>
                                  </p:stCondLst>
                                  <p:iterate type="el" backwards="0">
                                    <p:tmAbs val="0"/>
                                  </p:iterate>
                                  <p:childTnLst>
                                    <p:set>
                                      <p:cBhvr>
                                        <p:cTn id="11" fill="hold"/>
                                        <p:tgtEl>
                                          <p:spTgt spid="1883"/>
                                        </p:tgtEl>
                                        <p:attrNameLst>
                                          <p:attrName>style.visibility</p:attrName>
                                        </p:attrNameLst>
                                      </p:cBhvr>
                                      <p:to>
                                        <p:strVal val="visible"/>
                                      </p:to>
                                    </p:set>
                                    <p:anim calcmode="lin" valueType="num">
                                      <p:cBhvr>
                                        <p:cTn id="12" dur="800" fill="hold"/>
                                        <p:tgtEl>
                                          <p:spTgt spid="1883"/>
                                        </p:tgtEl>
                                        <p:attrNameLst>
                                          <p:attrName>ppt_x</p:attrName>
                                        </p:attrNameLst>
                                      </p:cBhvr>
                                      <p:tavLst>
                                        <p:tav tm="0">
                                          <p:val>
                                            <p:strVal val="1+#ppt_w/2"/>
                                          </p:val>
                                        </p:tav>
                                        <p:tav tm="100000">
                                          <p:val>
                                            <p:strVal val="#ppt_x"/>
                                          </p:val>
                                        </p:tav>
                                      </p:tavLst>
                                    </p:anim>
                                    <p:anim calcmode="lin" valueType="num">
                                      <p:cBhvr>
                                        <p:cTn id="13" dur="800" fill="hold"/>
                                        <p:tgtEl>
                                          <p:spTgt spid="18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3" fill="hold">
                                  <p:stCondLst>
                                    <p:cond delay="0"/>
                                  </p:stCondLst>
                                  <p:iterate type="el" backwards="0">
                                    <p:tmAbs val="0"/>
                                  </p:iterate>
                                  <p:childTnLst>
                                    <p:set>
                                      <p:cBhvr>
                                        <p:cTn id="17" fill="hold"/>
                                        <p:tgtEl>
                                          <p:spTgt spid="1884"/>
                                        </p:tgtEl>
                                        <p:attrNameLst>
                                          <p:attrName>style.visibility</p:attrName>
                                        </p:attrNameLst>
                                      </p:cBhvr>
                                      <p:to>
                                        <p:strVal val="visible"/>
                                      </p:to>
                                    </p:set>
                                    <p:animEffect filter="dissolve" transition="in">
                                      <p:cBhvr>
                                        <p:cTn id="18" dur="700"/>
                                        <p:tgtEl>
                                          <p:spTgt spid="1884"/>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4" fill="hold">
                                  <p:stCondLst>
                                    <p:cond delay="0"/>
                                  </p:stCondLst>
                                  <p:iterate type="el" backwards="0">
                                    <p:tmAbs val="0"/>
                                  </p:iterate>
                                  <p:childTnLst>
                                    <p:set>
                                      <p:cBhvr>
                                        <p:cTn id="22" fill="hold"/>
                                        <p:tgtEl>
                                          <p:spTgt spid="1889"/>
                                        </p:tgtEl>
                                        <p:attrNameLst>
                                          <p:attrName>style.visibility</p:attrName>
                                        </p:attrNameLst>
                                      </p:cBhvr>
                                      <p:to>
                                        <p:strVal val="visible"/>
                                      </p:to>
                                    </p:set>
                                    <p:anim calcmode="lin" valueType="num">
                                      <p:cBhvr>
                                        <p:cTn id="23" dur="800" fill="hold"/>
                                        <p:tgtEl>
                                          <p:spTgt spid="1889"/>
                                        </p:tgtEl>
                                        <p:attrNameLst>
                                          <p:attrName>ppt_x</p:attrName>
                                        </p:attrNameLst>
                                      </p:cBhvr>
                                      <p:tavLst>
                                        <p:tav tm="0">
                                          <p:val>
                                            <p:strVal val="0-#ppt_w/2"/>
                                          </p:val>
                                        </p:tav>
                                        <p:tav tm="100000">
                                          <p:val>
                                            <p:strVal val="#ppt_x"/>
                                          </p:val>
                                        </p:tav>
                                      </p:tavLst>
                                    </p:anim>
                                    <p:anim calcmode="lin" valueType="num">
                                      <p:cBhvr>
                                        <p:cTn id="24" dur="800" fill="hold"/>
                                        <p:tgtEl>
                                          <p:spTgt spid="188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5" fill="hold">
                                  <p:stCondLst>
                                    <p:cond delay="0"/>
                                  </p:stCondLst>
                                  <p:iterate type="el" backwards="0">
                                    <p:tmAbs val="0"/>
                                  </p:iterate>
                                  <p:childTnLst>
                                    <p:set>
                                      <p:cBhvr>
                                        <p:cTn id="28" fill="hold"/>
                                        <p:tgtEl>
                                          <p:spTgt spid="1899"/>
                                        </p:tgtEl>
                                        <p:attrNameLst>
                                          <p:attrName>style.visibility</p:attrName>
                                        </p:attrNameLst>
                                      </p:cBhvr>
                                      <p:to>
                                        <p:strVal val="visible"/>
                                      </p:to>
                                    </p:set>
                                    <p:anim calcmode="lin" valueType="num">
                                      <p:cBhvr>
                                        <p:cTn id="29" dur="800" fill="hold"/>
                                        <p:tgtEl>
                                          <p:spTgt spid="1899"/>
                                        </p:tgtEl>
                                        <p:attrNameLst>
                                          <p:attrName>ppt_x</p:attrName>
                                        </p:attrNameLst>
                                      </p:cBhvr>
                                      <p:tavLst>
                                        <p:tav tm="0">
                                          <p:val>
                                            <p:strVal val="0-#ppt_w/2"/>
                                          </p:val>
                                        </p:tav>
                                        <p:tav tm="100000">
                                          <p:val>
                                            <p:strVal val="#ppt_x"/>
                                          </p:val>
                                        </p:tav>
                                      </p:tavLst>
                                    </p:anim>
                                    <p:anim calcmode="lin" valueType="num">
                                      <p:cBhvr>
                                        <p:cTn id="30" dur="800" fill="hold"/>
                                        <p:tgtEl>
                                          <p:spTgt spid="189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6" fill="hold">
                                  <p:stCondLst>
                                    <p:cond delay="0"/>
                                  </p:stCondLst>
                                  <p:iterate type="el" backwards="0">
                                    <p:tmAbs val="0"/>
                                  </p:iterate>
                                  <p:childTnLst>
                                    <p:set>
                                      <p:cBhvr>
                                        <p:cTn id="34" fill="hold"/>
                                        <p:tgtEl>
                                          <p:spTgt spid="1894"/>
                                        </p:tgtEl>
                                        <p:attrNameLst>
                                          <p:attrName>style.visibility</p:attrName>
                                        </p:attrNameLst>
                                      </p:cBhvr>
                                      <p:to>
                                        <p:strVal val="visible"/>
                                      </p:to>
                                    </p:set>
                                    <p:anim calcmode="lin" valueType="num">
                                      <p:cBhvr>
                                        <p:cTn id="35" dur="800" fill="hold"/>
                                        <p:tgtEl>
                                          <p:spTgt spid="1894"/>
                                        </p:tgtEl>
                                        <p:attrNameLst>
                                          <p:attrName>ppt_x</p:attrName>
                                        </p:attrNameLst>
                                      </p:cBhvr>
                                      <p:tavLst>
                                        <p:tav tm="0">
                                          <p:val>
                                            <p:strVal val="0-#ppt_w/2"/>
                                          </p:val>
                                        </p:tav>
                                        <p:tav tm="100000">
                                          <p:val>
                                            <p:strVal val="#ppt_x"/>
                                          </p:val>
                                        </p:tav>
                                      </p:tavLst>
                                    </p:anim>
                                    <p:anim calcmode="lin" valueType="num">
                                      <p:cBhvr>
                                        <p:cTn id="36" dur="800" fill="hold"/>
                                        <p:tgtEl>
                                          <p:spTgt spid="189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7" fill="hold">
                                  <p:stCondLst>
                                    <p:cond delay="0"/>
                                  </p:stCondLst>
                                  <p:iterate type="el" backwards="0">
                                    <p:tmAbs val="0"/>
                                  </p:iterate>
                                  <p:childTnLst>
                                    <p:set>
                                      <p:cBhvr>
                                        <p:cTn id="40" fill="hold"/>
                                        <p:tgtEl>
                                          <p:spTgt spid="1904"/>
                                        </p:tgtEl>
                                        <p:attrNameLst>
                                          <p:attrName>style.visibility</p:attrName>
                                        </p:attrNameLst>
                                      </p:cBhvr>
                                      <p:to>
                                        <p:strVal val="visible"/>
                                      </p:to>
                                    </p:set>
                                    <p:anim calcmode="lin" valueType="num">
                                      <p:cBhvr>
                                        <p:cTn id="41" dur="800" fill="hold"/>
                                        <p:tgtEl>
                                          <p:spTgt spid="1904"/>
                                        </p:tgtEl>
                                        <p:attrNameLst>
                                          <p:attrName>ppt_x</p:attrName>
                                        </p:attrNameLst>
                                      </p:cBhvr>
                                      <p:tavLst>
                                        <p:tav tm="0">
                                          <p:val>
                                            <p:strVal val="0-#ppt_w/2"/>
                                          </p:val>
                                        </p:tav>
                                        <p:tav tm="100000">
                                          <p:val>
                                            <p:strVal val="#ppt_x"/>
                                          </p:val>
                                        </p:tav>
                                      </p:tavLst>
                                    </p:anim>
                                    <p:anim calcmode="lin" valueType="num">
                                      <p:cBhvr>
                                        <p:cTn id="42" dur="800" fill="hold"/>
                                        <p:tgtEl>
                                          <p:spTgt spid="19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4" grpId="7"/>
      <p:bldP build="whole" bldLvl="1" animBg="1" rev="0" advAuto="0" spid="1889" grpId="4"/>
      <p:bldP build="whole" bldLvl="1" animBg="1" rev="0" advAuto="0" spid="1899" grpId="5"/>
      <p:bldP build="whole" bldLvl="1" animBg="1" rev="0" advAuto="0" spid="1907" grpId="1"/>
      <p:bldP build="whole" bldLvl="1" animBg="1" rev="0" advAuto="0" spid="1884" grpId="3"/>
      <p:bldP build="whole" bldLvl="1" animBg="1" rev="0" advAuto="0" spid="1883" grpId="2"/>
      <p:bldP build="whole" bldLvl="1" animBg="1" rev="0" advAuto="0" spid="1894" grpId="6"/>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0" name="Our Portfolio"/>
          <p:cNvSpPr txBox="1"/>
          <p:nvPr/>
        </p:nvSpPr>
        <p:spPr>
          <a:xfrm>
            <a:off x="1707674" y="996924"/>
            <a:ext cx="282327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Portfolio</a:t>
            </a:r>
          </a:p>
        </p:txBody>
      </p:sp>
      <p:sp>
        <p:nvSpPr>
          <p:cNvPr id="1911"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915" name="成组"/>
          <p:cNvGrpSpPr/>
          <p:nvPr/>
        </p:nvGrpSpPr>
        <p:grpSpPr>
          <a:xfrm>
            <a:off x="2959958" y="3815410"/>
            <a:ext cx="4235377" cy="8176917"/>
            <a:chOff x="0" y="0"/>
            <a:chExt cx="4235375" cy="8176915"/>
          </a:xfrm>
        </p:grpSpPr>
        <p:sp>
          <p:nvSpPr>
            <p:cNvPr id="1912" name="image"/>
            <p:cNvSpPr/>
            <p:nvPr/>
          </p:nvSpPr>
          <p:spPr>
            <a:xfrm>
              <a:off x="0" y="0"/>
              <a:ext cx="4210652" cy="6207602"/>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13" name="Portfolio 01"/>
            <p:cNvSpPr txBox="1"/>
            <p:nvPr/>
          </p:nvSpPr>
          <p:spPr>
            <a:xfrm>
              <a:off x="10417" y="6417558"/>
              <a:ext cx="255557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algn="l">
                <a:defRPr sz="3800">
                  <a:solidFill>
                    <a:srgbClr val="D2D2D2"/>
                  </a:solidFill>
                  <a:latin typeface="Helvetica"/>
                  <a:ea typeface="Helvetica"/>
                  <a:cs typeface="Helvetica"/>
                  <a:sym typeface="Helvetica"/>
                </a:defRPr>
              </a:pPr>
              <a:r>
                <a:t>Portfolio </a:t>
              </a:r>
              <a:r>
                <a:rPr>
                  <a:solidFill>
                    <a:srgbClr val="3FA086"/>
                  </a:solidFill>
                </a:rPr>
                <a:t>01</a:t>
              </a:r>
            </a:p>
          </p:txBody>
        </p:sp>
        <p:sp>
          <p:nvSpPr>
            <p:cNvPr id="1914" name="Lorem ipsum dolor sit amet, consectetur adipiscing elit. Phasellus tincidunt rhoncus"/>
            <p:cNvSpPr txBox="1"/>
            <p:nvPr/>
          </p:nvSpPr>
          <p:spPr>
            <a:xfrm>
              <a:off x="24723" y="7160915"/>
              <a:ext cx="42106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grpSp>
      <p:grpSp>
        <p:nvGrpSpPr>
          <p:cNvPr id="1919" name="成组"/>
          <p:cNvGrpSpPr/>
          <p:nvPr/>
        </p:nvGrpSpPr>
        <p:grpSpPr>
          <a:xfrm>
            <a:off x="7642566" y="3815410"/>
            <a:ext cx="4236855" cy="8176917"/>
            <a:chOff x="0" y="0"/>
            <a:chExt cx="4236854" cy="8176915"/>
          </a:xfrm>
        </p:grpSpPr>
        <p:sp>
          <p:nvSpPr>
            <p:cNvPr id="1916" name="image"/>
            <p:cNvSpPr/>
            <p:nvPr/>
          </p:nvSpPr>
          <p:spPr>
            <a:xfrm>
              <a:off x="26203" y="0"/>
              <a:ext cx="4210652" cy="6207602"/>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17" name="Portfolio 02"/>
            <p:cNvSpPr txBox="1"/>
            <p:nvPr/>
          </p:nvSpPr>
          <p:spPr>
            <a:xfrm>
              <a:off x="0" y="6425287"/>
              <a:ext cx="255557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algn="l">
                <a:defRPr sz="3800">
                  <a:solidFill>
                    <a:srgbClr val="D2D2D2"/>
                  </a:solidFill>
                  <a:latin typeface="Helvetica"/>
                  <a:ea typeface="Helvetica"/>
                  <a:cs typeface="Helvetica"/>
                  <a:sym typeface="Helvetica"/>
                </a:defRPr>
              </a:pPr>
              <a:r>
                <a:t>Portfolio </a:t>
              </a:r>
              <a:r>
                <a:rPr>
                  <a:solidFill>
                    <a:srgbClr val="FF635F"/>
                  </a:solidFill>
                </a:rPr>
                <a:t>02</a:t>
              </a:r>
            </a:p>
          </p:txBody>
        </p:sp>
        <p:sp>
          <p:nvSpPr>
            <p:cNvPr id="1918" name="Lorem ipsum dolor sit amet, consectetur adipiscing elit. Phasellus tincidunt rhoncus"/>
            <p:cNvSpPr txBox="1"/>
            <p:nvPr/>
          </p:nvSpPr>
          <p:spPr>
            <a:xfrm>
              <a:off x="13503" y="7160915"/>
              <a:ext cx="421065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grpSp>
      <p:grpSp>
        <p:nvGrpSpPr>
          <p:cNvPr id="1923" name="成组"/>
          <p:cNvGrpSpPr/>
          <p:nvPr/>
        </p:nvGrpSpPr>
        <p:grpSpPr>
          <a:xfrm>
            <a:off x="12348867" y="3815410"/>
            <a:ext cx="4264764" cy="8164217"/>
            <a:chOff x="0" y="0"/>
            <a:chExt cx="4264762" cy="8164215"/>
          </a:xfrm>
        </p:grpSpPr>
        <p:sp>
          <p:nvSpPr>
            <p:cNvPr id="1920" name="image"/>
            <p:cNvSpPr/>
            <p:nvPr/>
          </p:nvSpPr>
          <p:spPr>
            <a:xfrm>
              <a:off x="28711" y="0"/>
              <a:ext cx="4210652" cy="6207602"/>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21" name="Portfolio 03"/>
            <p:cNvSpPr txBox="1"/>
            <p:nvPr/>
          </p:nvSpPr>
          <p:spPr>
            <a:xfrm>
              <a:off x="0" y="6347708"/>
              <a:ext cx="255557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algn="l">
                <a:defRPr sz="3800">
                  <a:solidFill>
                    <a:srgbClr val="D2D2D2"/>
                  </a:solidFill>
                  <a:latin typeface="Helvetica"/>
                  <a:ea typeface="Helvetica"/>
                  <a:cs typeface="Helvetica"/>
                  <a:sym typeface="Helvetica"/>
                </a:defRPr>
              </a:pPr>
              <a:r>
                <a:t>Portfolio </a:t>
              </a:r>
              <a:r>
                <a:rPr>
                  <a:solidFill>
                    <a:srgbClr val="F1C05F"/>
                  </a:solidFill>
                </a:rPr>
                <a:t>03</a:t>
              </a:r>
            </a:p>
          </p:txBody>
        </p:sp>
        <p:sp>
          <p:nvSpPr>
            <p:cNvPr id="1922" name="Lorem ipsum dolor sit amet, consectetur adipiscing elit. Phasellus tincidunt rhoncus"/>
            <p:cNvSpPr txBox="1"/>
            <p:nvPr/>
          </p:nvSpPr>
          <p:spPr>
            <a:xfrm>
              <a:off x="54111" y="7148215"/>
              <a:ext cx="421065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grpSp>
      <p:grpSp>
        <p:nvGrpSpPr>
          <p:cNvPr id="1927" name="成组"/>
          <p:cNvGrpSpPr/>
          <p:nvPr/>
        </p:nvGrpSpPr>
        <p:grpSpPr>
          <a:xfrm>
            <a:off x="17041987" y="3815410"/>
            <a:ext cx="4255055" cy="8135539"/>
            <a:chOff x="0" y="0"/>
            <a:chExt cx="4255053" cy="8135538"/>
          </a:xfrm>
        </p:grpSpPr>
        <p:sp>
          <p:nvSpPr>
            <p:cNvPr id="1924" name="image"/>
            <p:cNvSpPr/>
            <p:nvPr/>
          </p:nvSpPr>
          <p:spPr>
            <a:xfrm>
              <a:off x="44401" y="0"/>
              <a:ext cx="4210653" cy="6207602"/>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25" name="Portfolio 04"/>
            <p:cNvSpPr txBox="1"/>
            <p:nvPr/>
          </p:nvSpPr>
          <p:spPr>
            <a:xfrm>
              <a:off x="0" y="6417558"/>
              <a:ext cx="255557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algn="l">
                <a:defRPr sz="3800">
                  <a:solidFill>
                    <a:srgbClr val="D2D2D2"/>
                  </a:solidFill>
                  <a:latin typeface="Helvetica"/>
                  <a:ea typeface="Helvetica"/>
                  <a:cs typeface="Helvetica"/>
                  <a:sym typeface="Helvetica"/>
                </a:defRPr>
              </a:pPr>
              <a:r>
                <a:t>Portfolio </a:t>
              </a:r>
              <a:r>
                <a:rPr>
                  <a:solidFill>
                    <a:srgbClr val="FF635F"/>
                  </a:solidFill>
                </a:rPr>
                <a:t>04</a:t>
              </a:r>
            </a:p>
          </p:txBody>
        </p:sp>
        <p:sp>
          <p:nvSpPr>
            <p:cNvPr id="1926" name="Lorem ipsum dolor sit amet, consectetur adipiscing elit. Phasellus tincidunt rhoncus"/>
            <p:cNvSpPr txBox="1"/>
            <p:nvPr/>
          </p:nvSpPr>
          <p:spPr>
            <a:xfrm>
              <a:off x="44401" y="7119538"/>
              <a:ext cx="42106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27"/>
                                        </p:tgtEl>
                                        <p:attrNameLst>
                                          <p:attrName>style.visibility</p:attrName>
                                        </p:attrNameLst>
                                      </p:cBhvr>
                                      <p:to>
                                        <p:strVal val="visible"/>
                                      </p:to>
                                    </p:set>
                                    <p:anim calcmode="lin" valueType="num">
                                      <p:cBhvr>
                                        <p:cTn id="7" dur="1000" fill="hold"/>
                                        <p:tgtEl>
                                          <p:spTgt spid="1927"/>
                                        </p:tgtEl>
                                        <p:attrNameLst>
                                          <p:attrName>ppt_x</p:attrName>
                                        </p:attrNameLst>
                                      </p:cBhvr>
                                      <p:tavLst>
                                        <p:tav tm="0">
                                          <p:val>
                                            <p:strVal val="0-#ppt_w/2"/>
                                          </p:val>
                                        </p:tav>
                                        <p:tav tm="100000">
                                          <p:val>
                                            <p:strVal val="#ppt_x"/>
                                          </p:val>
                                        </p:tav>
                                      </p:tavLst>
                                    </p:anim>
                                    <p:anim calcmode="lin" valueType="num">
                                      <p:cBhvr>
                                        <p:cTn id="8" dur="1000" fill="hold"/>
                                        <p:tgtEl>
                                          <p:spTgt spid="19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8" presetID="2" grpId="2" fill="hold">
                                  <p:stCondLst>
                                    <p:cond delay="300"/>
                                  </p:stCondLst>
                                  <p:iterate type="el" backwards="0">
                                    <p:tmAbs val="0"/>
                                  </p:iterate>
                                  <p:childTnLst>
                                    <p:set>
                                      <p:cBhvr>
                                        <p:cTn id="11" fill="hold"/>
                                        <p:tgtEl>
                                          <p:spTgt spid="1923"/>
                                        </p:tgtEl>
                                        <p:attrNameLst>
                                          <p:attrName>style.visibility</p:attrName>
                                        </p:attrNameLst>
                                      </p:cBhvr>
                                      <p:to>
                                        <p:strVal val="visible"/>
                                      </p:to>
                                    </p:set>
                                    <p:anim calcmode="lin" valueType="num">
                                      <p:cBhvr>
                                        <p:cTn id="12" dur="1000" fill="hold"/>
                                        <p:tgtEl>
                                          <p:spTgt spid="1923"/>
                                        </p:tgtEl>
                                        <p:attrNameLst>
                                          <p:attrName>ppt_x</p:attrName>
                                        </p:attrNameLst>
                                      </p:cBhvr>
                                      <p:tavLst>
                                        <p:tav tm="0">
                                          <p:val>
                                            <p:strVal val="0-#ppt_w/2"/>
                                          </p:val>
                                        </p:tav>
                                        <p:tav tm="100000">
                                          <p:val>
                                            <p:strVal val="#ppt_x"/>
                                          </p:val>
                                        </p:tav>
                                      </p:tavLst>
                                    </p:anim>
                                    <p:anim calcmode="lin" valueType="num">
                                      <p:cBhvr>
                                        <p:cTn id="13" dur="1000" fill="hold"/>
                                        <p:tgtEl>
                                          <p:spTgt spid="1923"/>
                                        </p:tgtEl>
                                        <p:attrNameLst>
                                          <p:attrName>ppt_y</p:attrName>
                                        </p:attrNameLst>
                                      </p:cBhvr>
                                      <p:tavLst>
                                        <p:tav tm="0">
                                          <p:val>
                                            <p:strVal val="#ppt_y"/>
                                          </p:val>
                                        </p:tav>
                                        <p:tav tm="100000">
                                          <p:val>
                                            <p:strVal val="#ppt_y"/>
                                          </p:val>
                                        </p:tav>
                                      </p:tavLst>
                                    </p:anim>
                                  </p:childTnLst>
                                </p:cTn>
                              </p:par>
                            </p:childTnLst>
                          </p:cTn>
                        </p:par>
                        <p:par>
                          <p:cTn id="14" fill="hold">
                            <p:stCondLst>
                              <p:cond delay="2300"/>
                            </p:stCondLst>
                            <p:childTnLst>
                              <p:par>
                                <p:cTn id="15" presetClass="entr" nodeType="afterEffect" presetSubtype="8" presetID="2" grpId="3" fill="hold">
                                  <p:stCondLst>
                                    <p:cond delay="300"/>
                                  </p:stCondLst>
                                  <p:iterate type="el" backwards="0">
                                    <p:tmAbs val="0"/>
                                  </p:iterate>
                                  <p:childTnLst>
                                    <p:set>
                                      <p:cBhvr>
                                        <p:cTn id="16" fill="hold"/>
                                        <p:tgtEl>
                                          <p:spTgt spid="1919"/>
                                        </p:tgtEl>
                                        <p:attrNameLst>
                                          <p:attrName>style.visibility</p:attrName>
                                        </p:attrNameLst>
                                      </p:cBhvr>
                                      <p:to>
                                        <p:strVal val="visible"/>
                                      </p:to>
                                    </p:set>
                                    <p:anim calcmode="lin" valueType="num">
                                      <p:cBhvr>
                                        <p:cTn id="17" dur="1000" fill="hold"/>
                                        <p:tgtEl>
                                          <p:spTgt spid="1919"/>
                                        </p:tgtEl>
                                        <p:attrNameLst>
                                          <p:attrName>ppt_x</p:attrName>
                                        </p:attrNameLst>
                                      </p:cBhvr>
                                      <p:tavLst>
                                        <p:tav tm="0">
                                          <p:val>
                                            <p:strVal val="0-#ppt_w/2"/>
                                          </p:val>
                                        </p:tav>
                                        <p:tav tm="100000">
                                          <p:val>
                                            <p:strVal val="#ppt_x"/>
                                          </p:val>
                                        </p:tav>
                                      </p:tavLst>
                                    </p:anim>
                                    <p:anim calcmode="lin" valueType="num">
                                      <p:cBhvr>
                                        <p:cTn id="18" dur="1000" fill="hold"/>
                                        <p:tgtEl>
                                          <p:spTgt spid="1919"/>
                                        </p:tgtEl>
                                        <p:attrNameLst>
                                          <p:attrName>ppt_y</p:attrName>
                                        </p:attrNameLst>
                                      </p:cBhvr>
                                      <p:tavLst>
                                        <p:tav tm="0">
                                          <p:val>
                                            <p:strVal val="#ppt_y"/>
                                          </p:val>
                                        </p:tav>
                                        <p:tav tm="100000">
                                          <p:val>
                                            <p:strVal val="#ppt_y"/>
                                          </p:val>
                                        </p:tav>
                                      </p:tavLst>
                                    </p:anim>
                                  </p:childTnLst>
                                </p:cTn>
                              </p:par>
                            </p:childTnLst>
                          </p:cTn>
                        </p:par>
                        <p:par>
                          <p:cTn id="19" fill="hold">
                            <p:stCondLst>
                              <p:cond delay="3600"/>
                            </p:stCondLst>
                            <p:childTnLst>
                              <p:par>
                                <p:cTn id="20" presetClass="entr" nodeType="afterEffect" presetSubtype="8" presetID="2" grpId="4" fill="hold">
                                  <p:stCondLst>
                                    <p:cond delay="300"/>
                                  </p:stCondLst>
                                  <p:iterate type="el" backwards="0">
                                    <p:tmAbs val="0"/>
                                  </p:iterate>
                                  <p:childTnLst>
                                    <p:set>
                                      <p:cBhvr>
                                        <p:cTn id="21" fill="hold"/>
                                        <p:tgtEl>
                                          <p:spTgt spid="1915"/>
                                        </p:tgtEl>
                                        <p:attrNameLst>
                                          <p:attrName>style.visibility</p:attrName>
                                        </p:attrNameLst>
                                      </p:cBhvr>
                                      <p:to>
                                        <p:strVal val="visible"/>
                                      </p:to>
                                    </p:set>
                                    <p:anim calcmode="lin" valueType="num">
                                      <p:cBhvr>
                                        <p:cTn id="22" dur="1000" fill="hold"/>
                                        <p:tgtEl>
                                          <p:spTgt spid="1915"/>
                                        </p:tgtEl>
                                        <p:attrNameLst>
                                          <p:attrName>ppt_x</p:attrName>
                                        </p:attrNameLst>
                                      </p:cBhvr>
                                      <p:tavLst>
                                        <p:tav tm="0">
                                          <p:val>
                                            <p:strVal val="0-#ppt_w/2"/>
                                          </p:val>
                                        </p:tav>
                                        <p:tav tm="100000">
                                          <p:val>
                                            <p:strVal val="#ppt_x"/>
                                          </p:val>
                                        </p:tav>
                                      </p:tavLst>
                                    </p:anim>
                                    <p:anim calcmode="lin" valueType="num">
                                      <p:cBhvr>
                                        <p:cTn id="23" dur="1000" fill="hold"/>
                                        <p:tgtEl>
                                          <p:spTgt spid="1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5" grpId="4"/>
      <p:bldP build="whole" bldLvl="1" animBg="1" rev="0" advAuto="0" spid="1919" grpId="3"/>
      <p:bldP build="whole" bldLvl="1" animBg="1" rev="0" advAuto="0" spid="1923" grpId="2"/>
      <p:bldP build="whole" bldLvl="1" animBg="1" rev="0" advAuto="0" spid="1927"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0" name="Our Portfolio"/>
          <p:cNvSpPr txBox="1"/>
          <p:nvPr/>
        </p:nvSpPr>
        <p:spPr>
          <a:xfrm>
            <a:off x="1707674" y="996924"/>
            <a:ext cx="282327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Portfolio</a:t>
            </a:r>
          </a:p>
        </p:txBody>
      </p:sp>
      <p:sp>
        <p:nvSpPr>
          <p:cNvPr id="1931"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1932" name="Lorem ipsum dolor sit amet, consectetur adipiscing elit. Phasellus tincidunt rhoncus augue eu rutrum. Vivamus auctor imperdiet sa"/>
          <p:cNvSpPr txBox="1"/>
          <p:nvPr/>
        </p:nvSpPr>
        <p:spPr>
          <a:xfrm>
            <a:off x="13914617" y="3738443"/>
            <a:ext cx="7165653"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29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a:t>
            </a:r>
          </a:p>
        </p:txBody>
      </p:sp>
      <p:grpSp>
        <p:nvGrpSpPr>
          <p:cNvPr id="1935" name="成组"/>
          <p:cNvGrpSpPr/>
          <p:nvPr/>
        </p:nvGrpSpPr>
        <p:grpSpPr>
          <a:xfrm>
            <a:off x="16862442" y="6373367"/>
            <a:ext cx="1270001" cy="1270001"/>
            <a:chOff x="0" y="0"/>
            <a:chExt cx="1270000" cy="1270000"/>
          </a:xfrm>
        </p:grpSpPr>
        <p:sp>
          <p:nvSpPr>
            <p:cNvPr id="1933" name="圆形"/>
            <p:cNvSpPr/>
            <p:nvPr/>
          </p:nvSpPr>
          <p:spPr>
            <a:xfrm>
              <a:off x="0" y="0"/>
              <a:ext cx="1270000" cy="1270000"/>
            </a:xfrm>
            <a:prstGeom prst="ellipse">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1934" name="0"/>
            <p:cNvSpPr txBox="1"/>
            <p:nvPr/>
          </p:nvSpPr>
          <p:spPr>
            <a:xfrm>
              <a:off x="358892" y="114299"/>
              <a:ext cx="552216" cy="1041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200">
                  <a:solidFill>
                    <a:srgbClr val="B9B9B9"/>
                  </a:solidFill>
                  <a:latin typeface="Helvetica"/>
                  <a:ea typeface="Helvetica"/>
                  <a:cs typeface="Helvetica"/>
                  <a:sym typeface="Helvetica"/>
                </a:defRPr>
              </a:lvl1pPr>
            </a:lstStyle>
            <a:p>
              <a:pPr/>
              <a:r>
                <a:t>0</a:t>
              </a:r>
            </a:p>
          </p:txBody>
        </p:sp>
      </p:grpSp>
      <p:grpSp>
        <p:nvGrpSpPr>
          <p:cNvPr id="1938" name="成组"/>
          <p:cNvGrpSpPr/>
          <p:nvPr/>
        </p:nvGrpSpPr>
        <p:grpSpPr>
          <a:xfrm>
            <a:off x="16862442" y="8462190"/>
            <a:ext cx="1270001" cy="1270001"/>
            <a:chOff x="0" y="0"/>
            <a:chExt cx="1270000" cy="1270000"/>
          </a:xfrm>
        </p:grpSpPr>
        <p:sp>
          <p:nvSpPr>
            <p:cNvPr id="1936" name="圆形"/>
            <p:cNvSpPr/>
            <p:nvPr/>
          </p:nvSpPr>
          <p:spPr>
            <a:xfrm>
              <a:off x="0" y="0"/>
              <a:ext cx="1270000" cy="1270000"/>
            </a:xfrm>
            <a:prstGeom prst="ellipse">
              <a:avLst/>
            </a:prstGeom>
            <a:noFill/>
            <a:ln w="25400" cap="flat">
              <a:solidFill>
                <a:srgbClr val="F19D32"/>
              </a:solidFill>
              <a:prstDash val="solid"/>
              <a:miter lim="400000"/>
            </a:ln>
            <a:effectLst/>
          </p:spPr>
          <p:txBody>
            <a:bodyPr wrap="square" lIns="50800" tIns="50800" rIns="50800" bIns="50800" numCol="1" anchor="ctr">
              <a:noAutofit/>
            </a:bodyPr>
            <a:lstStyle/>
            <a:p>
              <a:pPr>
                <a:defRPr sz="3200"/>
              </a:pPr>
            </a:p>
          </p:txBody>
        </p:sp>
        <p:sp>
          <p:nvSpPr>
            <p:cNvPr id="1937" name="1"/>
            <p:cNvSpPr txBox="1"/>
            <p:nvPr/>
          </p:nvSpPr>
          <p:spPr>
            <a:xfrm>
              <a:off x="365955" y="126999"/>
              <a:ext cx="53809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1</a:t>
              </a:r>
            </a:p>
          </p:txBody>
        </p:sp>
      </p:grpSp>
      <p:grpSp>
        <p:nvGrpSpPr>
          <p:cNvPr id="1941" name="成组"/>
          <p:cNvGrpSpPr/>
          <p:nvPr/>
        </p:nvGrpSpPr>
        <p:grpSpPr>
          <a:xfrm>
            <a:off x="16862442" y="10551014"/>
            <a:ext cx="1270001" cy="1270001"/>
            <a:chOff x="0" y="0"/>
            <a:chExt cx="1270000" cy="1270000"/>
          </a:xfrm>
        </p:grpSpPr>
        <p:sp>
          <p:nvSpPr>
            <p:cNvPr id="1939" name="圆形"/>
            <p:cNvSpPr/>
            <p:nvPr/>
          </p:nvSpPr>
          <p:spPr>
            <a:xfrm>
              <a:off x="0" y="0"/>
              <a:ext cx="1270000" cy="1270000"/>
            </a:xfrm>
            <a:prstGeom prst="ellipse">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1940" name="Z"/>
            <p:cNvSpPr txBox="1"/>
            <p:nvPr/>
          </p:nvSpPr>
          <p:spPr>
            <a:xfrm>
              <a:off x="345120" y="126999"/>
              <a:ext cx="57976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Z</a:t>
              </a:r>
            </a:p>
          </p:txBody>
        </p:sp>
      </p:grpSp>
      <p:grpSp>
        <p:nvGrpSpPr>
          <p:cNvPr id="1946" name="成组"/>
          <p:cNvGrpSpPr/>
          <p:nvPr/>
        </p:nvGrpSpPr>
        <p:grpSpPr>
          <a:xfrm>
            <a:off x="9981" y="2722302"/>
            <a:ext cx="7163765" cy="3389588"/>
            <a:chOff x="0" y="0"/>
            <a:chExt cx="7163764" cy="3389587"/>
          </a:xfrm>
        </p:grpSpPr>
        <p:sp>
          <p:nvSpPr>
            <p:cNvPr id="1942" name="image"/>
            <p:cNvSpPr/>
            <p:nvPr/>
          </p:nvSpPr>
          <p:spPr>
            <a:xfrm>
              <a:off x="3567673" y="0"/>
              <a:ext cx="3596092" cy="3389588"/>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43" name="矩形"/>
            <p:cNvSpPr/>
            <p:nvPr/>
          </p:nvSpPr>
          <p:spPr>
            <a:xfrm>
              <a:off x="0" y="0"/>
              <a:ext cx="3575663" cy="3389588"/>
            </a:xfrm>
            <a:prstGeom prst="rect">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1944" name="Lorem ipsum dolor sit amet, consectetur adipiscing elit. Phasellus tincidunt rhoncus augue eu"/>
            <p:cNvSpPr txBox="1"/>
            <p:nvPr/>
          </p:nvSpPr>
          <p:spPr>
            <a:xfrm>
              <a:off x="402841" y="1220049"/>
              <a:ext cx="2744580"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a:t>
              </a:r>
            </a:p>
          </p:txBody>
        </p:sp>
        <p:sp>
          <p:nvSpPr>
            <p:cNvPr id="1945" name="1"/>
            <p:cNvSpPr txBox="1"/>
            <p:nvPr/>
          </p:nvSpPr>
          <p:spPr>
            <a:xfrm>
              <a:off x="1603544" y="524887"/>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FFFF"/>
                  </a:solidFill>
                  <a:latin typeface="Helvetica"/>
                  <a:ea typeface="Helvetica"/>
                  <a:cs typeface="Helvetica"/>
                  <a:sym typeface="Helvetica"/>
                </a:defRPr>
              </a:lvl1pPr>
            </a:lstStyle>
            <a:p>
              <a:pPr/>
              <a:r>
                <a:t>1</a:t>
              </a:r>
            </a:p>
          </p:txBody>
        </p:sp>
      </p:grpSp>
      <p:grpSp>
        <p:nvGrpSpPr>
          <p:cNvPr id="1951" name="成组"/>
          <p:cNvGrpSpPr/>
          <p:nvPr/>
        </p:nvGrpSpPr>
        <p:grpSpPr>
          <a:xfrm>
            <a:off x="7160785" y="2722302"/>
            <a:ext cx="3575663" cy="6779506"/>
            <a:chOff x="0" y="0"/>
            <a:chExt cx="3575662" cy="6779505"/>
          </a:xfrm>
        </p:grpSpPr>
        <p:sp>
          <p:nvSpPr>
            <p:cNvPr id="1947" name="矩形"/>
            <p:cNvSpPr/>
            <p:nvPr/>
          </p:nvSpPr>
          <p:spPr>
            <a:xfrm>
              <a:off x="0" y="0"/>
              <a:ext cx="3575663" cy="3389588"/>
            </a:xfrm>
            <a:prstGeom prst="rect">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1948" name="image"/>
            <p:cNvSpPr/>
            <p:nvPr/>
          </p:nvSpPr>
          <p:spPr>
            <a:xfrm>
              <a:off x="0" y="3389917"/>
              <a:ext cx="3575663" cy="3389589"/>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49" name="Lorem ipsum dolor sit amet, consectetur adipiscing elit. Phasellus tincidunt rhoncus augue eu"/>
            <p:cNvSpPr txBox="1"/>
            <p:nvPr/>
          </p:nvSpPr>
          <p:spPr>
            <a:xfrm>
              <a:off x="407813" y="1212612"/>
              <a:ext cx="2744580"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a:t>
              </a:r>
            </a:p>
          </p:txBody>
        </p:sp>
        <p:sp>
          <p:nvSpPr>
            <p:cNvPr id="1950" name="2"/>
            <p:cNvSpPr txBox="1"/>
            <p:nvPr/>
          </p:nvSpPr>
          <p:spPr>
            <a:xfrm>
              <a:off x="1590844" y="524887"/>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FFFF"/>
                  </a:solidFill>
                  <a:latin typeface="Helvetica"/>
                  <a:ea typeface="Helvetica"/>
                  <a:cs typeface="Helvetica"/>
                  <a:sym typeface="Helvetica"/>
                </a:defRPr>
              </a:lvl1pPr>
            </a:lstStyle>
            <a:p>
              <a:pPr/>
              <a:r>
                <a:t>2</a:t>
              </a:r>
            </a:p>
          </p:txBody>
        </p:sp>
      </p:grpSp>
      <p:grpSp>
        <p:nvGrpSpPr>
          <p:cNvPr id="1955" name="成组"/>
          <p:cNvGrpSpPr/>
          <p:nvPr/>
        </p:nvGrpSpPr>
        <p:grpSpPr>
          <a:xfrm>
            <a:off x="3573135" y="6112220"/>
            <a:ext cx="3589927" cy="3389589"/>
            <a:chOff x="75976" y="0"/>
            <a:chExt cx="3589926" cy="3389587"/>
          </a:xfrm>
        </p:grpSpPr>
        <p:sp>
          <p:nvSpPr>
            <p:cNvPr id="1952" name="矩形"/>
            <p:cNvSpPr/>
            <p:nvPr/>
          </p:nvSpPr>
          <p:spPr>
            <a:xfrm>
              <a:off x="75976" y="0"/>
              <a:ext cx="3589928" cy="3389588"/>
            </a:xfrm>
            <a:prstGeom prst="rect">
              <a:avLst/>
            </a:prstGeom>
            <a:solidFill>
              <a:srgbClr val="656565"/>
            </a:solidFill>
            <a:ln w="12700" cap="flat">
              <a:noFill/>
              <a:miter lim="400000"/>
            </a:ln>
            <a:effectLst/>
          </p:spPr>
          <p:txBody>
            <a:bodyPr wrap="square" lIns="50800" tIns="50800" rIns="50800" bIns="50800" numCol="1" anchor="ctr">
              <a:noAutofit/>
            </a:bodyPr>
            <a:lstStyle/>
            <a:p>
              <a:pPr>
                <a:defRPr sz="3200"/>
              </a:pPr>
            </a:p>
          </p:txBody>
        </p:sp>
        <p:sp>
          <p:nvSpPr>
            <p:cNvPr id="1953" name="Lorem ipsum dolor sit amet, consectetur adipiscing elit. Phasellus tincidunt rhoncus augue eu"/>
            <p:cNvSpPr txBox="1"/>
            <p:nvPr/>
          </p:nvSpPr>
          <p:spPr>
            <a:xfrm>
              <a:off x="497416" y="1015343"/>
              <a:ext cx="2744580"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a:t>
              </a:r>
            </a:p>
          </p:txBody>
        </p:sp>
        <p:sp>
          <p:nvSpPr>
            <p:cNvPr id="1954" name="3"/>
            <p:cNvSpPr txBox="1"/>
            <p:nvPr/>
          </p:nvSpPr>
          <p:spPr>
            <a:xfrm>
              <a:off x="1685419" y="336549"/>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FFFF"/>
                  </a:solidFill>
                  <a:latin typeface="Helvetica"/>
                  <a:ea typeface="Helvetica"/>
                  <a:cs typeface="Helvetica"/>
                  <a:sym typeface="Helvetica"/>
                </a:defRPr>
              </a:lvl1pPr>
            </a:lstStyle>
            <a:p>
              <a:pPr/>
              <a:r>
                <a:t>3</a:t>
              </a:r>
            </a:p>
          </p:txBody>
        </p:sp>
      </p:grpSp>
      <p:grpSp>
        <p:nvGrpSpPr>
          <p:cNvPr id="1960" name="成组"/>
          <p:cNvGrpSpPr/>
          <p:nvPr/>
        </p:nvGrpSpPr>
        <p:grpSpPr>
          <a:xfrm>
            <a:off x="-2719" y="6112219"/>
            <a:ext cx="3575664" cy="6779507"/>
            <a:chOff x="0" y="0"/>
            <a:chExt cx="3575662" cy="6779505"/>
          </a:xfrm>
        </p:grpSpPr>
        <p:sp>
          <p:nvSpPr>
            <p:cNvPr id="1956" name="image"/>
            <p:cNvSpPr/>
            <p:nvPr/>
          </p:nvSpPr>
          <p:spPr>
            <a:xfrm>
              <a:off x="0" y="0"/>
              <a:ext cx="3575663" cy="3389588"/>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57" name="矩形"/>
            <p:cNvSpPr/>
            <p:nvPr/>
          </p:nvSpPr>
          <p:spPr>
            <a:xfrm>
              <a:off x="0" y="3389917"/>
              <a:ext cx="3575663" cy="3389589"/>
            </a:xfrm>
            <a:prstGeom prst="rect">
              <a:avLst/>
            </a:prstGeom>
            <a:solidFill>
              <a:srgbClr val="F19D32"/>
            </a:solidFill>
            <a:ln w="12700" cap="flat">
              <a:noFill/>
              <a:miter lim="400000"/>
            </a:ln>
            <a:effectLst/>
          </p:spPr>
          <p:txBody>
            <a:bodyPr wrap="square" lIns="50800" tIns="50800" rIns="50800" bIns="50800" numCol="1" anchor="ctr">
              <a:noAutofit/>
            </a:bodyPr>
            <a:lstStyle/>
            <a:p>
              <a:pPr>
                <a:defRPr sz="3200"/>
              </a:pPr>
            </a:p>
          </p:txBody>
        </p:sp>
        <p:sp>
          <p:nvSpPr>
            <p:cNvPr id="1958" name="Lorem ipsum dolor sit amet, consectetur adipiscing elit. Phasellus tincidunt rhoncus augue eu"/>
            <p:cNvSpPr txBox="1"/>
            <p:nvPr/>
          </p:nvSpPr>
          <p:spPr>
            <a:xfrm>
              <a:off x="415541" y="4406165"/>
              <a:ext cx="2744580"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a:t>
              </a:r>
            </a:p>
          </p:txBody>
        </p:sp>
        <p:sp>
          <p:nvSpPr>
            <p:cNvPr id="1959" name="4"/>
            <p:cNvSpPr txBox="1"/>
            <p:nvPr/>
          </p:nvSpPr>
          <p:spPr>
            <a:xfrm>
              <a:off x="1616244" y="3637978"/>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FFFF"/>
                  </a:solidFill>
                  <a:latin typeface="Helvetica"/>
                  <a:ea typeface="Helvetica"/>
                  <a:cs typeface="Helvetica"/>
                  <a:sym typeface="Helvetica"/>
                </a:defRPr>
              </a:lvl1pPr>
            </a:lstStyle>
            <a:p>
              <a:pPr/>
              <a:r>
                <a:t>4</a:t>
              </a:r>
            </a:p>
          </p:txBody>
        </p:sp>
      </p:grpSp>
      <p:grpSp>
        <p:nvGrpSpPr>
          <p:cNvPr id="1965" name="成组"/>
          <p:cNvGrpSpPr/>
          <p:nvPr/>
        </p:nvGrpSpPr>
        <p:grpSpPr>
          <a:xfrm>
            <a:off x="3564954" y="9502137"/>
            <a:ext cx="7171494" cy="3389589"/>
            <a:chOff x="0" y="0"/>
            <a:chExt cx="7171492" cy="3389587"/>
          </a:xfrm>
        </p:grpSpPr>
        <p:sp>
          <p:nvSpPr>
            <p:cNvPr id="1961" name="image"/>
            <p:cNvSpPr/>
            <p:nvPr/>
          </p:nvSpPr>
          <p:spPr>
            <a:xfrm>
              <a:off x="0" y="0"/>
              <a:ext cx="3596091" cy="3389588"/>
            </a:xfrm>
            <a:prstGeom prst="rect">
              <a:avLst/>
            </a:prstGeom>
            <a:solidFill>
              <a:srgbClr val="D3D1D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62" name="矩形"/>
            <p:cNvSpPr/>
            <p:nvPr/>
          </p:nvSpPr>
          <p:spPr>
            <a:xfrm>
              <a:off x="3595830" y="0"/>
              <a:ext cx="3575663" cy="3389588"/>
            </a:xfrm>
            <a:prstGeom prst="rect">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1963" name="Lorem ipsum dolor sit amet, consectetur adipiscing elit. Phasellus tincidunt rhoncus augue eu"/>
            <p:cNvSpPr txBox="1"/>
            <p:nvPr/>
          </p:nvSpPr>
          <p:spPr>
            <a:xfrm>
              <a:off x="4003643" y="1015251"/>
              <a:ext cx="2744580"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consectetur adipiscing elit. Phasellus tincidunt rhoncus augue eu</a:t>
              </a:r>
            </a:p>
          </p:txBody>
        </p:sp>
        <p:sp>
          <p:nvSpPr>
            <p:cNvPr id="1964" name="5"/>
            <p:cNvSpPr txBox="1"/>
            <p:nvPr/>
          </p:nvSpPr>
          <p:spPr>
            <a:xfrm>
              <a:off x="5186675" y="248060"/>
              <a:ext cx="368574"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FFFF"/>
                  </a:solidFill>
                  <a:latin typeface="Helvetica"/>
                  <a:ea typeface="Helvetica"/>
                  <a:cs typeface="Helvetica"/>
                  <a:sym typeface="Helvetica"/>
                </a:defRPr>
              </a:lvl1pPr>
            </a:lstStyle>
            <a:p>
              <a:pPr/>
              <a:r>
                <a:t>5</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1946"/>
                                        </p:tgtEl>
                                        <p:attrNameLst>
                                          <p:attrName>style.visibility</p:attrName>
                                        </p:attrNameLst>
                                      </p:cBhvr>
                                      <p:to>
                                        <p:strVal val="visible"/>
                                      </p:to>
                                    </p:set>
                                    <p:anim calcmode="lin" valueType="num">
                                      <p:cBhvr>
                                        <p:cTn id="7" dur="1500" fill="hold"/>
                                        <p:tgtEl>
                                          <p:spTgt spid="1946"/>
                                        </p:tgtEl>
                                        <p:attrNameLst>
                                          <p:attrName>ppt_w</p:attrName>
                                        </p:attrNameLst>
                                      </p:cBhvr>
                                      <p:tavLst>
                                        <p:tav tm="0" fmla="#ppt_w*sin(2.5*pi*$)">
                                          <p:val>
                                            <p:fltVal val="0"/>
                                          </p:val>
                                        </p:tav>
                                        <p:tav tm="100000">
                                          <p:val>
                                            <p:fltVal val="1"/>
                                          </p:val>
                                        </p:tav>
                                      </p:tavLst>
                                    </p:anim>
                                    <p:anim calcmode="lin" valueType="num">
                                      <p:cBhvr>
                                        <p:cTn id="8" dur="1500" fill="hold"/>
                                        <p:tgtEl>
                                          <p:spTgt spid="1946"/>
                                        </p:tgtEl>
                                        <p:attrNameLst>
                                          <p:attrName>ppt_h</p:attrName>
                                        </p:attrNameLst>
                                      </p:cBhvr>
                                      <p:tavLst>
                                        <p:tav tm="0">
                                          <p:val>
                                            <p:strVal val="#ppt_h"/>
                                          </p:val>
                                        </p:tav>
                                        <p:tav tm="100000">
                                          <p:val>
                                            <p:strVal val="#ppt_h"/>
                                          </p:val>
                                        </p:tav>
                                      </p:tavLst>
                                    </p:anim>
                                  </p:childTnLst>
                                </p:cTn>
                              </p:par>
                            </p:childTnLst>
                          </p:cTn>
                        </p:par>
                        <p:par>
                          <p:cTn id="9" fill="hold">
                            <p:stCondLst>
                              <p:cond delay="1500"/>
                            </p:stCondLst>
                            <p:childTnLst>
                              <p:par>
                                <p:cTn id="10" presetClass="entr" nodeType="afterEffect" presetSubtype="5" presetID="19" grpId="2" fill="hold">
                                  <p:stCondLst>
                                    <p:cond delay="200"/>
                                  </p:stCondLst>
                                  <p:iterate type="el" backwards="0">
                                    <p:tmAbs val="0"/>
                                  </p:iterate>
                                  <p:childTnLst>
                                    <p:set>
                                      <p:cBhvr>
                                        <p:cTn id="11" fill="hold"/>
                                        <p:tgtEl>
                                          <p:spTgt spid="1951"/>
                                        </p:tgtEl>
                                        <p:attrNameLst>
                                          <p:attrName>style.visibility</p:attrName>
                                        </p:attrNameLst>
                                      </p:cBhvr>
                                      <p:to>
                                        <p:strVal val="visible"/>
                                      </p:to>
                                    </p:set>
                                    <p:anim calcmode="lin" valueType="num">
                                      <p:cBhvr>
                                        <p:cTn id="12" dur="1500" fill="hold"/>
                                        <p:tgtEl>
                                          <p:spTgt spid="1951"/>
                                        </p:tgtEl>
                                        <p:attrNameLst>
                                          <p:attrName>ppt_w</p:attrName>
                                        </p:attrNameLst>
                                      </p:cBhvr>
                                      <p:tavLst>
                                        <p:tav tm="0">
                                          <p:val>
                                            <p:strVal val="#ppt_w"/>
                                          </p:val>
                                        </p:tav>
                                        <p:tav tm="100000">
                                          <p:val>
                                            <p:strVal val="#ppt_w"/>
                                          </p:val>
                                        </p:tav>
                                      </p:tavLst>
                                    </p:anim>
                                    <p:anim calcmode="lin" valueType="num">
                                      <p:cBhvr>
                                        <p:cTn id="13" dur="1500" fill="hold"/>
                                        <p:tgtEl>
                                          <p:spTgt spid="1951"/>
                                        </p:tgtEl>
                                        <p:attrNameLst>
                                          <p:attrName>ppt_h</p:attrName>
                                        </p:attrNameLst>
                                      </p:cBhvr>
                                      <p:tavLst>
                                        <p:tav tm="0" fmla="#ppt_h*sin(2.5*pi*$)">
                                          <p:val>
                                            <p:fltVal val="0"/>
                                          </p:val>
                                        </p:tav>
                                        <p:tav tm="100000">
                                          <p:val>
                                            <p:fltVal val="1"/>
                                          </p:val>
                                        </p:tav>
                                      </p:tavLst>
                                    </p:anim>
                                  </p:childTnLst>
                                </p:cTn>
                              </p:par>
                            </p:childTnLst>
                          </p:cTn>
                        </p:par>
                        <p:par>
                          <p:cTn id="14" fill="hold">
                            <p:stCondLst>
                              <p:cond delay="3200"/>
                            </p:stCondLst>
                            <p:childTnLst>
                              <p:par>
                                <p:cTn id="15" presetClass="entr" nodeType="afterEffect" presetSubtype="10" presetID="19" grpId="3" fill="hold">
                                  <p:stCondLst>
                                    <p:cond delay="200"/>
                                  </p:stCondLst>
                                  <p:iterate type="el" backwards="0">
                                    <p:tmAbs val="0"/>
                                  </p:iterate>
                                  <p:childTnLst>
                                    <p:set>
                                      <p:cBhvr>
                                        <p:cTn id="16" fill="hold"/>
                                        <p:tgtEl>
                                          <p:spTgt spid="1965"/>
                                        </p:tgtEl>
                                        <p:attrNameLst>
                                          <p:attrName>style.visibility</p:attrName>
                                        </p:attrNameLst>
                                      </p:cBhvr>
                                      <p:to>
                                        <p:strVal val="visible"/>
                                      </p:to>
                                    </p:set>
                                    <p:anim calcmode="lin" valueType="num">
                                      <p:cBhvr>
                                        <p:cTn id="17" dur="1500" fill="hold"/>
                                        <p:tgtEl>
                                          <p:spTgt spid="1965"/>
                                        </p:tgtEl>
                                        <p:attrNameLst>
                                          <p:attrName>ppt_w</p:attrName>
                                        </p:attrNameLst>
                                      </p:cBhvr>
                                      <p:tavLst>
                                        <p:tav tm="0" fmla="#ppt_w*sin(2.5*pi*$)">
                                          <p:val>
                                            <p:fltVal val="0"/>
                                          </p:val>
                                        </p:tav>
                                        <p:tav tm="100000">
                                          <p:val>
                                            <p:fltVal val="1"/>
                                          </p:val>
                                        </p:tav>
                                      </p:tavLst>
                                    </p:anim>
                                    <p:anim calcmode="lin" valueType="num">
                                      <p:cBhvr>
                                        <p:cTn id="18" dur="1500" fill="hold"/>
                                        <p:tgtEl>
                                          <p:spTgt spid="1965"/>
                                        </p:tgtEl>
                                        <p:attrNameLst>
                                          <p:attrName>ppt_h</p:attrName>
                                        </p:attrNameLst>
                                      </p:cBhvr>
                                      <p:tavLst>
                                        <p:tav tm="0">
                                          <p:val>
                                            <p:strVal val="#ppt_h"/>
                                          </p:val>
                                        </p:tav>
                                        <p:tav tm="100000">
                                          <p:val>
                                            <p:strVal val="#ppt_h"/>
                                          </p:val>
                                        </p:tav>
                                      </p:tavLst>
                                    </p:anim>
                                  </p:childTnLst>
                                </p:cTn>
                              </p:par>
                            </p:childTnLst>
                          </p:cTn>
                        </p:par>
                        <p:par>
                          <p:cTn id="19" fill="hold">
                            <p:stCondLst>
                              <p:cond delay="4900"/>
                            </p:stCondLst>
                            <p:childTnLst>
                              <p:par>
                                <p:cTn id="20" presetClass="entr" nodeType="afterEffect" presetSubtype="5" presetID="19" grpId="4" fill="hold">
                                  <p:stCondLst>
                                    <p:cond delay="200"/>
                                  </p:stCondLst>
                                  <p:iterate type="el" backwards="0">
                                    <p:tmAbs val="0"/>
                                  </p:iterate>
                                  <p:childTnLst>
                                    <p:set>
                                      <p:cBhvr>
                                        <p:cTn id="21" fill="hold"/>
                                        <p:tgtEl>
                                          <p:spTgt spid="1960"/>
                                        </p:tgtEl>
                                        <p:attrNameLst>
                                          <p:attrName>style.visibility</p:attrName>
                                        </p:attrNameLst>
                                      </p:cBhvr>
                                      <p:to>
                                        <p:strVal val="visible"/>
                                      </p:to>
                                    </p:set>
                                    <p:anim calcmode="lin" valueType="num">
                                      <p:cBhvr>
                                        <p:cTn id="22" dur="1500" fill="hold"/>
                                        <p:tgtEl>
                                          <p:spTgt spid="1960"/>
                                        </p:tgtEl>
                                        <p:attrNameLst>
                                          <p:attrName>ppt_w</p:attrName>
                                        </p:attrNameLst>
                                      </p:cBhvr>
                                      <p:tavLst>
                                        <p:tav tm="0">
                                          <p:val>
                                            <p:strVal val="#ppt_w"/>
                                          </p:val>
                                        </p:tav>
                                        <p:tav tm="100000">
                                          <p:val>
                                            <p:strVal val="#ppt_w"/>
                                          </p:val>
                                        </p:tav>
                                      </p:tavLst>
                                    </p:anim>
                                    <p:anim calcmode="lin" valueType="num">
                                      <p:cBhvr>
                                        <p:cTn id="23" dur="1500" fill="hold"/>
                                        <p:tgtEl>
                                          <p:spTgt spid="1960"/>
                                        </p:tgtEl>
                                        <p:attrNameLst>
                                          <p:attrName>ppt_h</p:attrName>
                                        </p:attrNameLst>
                                      </p:cBhvr>
                                      <p:tavLst>
                                        <p:tav tm="0" fmla="#ppt_h*sin(2.5*pi*$)">
                                          <p:val>
                                            <p:fltVal val="0"/>
                                          </p:val>
                                        </p:tav>
                                        <p:tav tm="100000">
                                          <p:val>
                                            <p:fltVal val="1"/>
                                          </p:val>
                                        </p:tav>
                                      </p:tavLst>
                                    </p:anim>
                                  </p:childTnLst>
                                </p:cTn>
                              </p:par>
                            </p:childTnLst>
                          </p:cTn>
                        </p:par>
                        <p:par>
                          <p:cTn id="24" fill="hold">
                            <p:stCondLst>
                              <p:cond delay="6600"/>
                            </p:stCondLst>
                            <p:childTnLst>
                              <p:par>
                                <p:cTn id="25" presetClass="entr" nodeType="afterEffect" presetSubtype="16" presetID="23" grpId="5" fill="hold">
                                  <p:stCondLst>
                                    <p:cond delay="400"/>
                                  </p:stCondLst>
                                  <p:iterate type="el" backwards="0">
                                    <p:tmAbs val="0"/>
                                  </p:iterate>
                                  <p:childTnLst>
                                    <p:set>
                                      <p:cBhvr>
                                        <p:cTn id="26" fill="hold"/>
                                        <p:tgtEl>
                                          <p:spTgt spid="1955"/>
                                        </p:tgtEl>
                                        <p:attrNameLst>
                                          <p:attrName>style.visibility</p:attrName>
                                        </p:attrNameLst>
                                      </p:cBhvr>
                                      <p:to>
                                        <p:strVal val="visible"/>
                                      </p:to>
                                    </p:set>
                                    <p:anim calcmode="lin" valueType="num">
                                      <p:cBhvr>
                                        <p:cTn id="27" dur="750" fill="hold"/>
                                        <p:tgtEl>
                                          <p:spTgt spid="1955"/>
                                        </p:tgtEl>
                                        <p:attrNameLst>
                                          <p:attrName>ppt_w</p:attrName>
                                        </p:attrNameLst>
                                      </p:cBhvr>
                                      <p:tavLst>
                                        <p:tav tm="0">
                                          <p:val>
                                            <p:fltVal val="0"/>
                                          </p:val>
                                        </p:tav>
                                        <p:tav tm="100000">
                                          <p:val>
                                            <p:strVal val="#ppt_w"/>
                                          </p:val>
                                        </p:tav>
                                      </p:tavLst>
                                    </p:anim>
                                    <p:anim calcmode="lin" valueType="num">
                                      <p:cBhvr>
                                        <p:cTn id="28" dur="750" fill="hold"/>
                                        <p:tgtEl>
                                          <p:spTgt spid="195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6" fill="hold">
                                  <p:stCondLst>
                                    <p:cond delay="0"/>
                                  </p:stCondLst>
                                  <p:iterate type="el" backwards="0">
                                    <p:tmAbs val="0"/>
                                  </p:iterate>
                                  <p:childTnLst>
                                    <p:set>
                                      <p:cBhvr>
                                        <p:cTn id="32" fill="hold"/>
                                        <p:tgtEl>
                                          <p:spTgt spid="1932"/>
                                        </p:tgtEl>
                                        <p:attrNameLst>
                                          <p:attrName>style.visibility</p:attrName>
                                        </p:attrNameLst>
                                      </p:cBhvr>
                                      <p:to>
                                        <p:strVal val="visible"/>
                                      </p:to>
                                    </p:set>
                                    <p:animEffect filter="dissolve" transition="in">
                                      <p:cBhvr>
                                        <p:cTn id="33" dur="1000"/>
                                        <p:tgtEl>
                                          <p:spTgt spid="1932"/>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16" presetID="23" grpId="7" fill="hold">
                                  <p:stCondLst>
                                    <p:cond delay="0"/>
                                  </p:stCondLst>
                                  <p:iterate type="el" backwards="0">
                                    <p:tmAbs val="0"/>
                                  </p:iterate>
                                  <p:childTnLst>
                                    <p:set>
                                      <p:cBhvr>
                                        <p:cTn id="37" fill="hold"/>
                                        <p:tgtEl>
                                          <p:spTgt spid="1935"/>
                                        </p:tgtEl>
                                        <p:attrNameLst>
                                          <p:attrName>style.visibility</p:attrName>
                                        </p:attrNameLst>
                                      </p:cBhvr>
                                      <p:to>
                                        <p:strVal val="visible"/>
                                      </p:to>
                                    </p:set>
                                    <p:anim calcmode="lin" valueType="num">
                                      <p:cBhvr>
                                        <p:cTn id="38" dur="750" fill="hold"/>
                                        <p:tgtEl>
                                          <p:spTgt spid="1935"/>
                                        </p:tgtEl>
                                        <p:attrNameLst>
                                          <p:attrName>ppt_w</p:attrName>
                                        </p:attrNameLst>
                                      </p:cBhvr>
                                      <p:tavLst>
                                        <p:tav tm="0">
                                          <p:val>
                                            <p:fltVal val="0"/>
                                          </p:val>
                                        </p:tav>
                                        <p:tav tm="100000">
                                          <p:val>
                                            <p:strVal val="#ppt_w"/>
                                          </p:val>
                                        </p:tav>
                                      </p:tavLst>
                                    </p:anim>
                                    <p:anim calcmode="lin" valueType="num">
                                      <p:cBhvr>
                                        <p:cTn id="39" dur="750" fill="hold"/>
                                        <p:tgtEl>
                                          <p:spTgt spid="1935"/>
                                        </p:tgtEl>
                                        <p:attrNameLst>
                                          <p:attrName>ppt_h</p:attrName>
                                        </p:attrNameLst>
                                      </p:cBhvr>
                                      <p:tavLst>
                                        <p:tav tm="0">
                                          <p:val>
                                            <p:fltVal val="0"/>
                                          </p:val>
                                        </p:tav>
                                        <p:tav tm="100000">
                                          <p:val>
                                            <p:strVal val="#ppt_h"/>
                                          </p:val>
                                        </p:tav>
                                      </p:tavLst>
                                    </p:anim>
                                  </p:childTnLst>
                                </p:cTn>
                              </p:par>
                            </p:childTnLst>
                          </p:cTn>
                        </p:par>
                        <p:par>
                          <p:cTn id="40" fill="hold">
                            <p:stCondLst>
                              <p:cond delay="750"/>
                            </p:stCondLst>
                            <p:childTnLst>
                              <p:par>
                                <p:cTn id="41" presetClass="entr" nodeType="afterEffect" presetSubtype="16" presetID="23" grpId="8" fill="hold">
                                  <p:stCondLst>
                                    <p:cond delay="300"/>
                                  </p:stCondLst>
                                  <p:iterate type="el" backwards="0">
                                    <p:tmAbs val="0"/>
                                  </p:iterate>
                                  <p:childTnLst>
                                    <p:set>
                                      <p:cBhvr>
                                        <p:cTn id="42" fill="hold"/>
                                        <p:tgtEl>
                                          <p:spTgt spid="1938"/>
                                        </p:tgtEl>
                                        <p:attrNameLst>
                                          <p:attrName>style.visibility</p:attrName>
                                        </p:attrNameLst>
                                      </p:cBhvr>
                                      <p:to>
                                        <p:strVal val="visible"/>
                                      </p:to>
                                    </p:set>
                                    <p:anim calcmode="lin" valueType="num">
                                      <p:cBhvr>
                                        <p:cTn id="43" dur="750" fill="hold"/>
                                        <p:tgtEl>
                                          <p:spTgt spid="1938"/>
                                        </p:tgtEl>
                                        <p:attrNameLst>
                                          <p:attrName>ppt_w</p:attrName>
                                        </p:attrNameLst>
                                      </p:cBhvr>
                                      <p:tavLst>
                                        <p:tav tm="0">
                                          <p:val>
                                            <p:fltVal val="0"/>
                                          </p:val>
                                        </p:tav>
                                        <p:tav tm="100000">
                                          <p:val>
                                            <p:strVal val="#ppt_w"/>
                                          </p:val>
                                        </p:tav>
                                      </p:tavLst>
                                    </p:anim>
                                    <p:anim calcmode="lin" valueType="num">
                                      <p:cBhvr>
                                        <p:cTn id="44" dur="750" fill="hold"/>
                                        <p:tgtEl>
                                          <p:spTgt spid="1938"/>
                                        </p:tgtEl>
                                        <p:attrNameLst>
                                          <p:attrName>ppt_h</p:attrName>
                                        </p:attrNameLst>
                                      </p:cBhvr>
                                      <p:tavLst>
                                        <p:tav tm="0">
                                          <p:val>
                                            <p:fltVal val="0"/>
                                          </p:val>
                                        </p:tav>
                                        <p:tav tm="100000">
                                          <p:val>
                                            <p:strVal val="#ppt_h"/>
                                          </p:val>
                                        </p:tav>
                                      </p:tavLst>
                                    </p:anim>
                                  </p:childTnLst>
                                </p:cTn>
                              </p:par>
                            </p:childTnLst>
                          </p:cTn>
                        </p:par>
                        <p:par>
                          <p:cTn id="45" fill="hold">
                            <p:stCondLst>
                              <p:cond delay="1800"/>
                            </p:stCondLst>
                            <p:childTnLst>
                              <p:par>
                                <p:cTn id="46" presetClass="entr" nodeType="afterEffect" presetSubtype="16" presetID="23" grpId="9" fill="hold">
                                  <p:stCondLst>
                                    <p:cond delay="300"/>
                                  </p:stCondLst>
                                  <p:iterate type="el" backwards="0">
                                    <p:tmAbs val="0"/>
                                  </p:iterate>
                                  <p:childTnLst>
                                    <p:set>
                                      <p:cBhvr>
                                        <p:cTn id="47" fill="hold"/>
                                        <p:tgtEl>
                                          <p:spTgt spid="1941"/>
                                        </p:tgtEl>
                                        <p:attrNameLst>
                                          <p:attrName>style.visibility</p:attrName>
                                        </p:attrNameLst>
                                      </p:cBhvr>
                                      <p:to>
                                        <p:strVal val="visible"/>
                                      </p:to>
                                    </p:set>
                                    <p:anim calcmode="lin" valueType="num">
                                      <p:cBhvr>
                                        <p:cTn id="48" dur="750" fill="hold"/>
                                        <p:tgtEl>
                                          <p:spTgt spid="1941"/>
                                        </p:tgtEl>
                                        <p:attrNameLst>
                                          <p:attrName>ppt_w</p:attrName>
                                        </p:attrNameLst>
                                      </p:cBhvr>
                                      <p:tavLst>
                                        <p:tav tm="0">
                                          <p:val>
                                            <p:fltVal val="0"/>
                                          </p:val>
                                        </p:tav>
                                        <p:tav tm="100000">
                                          <p:val>
                                            <p:strVal val="#ppt_w"/>
                                          </p:val>
                                        </p:tav>
                                      </p:tavLst>
                                    </p:anim>
                                    <p:anim calcmode="lin" valueType="num">
                                      <p:cBhvr>
                                        <p:cTn id="49" dur="750" fill="hold"/>
                                        <p:tgtEl>
                                          <p:spTgt spid="19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32" grpId="6"/>
      <p:bldP build="whole" bldLvl="1" animBg="1" rev="0" advAuto="0" spid="1960" grpId="4"/>
      <p:bldP build="whole" bldLvl="1" animBg="1" rev="0" advAuto="0" spid="1951" grpId="2"/>
      <p:bldP build="whole" bldLvl="1" animBg="1" rev="0" advAuto="0" spid="1946" grpId="1"/>
      <p:bldP build="whole" bldLvl="1" animBg="1" rev="0" advAuto="0" spid="1965" grpId="3"/>
      <p:bldP build="whole" bldLvl="1" animBg="1" rev="0" advAuto="0" spid="1955" grpId="5"/>
      <p:bldP build="whole" bldLvl="1" animBg="1" rev="0" advAuto="0" spid="1935" grpId="7"/>
      <p:bldP build="whole" bldLvl="1" animBg="1" rev="0" advAuto="0" spid="1938" grpId="8"/>
      <p:bldP build="whole" bldLvl="1" animBg="1" rev="0" advAuto="0" spid="1941" grpId="9"/>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8" name="Our Office"/>
          <p:cNvSpPr txBox="1"/>
          <p:nvPr/>
        </p:nvSpPr>
        <p:spPr>
          <a:xfrm>
            <a:off x="1707674" y="996924"/>
            <a:ext cx="231333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Our Office</a:t>
            </a:r>
          </a:p>
        </p:txBody>
      </p:sp>
      <p:sp>
        <p:nvSpPr>
          <p:cNvPr id="1969"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1972" name="成组"/>
          <p:cNvGrpSpPr/>
          <p:nvPr/>
        </p:nvGrpSpPr>
        <p:grpSpPr>
          <a:xfrm>
            <a:off x="13065692" y="3659521"/>
            <a:ext cx="9288669" cy="4523787"/>
            <a:chOff x="0" y="0"/>
            <a:chExt cx="9288667" cy="4523785"/>
          </a:xfrm>
        </p:grpSpPr>
        <p:sp>
          <p:nvSpPr>
            <p:cNvPr id="1970"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molestie eros vel tincidunt. Aenean iaculis eget ante sed ultricies."/>
            <p:cNvSpPr txBox="1"/>
            <p:nvPr/>
          </p:nvSpPr>
          <p:spPr>
            <a:xfrm>
              <a:off x="0" y="0"/>
              <a:ext cx="9288668" cy="2413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molestie eros vel tincidunt. Aenean iaculis eget ante sed ultricies.</a:t>
              </a:r>
            </a:p>
          </p:txBody>
        </p:sp>
        <p:sp>
          <p:nvSpPr>
            <p:cNvPr id="1971"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p:cNvSpPr txBox="1"/>
            <p:nvPr/>
          </p:nvSpPr>
          <p:spPr>
            <a:xfrm>
              <a:off x="31049" y="2771185"/>
              <a:ext cx="8972569" cy="175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a:t>
              </a:r>
            </a:p>
          </p:txBody>
        </p:sp>
      </p:grpSp>
      <p:grpSp>
        <p:nvGrpSpPr>
          <p:cNvPr id="1978" name="成组"/>
          <p:cNvGrpSpPr/>
          <p:nvPr/>
        </p:nvGrpSpPr>
        <p:grpSpPr>
          <a:xfrm>
            <a:off x="13183026" y="9148340"/>
            <a:ext cx="8800001" cy="2738897"/>
            <a:chOff x="0" y="0"/>
            <a:chExt cx="8800000" cy="2738895"/>
          </a:xfrm>
        </p:grpSpPr>
        <p:sp>
          <p:nvSpPr>
            <p:cNvPr id="1973" name="矩形"/>
            <p:cNvSpPr/>
            <p:nvPr/>
          </p:nvSpPr>
          <p:spPr>
            <a:xfrm>
              <a:off x="0" y="0"/>
              <a:ext cx="8800001" cy="2738896"/>
            </a:xfrm>
            <a:prstGeom prst="rect">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1974" name="1st Street 2nd Number your adress CITY  ISTANBUL"/>
            <p:cNvSpPr txBox="1"/>
            <p:nvPr/>
          </p:nvSpPr>
          <p:spPr>
            <a:xfrm>
              <a:off x="543486" y="400447"/>
              <a:ext cx="7567024"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500">
                  <a:solidFill>
                    <a:srgbClr val="FFFFFF"/>
                  </a:solidFill>
                  <a:latin typeface="Helvetica"/>
                  <a:ea typeface="Helvetica"/>
                  <a:cs typeface="Helvetica"/>
                  <a:sym typeface="Helvetica"/>
                </a:defRPr>
              </a:lvl1pPr>
            </a:lstStyle>
            <a:p>
              <a:pPr/>
              <a:r>
                <a:t>1st Street 2nd Number your adress CITY  ISTANBUL</a:t>
              </a:r>
            </a:p>
          </p:txBody>
        </p:sp>
        <p:sp>
          <p:nvSpPr>
            <p:cNvPr id="1975" name="+ 1 123 456 789"/>
            <p:cNvSpPr txBox="1"/>
            <p:nvPr/>
          </p:nvSpPr>
          <p:spPr>
            <a:xfrm>
              <a:off x="555873" y="1128148"/>
              <a:ext cx="231517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300">
                  <a:solidFill>
                    <a:srgbClr val="FFFFFF"/>
                  </a:solidFill>
                  <a:latin typeface="Helvetica"/>
                  <a:ea typeface="Helvetica"/>
                  <a:cs typeface="Helvetica"/>
                  <a:sym typeface="Helvetica"/>
                </a:defRPr>
              </a:lvl1pPr>
            </a:lstStyle>
            <a:p>
              <a:pPr/>
              <a:r>
                <a:t>+ 1 123 456 789 </a:t>
              </a:r>
            </a:p>
          </p:txBody>
        </p:sp>
        <p:sp>
          <p:nvSpPr>
            <p:cNvPr id="1976" name="www.yourcompany.com"/>
            <p:cNvSpPr txBox="1"/>
            <p:nvPr/>
          </p:nvSpPr>
          <p:spPr>
            <a:xfrm>
              <a:off x="555873" y="1598988"/>
              <a:ext cx="317721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300">
                  <a:solidFill>
                    <a:srgbClr val="FFFFFF"/>
                  </a:solidFill>
                  <a:latin typeface="Helvetica"/>
                  <a:ea typeface="Helvetica"/>
                  <a:cs typeface="Helvetica"/>
                  <a:sym typeface="Helvetica"/>
                </a:defRPr>
              </a:lvl1pPr>
            </a:lstStyle>
            <a:p>
              <a:pPr/>
              <a:r>
                <a:t>www.yourcompany.com</a:t>
              </a:r>
            </a:p>
          </p:txBody>
        </p:sp>
        <p:sp>
          <p:nvSpPr>
            <p:cNvPr id="1977" name="twitter.com yourcompany"/>
            <p:cNvSpPr txBox="1"/>
            <p:nvPr/>
          </p:nvSpPr>
          <p:spPr>
            <a:xfrm>
              <a:off x="555873" y="2076546"/>
              <a:ext cx="334494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algn="l">
                <a:defRPr sz="2300">
                  <a:solidFill>
                    <a:srgbClr val="FFFFFF"/>
                  </a:solidFill>
                  <a:latin typeface="Helvetica"/>
                  <a:ea typeface="Helvetica"/>
                  <a:cs typeface="Helvetica"/>
                  <a:sym typeface="Helvetica"/>
                </a:defRPr>
              </a:pPr>
              <a:r>
                <a:rPr u="sng">
                  <a:hlinkClick r:id="rId2" invalidUrl="" action="" tgtFrame="" tooltip="" history="1" highlightClick="0" endSnd="0"/>
                </a:rPr>
                <a:t>twitter.com</a:t>
              </a:r>
              <a:r>
                <a:t> yourcompany</a:t>
              </a:r>
            </a:p>
          </p:txBody>
        </p:sp>
      </p:grpSp>
      <p:grpSp>
        <p:nvGrpSpPr>
          <p:cNvPr id="1981" name="成组"/>
          <p:cNvGrpSpPr/>
          <p:nvPr/>
        </p:nvGrpSpPr>
        <p:grpSpPr>
          <a:xfrm>
            <a:off x="2029639" y="3735721"/>
            <a:ext cx="8800001" cy="8176916"/>
            <a:chOff x="0" y="0"/>
            <a:chExt cx="8800000" cy="8176915"/>
          </a:xfrm>
        </p:grpSpPr>
        <p:sp>
          <p:nvSpPr>
            <p:cNvPr id="1979" name="image"/>
            <p:cNvSpPr/>
            <p:nvPr/>
          </p:nvSpPr>
          <p:spPr>
            <a:xfrm>
              <a:off x="0" y="0"/>
              <a:ext cx="8800001" cy="8176916"/>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sp>
          <p:nvSpPr>
            <p:cNvPr id="1980" name="image"/>
            <p:cNvSpPr/>
            <p:nvPr/>
          </p:nvSpPr>
          <p:spPr>
            <a:xfrm>
              <a:off x="0" y="0"/>
              <a:ext cx="8800001" cy="8176916"/>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81"/>
                                        </p:tgtEl>
                                        <p:attrNameLst>
                                          <p:attrName>style.visibility</p:attrName>
                                        </p:attrNameLst>
                                      </p:cBhvr>
                                      <p:to>
                                        <p:strVal val="visible"/>
                                      </p:to>
                                    </p:set>
                                    <p:anim calcmode="lin" valueType="num">
                                      <p:cBhvr>
                                        <p:cTn id="7" dur="900" fill="hold"/>
                                        <p:tgtEl>
                                          <p:spTgt spid="1981"/>
                                        </p:tgtEl>
                                        <p:attrNameLst>
                                          <p:attrName>ppt_x</p:attrName>
                                        </p:attrNameLst>
                                      </p:cBhvr>
                                      <p:tavLst>
                                        <p:tav tm="0">
                                          <p:val>
                                            <p:strVal val="0-#ppt_w/2"/>
                                          </p:val>
                                        </p:tav>
                                        <p:tav tm="100000">
                                          <p:val>
                                            <p:strVal val="#ppt_x"/>
                                          </p:val>
                                        </p:tav>
                                      </p:tavLst>
                                    </p:anim>
                                    <p:anim calcmode="lin" valueType="num">
                                      <p:cBhvr>
                                        <p:cTn id="8" dur="900" fill="hold"/>
                                        <p:tgtEl>
                                          <p:spTgt spid="19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972"/>
                                        </p:tgtEl>
                                        <p:attrNameLst>
                                          <p:attrName>style.visibility</p:attrName>
                                        </p:attrNameLst>
                                      </p:cBhvr>
                                      <p:to>
                                        <p:strVal val="visible"/>
                                      </p:to>
                                    </p:set>
                                    <p:animEffect filter="dissolve" transition="in">
                                      <p:cBhvr>
                                        <p:cTn id="13" dur="1000"/>
                                        <p:tgtEl>
                                          <p:spTgt spid="1972"/>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9" grpId="3" fill="hold">
                                  <p:stCondLst>
                                    <p:cond delay="0"/>
                                  </p:stCondLst>
                                  <p:iterate type="el" backwards="0">
                                    <p:tmAbs val="0"/>
                                  </p:iterate>
                                  <p:childTnLst>
                                    <p:set>
                                      <p:cBhvr>
                                        <p:cTn id="17" fill="hold"/>
                                        <p:tgtEl>
                                          <p:spTgt spid="1978"/>
                                        </p:tgtEl>
                                        <p:attrNameLst>
                                          <p:attrName>style.visibility</p:attrName>
                                        </p:attrNameLst>
                                      </p:cBhvr>
                                      <p:to>
                                        <p:strVal val="visible"/>
                                      </p:to>
                                    </p:set>
                                    <p:animEffect filter="dissolve" transition="in">
                                      <p:cBhvr>
                                        <p:cTn id="18" dur="1000"/>
                                        <p:tgtEl>
                                          <p:spTgt spid="19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1" grpId="1"/>
      <p:bldP build="whole" bldLvl="1" animBg="1" rev="0" advAuto="0" spid="1972" grpId="2"/>
      <p:bldP build="whole" bldLvl="1" animBg="1" rev="0" advAuto="0" spid="1978" grpId="3"/>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幻灯片编号"/>
          <p:cNvSpPr txBox="1"/>
          <p:nvPr>
            <p:ph type="sldNum" sz="quarter" idx="2"/>
          </p:nvPr>
        </p:nvSpPr>
        <p:spPr>
          <a:xfrm>
            <a:off x="12050092" y="13054014"/>
            <a:ext cx="283816"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About our company"/>
          <p:cNvSpPr txBox="1"/>
          <p:nvPr/>
        </p:nvSpPr>
        <p:spPr>
          <a:xfrm>
            <a:off x="1707674" y="996924"/>
            <a:ext cx="42993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About our company</a:t>
            </a:r>
          </a:p>
        </p:txBody>
      </p:sp>
      <p:sp>
        <p:nvSpPr>
          <p:cNvPr id="216"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21" name="成组"/>
          <p:cNvGrpSpPr/>
          <p:nvPr/>
        </p:nvGrpSpPr>
        <p:grpSpPr>
          <a:xfrm>
            <a:off x="15853001" y="5281361"/>
            <a:ext cx="4194814" cy="5219614"/>
            <a:chOff x="0" y="0"/>
            <a:chExt cx="4194812" cy="5219613"/>
          </a:xfrm>
        </p:grpSpPr>
        <p:sp>
          <p:nvSpPr>
            <p:cNvPr id="217" name="圆形"/>
            <p:cNvSpPr/>
            <p:nvPr/>
          </p:nvSpPr>
          <p:spPr>
            <a:xfrm>
              <a:off x="0" y="0"/>
              <a:ext cx="4194813" cy="4194813"/>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18" name="圆形"/>
            <p:cNvSpPr/>
            <p:nvPr/>
          </p:nvSpPr>
          <p:spPr>
            <a:xfrm>
              <a:off x="407443" y="407442"/>
              <a:ext cx="3379929" cy="3379929"/>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19" name="Ĥ"/>
            <p:cNvSpPr txBox="1"/>
            <p:nvPr/>
          </p:nvSpPr>
          <p:spPr>
            <a:xfrm>
              <a:off x="1398249" y="979806"/>
              <a:ext cx="1398316" cy="223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0">
                  <a:solidFill>
                    <a:srgbClr val="EEECF0"/>
                  </a:solidFill>
                  <a:latin typeface="Helvetica"/>
                  <a:ea typeface="Helvetica"/>
                  <a:cs typeface="Helvetica"/>
                  <a:sym typeface="Helvetica"/>
                </a:defRPr>
              </a:lvl1pPr>
            </a:lstStyle>
            <a:p>
              <a:pPr/>
              <a:r>
                <a:t>Ĥ</a:t>
              </a:r>
            </a:p>
          </p:txBody>
        </p:sp>
        <p:sp>
          <p:nvSpPr>
            <p:cNvPr id="220" name="IDEAS"/>
            <p:cNvSpPr txBox="1"/>
            <p:nvPr/>
          </p:nvSpPr>
          <p:spPr>
            <a:xfrm>
              <a:off x="1392346" y="4597313"/>
              <a:ext cx="141012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FFFFFF"/>
                  </a:solidFill>
                  <a:latin typeface="Helvetica"/>
                  <a:ea typeface="Helvetica"/>
                  <a:cs typeface="Helvetica"/>
                  <a:sym typeface="Helvetica"/>
                </a:defRPr>
              </a:lvl1pPr>
            </a:lstStyle>
            <a:p>
              <a:pPr/>
              <a:r>
                <a:t>IDEAS</a:t>
              </a:r>
            </a:p>
          </p:txBody>
        </p:sp>
      </p:grpSp>
      <p:grpSp>
        <p:nvGrpSpPr>
          <p:cNvPr id="226" name="成组"/>
          <p:cNvGrpSpPr/>
          <p:nvPr/>
        </p:nvGrpSpPr>
        <p:grpSpPr>
          <a:xfrm>
            <a:off x="4336184" y="5281361"/>
            <a:ext cx="4194814" cy="5219614"/>
            <a:chOff x="0" y="0"/>
            <a:chExt cx="4194812" cy="5219613"/>
          </a:xfrm>
        </p:grpSpPr>
        <p:sp>
          <p:nvSpPr>
            <p:cNvPr id="222" name="圆形"/>
            <p:cNvSpPr/>
            <p:nvPr/>
          </p:nvSpPr>
          <p:spPr>
            <a:xfrm>
              <a:off x="0" y="0"/>
              <a:ext cx="4194813" cy="4194813"/>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23" name="圆形"/>
            <p:cNvSpPr/>
            <p:nvPr/>
          </p:nvSpPr>
          <p:spPr>
            <a:xfrm>
              <a:off x="407442" y="407442"/>
              <a:ext cx="3379929" cy="3379929"/>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24" name="&gt;"/>
            <p:cNvSpPr txBox="1"/>
            <p:nvPr/>
          </p:nvSpPr>
          <p:spPr>
            <a:xfrm>
              <a:off x="1521094" y="979806"/>
              <a:ext cx="1152625" cy="223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0">
                  <a:solidFill>
                    <a:srgbClr val="EEECF0"/>
                  </a:solidFill>
                  <a:latin typeface="Helvetica"/>
                  <a:ea typeface="Helvetica"/>
                  <a:cs typeface="Helvetica"/>
                  <a:sym typeface="Helvetica"/>
                </a:defRPr>
              </a:lvl1pPr>
            </a:lstStyle>
            <a:p>
              <a:pPr/>
              <a:r>
                <a:t>&gt;</a:t>
              </a:r>
            </a:p>
          </p:txBody>
        </p:sp>
        <p:sp>
          <p:nvSpPr>
            <p:cNvPr id="225" name="REPONSIVE"/>
            <p:cNvSpPr txBox="1"/>
            <p:nvPr/>
          </p:nvSpPr>
          <p:spPr>
            <a:xfrm>
              <a:off x="780488" y="4597313"/>
              <a:ext cx="2633837"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FFFFFF"/>
                  </a:solidFill>
                  <a:latin typeface="Helvetica"/>
                  <a:ea typeface="Helvetica"/>
                  <a:cs typeface="Helvetica"/>
                  <a:sym typeface="Helvetica"/>
                </a:defRPr>
              </a:lvl1pPr>
            </a:lstStyle>
            <a:p>
              <a:pPr/>
              <a:r>
                <a:t>REPONSIVE</a:t>
              </a:r>
            </a:p>
          </p:txBody>
        </p:sp>
      </p:grpSp>
      <p:grpSp>
        <p:nvGrpSpPr>
          <p:cNvPr id="231" name="成组"/>
          <p:cNvGrpSpPr/>
          <p:nvPr/>
        </p:nvGrpSpPr>
        <p:grpSpPr>
          <a:xfrm>
            <a:off x="10094593" y="5281361"/>
            <a:ext cx="4194814" cy="5219614"/>
            <a:chOff x="0" y="0"/>
            <a:chExt cx="4194812" cy="5219613"/>
          </a:xfrm>
        </p:grpSpPr>
        <p:sp>
          <p:nvSpPr>
            <p:cNvPr id="227" name="圆形"/>
            <p:cNvSpPr/>
            <p:nvPr/>
          </p:nvSpPr>
          <p:spPr>
            <a:xfrm>
              <a:off x="0" y="0"/>
              <a:ext cx="4194813" cy="4194813"/>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28" name="圆形"/>
            <p:cNvSpPr/>
            <p:nvPr/>
          </p:nvSpPr>
          <p:spPr>
            <a:xfrm>
              <a:off x="407441" y="407442"/>
              <a:ext cx="3379929" cy="3379929"/>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29" name="`"/>
            <p:cNvSpPr txBox="1"/>
            <p:nvPr/>
          </p:nvSpPr>
          <p:spPr>
            <a:xfrm>
              <a:off x="1744212" y="979806"/>
              <a:ext cx="706389" cy="223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0">
                  <a:solidFill>
                    <a:srgbClr val="EEECF0"/>
                  </a:solidFill>
                  <a:latin typeface="Helvetica"/>
                  <a:ea typeface="Helvetica"/>
                  <a:cs typeface="Helvetica"/>
                  <a:sym typeface="Helvetica"/>
                </a:defRPr>
              </a:lvl1pPr>
            </a:lstStyle>
            <a:p>
              <a:pPr/>
              <a:r>
                <a:t>`</a:t>
              </a:r>
            </a:p>
          </p:txBody>
        </p:sp>
        <p:sp>
          <p:nvSpPr>
            <p:cNvPr id="230" name="CREATIVITY"/>
            <p:cNvSpPr txBox="1"/>
            <p:nvPr/>
          </p:nvSpPr>
          <p:spPr>
            <a:xfrm>
              <a:off x="784599" y="4597313"/>
              <a:ext cx="2625614"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400">
                  <a:solidFill>
                    <a:srgbClr val="FFFFFF"/>
                  </a:solidFill>
                  <a:latin typeface="Helvetica"/>
                  <a:ea typeface="Helvetica"/>
                  <a:cs typeface="Helvetica"/>
                  <a:sym typeface="Helvetica"/>
                </a:defRPr>
              </a:lvl1pPr>
            </a:lstStyle>
            <a:p>
              <a:pPr/>
              <a:r>
                <a:t>CREATIVITY</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6"/>
                                        </p:tgtEl>
                                        <p:attrNameLst>
                                          <p:attrName>style.visibility</p:attrName>
                                        </p:attrNameLst>
                                      </p:cBhvr>
                                      <p:to>
                                        <p:strVal val="visible"/>
                                      </p:to>
                                    </p:set>
                                    <p:anim calcmode="lin" valueType="num">
                                      <p:cBhvr>
                                        <p:cTn id="7" dur="1000" fill="hold"/>
                                        <p:tgtEl>
                                          <p:spTgt spid="226"/>
                                        </p:tgtEl>
                                        <p:attrNameLst>
                                          <p:attrName>ppt_x</p:attrName>
                                        </p:attrNameLst>
                                      </p:cBhvr>
                                      <p:tavLst>
                                        <p:tav tm="0">
                                          <p:val>
                                            <p:strVal val="0-#ppt_w/2"/>
                                          </p:val>
                                        </p:tav>
                                        <p:tav tm="100000">
                                          <p:val>
                                            <p:strVal val="#ppt_x"/>
                                          </p:val>
                                        </p:tav>
                                      </p:tavLst>
                                    </p:anim>
                                    <p:anim calcmode="lin" valueType="num">
                                      <p:cBhvr>
                                        <p:cTn id="8" dur="1000" fill="hold"/>
                                        <p:tgtEl>
                                          <p:spTgt spid="22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8" presetID="2" grpId="2" fill="hold">
                                  <p:stCondLst>
                                    <p:cond delay="300"/>
                                  </p:stCondLst>
                                  <p:iterate type="el" backwards="0">
                                    <p:tmAbs val="0"/>
                                  </p:iterate>
                                  <p:childTnLst>
                                    <p:set>
                                      <p:cBhvr>
                                        <p:cTn id="11" fill="hold"/>
                                        <p:tgtEl>
                                          <p:spTgt spid="231"/>
                                        </p:tgtEl>
                                        <p:attrNameLst>
                                          <p:attrName>style.visibility</p:attrName>
                                        </p:attrNameLst>
                                      </p:cBhvr>
                                      <p:to>
                                        <p:strVal val="visible"/>
                                      </p:to>
                                    </p:set>
                                    <p:anim calcmode="lin" valueType="num">
                                      <p:cBhvr>
                                        <p:cTn id="12" dur="1000" fill="hold"/>
                                        <p:tgtEl>
                                          <p:spTgt spid="231"/>
                                        </p:tgtEl>
                                        <p:attrNameLst>
                                          <p:attrName>ppt_x</p:attrName>
                                        </p:attrNameLst>
                                      </p:cBhvr>
                                      <p:tavLst>
                                        <p:tav tm="0">
                                          <p:val>
                                            <p:strVal val="0-#ppt_w/2"/>
                                          </p:val>
                                        </p:tav>
                                        <p:tav tm="100000">
                                          <p:val>
                                            <p:strVal val="#ppt_x"/>
                                          </p:val>
                                        </p:tav>
                                      </p:tavLst>
                                    </p:anim>
                                    <p:anim calcmode="lin" valueType="num">
                                      <p:cBhvr>
                                        <p:cTn id="13" dur="1000" fill="hold"/>
                                        <p:tgtEl>
                                          <p:spTgt spid="231"/>
                                        </p:tgtEl>
                                        <p:attrNameLst>
                                          <p:attrName>ppt_y</p:attrName>
                                        </p:attrNameLst>
                                      </p:cBhvr>
                                      <p:tavLst>
                                        <p:tav tm="0">
                                          <p:val>
                                            <p:strVal val="#ppt_y"/>
                                          </p:val>
                                        </p:tav>
                                        <p:tav tm="100000">
                                          <p:val>
                                            <p:strVal val="#ppt_y"/>
                                          </p:val>
                                        </p:tav>
                                      </p:tavLst>
                                    </p:anim>
                                  </p:childTnLst>
                                </p:cTn>
                              </p:par>
                            </p:childTnLst>
                          </p:cTn>
                        </p:par>
                        <p:par>
                          <p:cTn id="14" fill="hold">
                            <p:stCondLst>
                              <p:cond delay="2300"/>
                            </p:stCondLst>
                            <p:childTnLst>
                              <p:par>
                                <p:cTn id="15" presetClass="entr" nodeType="afterEffect" presetSubtype="8" presetID="2" grpId="3" fill="hold">
                                  <p:stCondLst>
                                    <p:cond delay="300"/>
                                  </p:stCondLst>
                                  <p:iterate type="el" backwards="0">
                                    <p:tmAbs val="0"/>
                                  </p:iterate>
                                  <p:childTnLst>
                                    <p:set>
                                      <p:cBhvr>
                                        <p:cTn id="16" fill="hold"/>
                                        <p:tgtEl>
                                          <p:spTgt spid="221"/>
                                        </p:tgtEl>
                                        <p:attrNameLst>
                                          <p:attrName>style.visibility</p:attrName>
                                        </p:attrNameLst>
                                      </p:cBhvr>
                                      <p:to>
                                        <p:strVal val="visible"/>
                                      </p:to>
                                    </p:set>
                                    <p:anim calcmode="lin" valueType="num">
                                      <p:cBhvr>
                                        <p:cTn id="17" dur="1000" fill="hold"/>
                                        <p:tgtEl>
                                          <p:spTgt spid="221"/>
                                        </p:tgtEl>
                                        <p:attrNameLst>
                                          <p:attrName>ppt_x</p:attrName>
                                        </p:attrNameLst>
                                      </p:cBhvr>
                                      <p:tavLst>
                                        <p:tav tm="0">
                                          <p:val>
                                            <p:strVal val="0-#ppt_w/2"/>
                                          </p:val>
                                        </p:tav>
                                        <p:tav tm="100000">
                                          <p:val>
                                            <p:strVal val="#ppt_x"/>
                                          </p:val>
                                        </p:tav>
                                      </p:tavLst>
                                    </p:anim>
                                    <p:anim calcmode="lin" valueType="num">
                                      <p:cBhvr>
                                        <p:cTn id="18" dur="1000" fill="hold"/>
                                        <p:tgtEl>
                                          <p:spTgt spid="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 grpId="1"/>
      <p:bldP build="whole" bldLvl="1" animBg="1" rev="0" advAuto="0" spid="231" grpId="2"/>
      <p:bldP build="whole" bldLvl="1" animBg="1" rev="0" advAuto="0" spid="221" grpId="3"/>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86" name="成组"/>
          <p:cNvGrpSpPr/>
          <p:nvPr/>
        </p:nvGrpSpPr>
        <p:grpSpPr>
          <a:xfrm>
            <a:off x="9544189" y="4210189"/>
            <a:ext cx="5295622" cy="5295622"/>
            <a:chOff x="0" y="0"/>
            <a:chExt cx="5295620" cy="5295620"/>
          </a:xfrm>
        </p:grpSpPr>
        <p:sp>
          <p:nvSpPr>
            <p:cNvPr id="1983"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984"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985" name="What We Do"/>
            <p:cNvSpPr txBox="1"/>
            <p:nvPr/>
          </p:nvSpPr>
          <p:spPr>
            <a:xfrm>
              <a:off x="437861" y="2139810"/>
              <a:ext cx="441989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D2D2D2"/>
                  </a:solidFill>
                  <a:latin typeface="Helvetica"/>
                  <a:ea typeface="Helvetica"/>
                  <a:cs typeface="Helvetica"/>
                  <a:sym typeface="Helvetica"/>
                </a:defRPr>
              </a:lvl1pPr>
            </a:lstStyle>
            <a:p>
              <a:pPr/>
              <a:r>
                <a:t>What We Do</a:t>
              </a:r>
            </a:p>
          </p:txBody>
        </p:sp>
      </p:grpSp>
      <p:grpSp>
        <p:nvGrpSpPr>
          <p:cNvPr id="1989" name="成组"/>
          <p:cNvGrpSpPr/>
          <p:nvPr/>
        </p:nvGrpSpPr>
        <p:grpSpPr>
          <a:xfrm>
            <a:off x="8854830" y="3421712"/>
            <a:ext cx="2423213" cy="2423213"/>
            <a:chOff x="0" y="0"/>
            <a:chExt cx="2423211" cy="2423211"/>
          </a:xfrm>
        </p:grpSpPr>
        <p:sp>
          <p:nvSpPr>
            <p:cNvPr id="1987"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1988" name="9"/>
            <p:cNvSpPr txBox="1"/>
            <p:nvPr/>
          </p:nvSpPr>
          <p:spPr>
            <a:xfrm>
              <a:off x="822488" y="443255"/>
              <a:ext cx="778236"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9</a:t>
              </a:r>
            </a:p>
          </p:txBody>
        </p:sp>
      </p:grpSp>
      <p:sp>
        <p:nvSpPr>
          <p:cNvPr id="1990"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1"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2"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3"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4"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5"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6"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7"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8"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1999"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86"/>
                                        </p:tgtEl>
                                        <p:attrNameLst>
                                          <p:attrName>style.visibility</p:attrName>
                                        </p:attrNameLst>
                                      </p:cBhvr>
                                      <p:to>
                                        <p:strVal val="visible"/>
                                      </p:to>
                                    </p:set>
                                    <p:anim calcmode="lin" valueType="num">
                                      <p:cBhvr>
                                        <p:cTn id="7" dur="1750" fill="hold"/>
                                        <p:tgtEl>
                                          <p:spTgt spid="1986"/>
                                        </p:tgtEl>
                                        <p:attrNameLst>
                                          <p:attrName>ppt_x</p:attrName>
                                        </p:attrNameLst>
                                      </p:cBhvr>
                                      <p:tavLst>
                                        <p:tav tm="0">
                                          <p:val>
                                            <p:strVal val="0-#ppt_w/2"/>
                                          </p:val>
                                        </p:tav>
                                        <p:tav tm="100000">
                                          <p:val>
                                            <p:strVal val="#ppt_x"/>
                                          </p:val>
                                        </p:tav>
                                      </p:tavLst>
                                    </p:anim>
                                    <p:anim calcmode="lin" valueType="num">
                                      <p:cBhvr>
                                        <p:cTn id="8" dur="1750" fill="hold"/>
                                        <p:tgtEl>
                                          <p:spTgt spid="1986"/>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1989"/>
                                        </p:tgtEl>
                                        <p:attrNameLst>
                                          <p:attrName>style.visibility</p:attrName>
                                        </p:attrNameLst>
                                      </p:cBhvr>
                                      <p:to>
                                        <p:strVal val="visible"/>
                                      </p:to>
                                    </p:set>
                                    <p:anim calcmode="lin" valueType="num">
                                      <p:cBhvr>
                                        <p:cTn id="12" dur="700" fill="hold"/>
                                        <p:tgtEl>
                                          <p:spTgt spid="1989"/>
                                        </p:tgtEl>
                                        <p:attrNameLst>
                                          <p:attrName>ppt_x</p:attrName>
                                        </p:attrNameLst>
                                      </p:cBhvr>
                                      <p:tavLst>
                                        <p:tav tm="0">
                                          <p:val>
                                            <p:strVal val="#ppt_x"/>
                                          </p:val>
                                        </p:tav>
                                        <p:tav tm="100000">
                                          <p:val>
                                            <p:strVal val="#ppt_x"/>
                                          </p:val>
                                        </p:tav>
                                      </p:tavLst>
                                    </p:anim>
                                    <p:anim calcmode="lin" valueType="num">
                                      <p:cBhvr>
                                        <p:cTn id="13" dur="700" fill="hold"/>
                                        <p:tgtEl>
                                          <p:spTgt spid="19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6" grpId="1"/>
      <p:bldP build="whole" bldLvl="1" animBg="1" rev="0" advAuto="0" spid="1989" grpId="2"/>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03" name="成组"/>
          <p:cNvGrpSpPr/>
          <p:nvPr/>
        </p:nvGrpSpPr>
        <p:grpSpPr>
          <a:xfrm>
            <a:off x="9978101" y="3838477"/>
            <a:ext cx="4427799" cy="4427800"/>
            <a:chOff x="0" y="0"/>
            <a:chExt cx="4427798" cy="4427798"/>
          </a:xfrm>
        </p:grpSpPr>
        <p:sp>
          <p:nvSpPr>
            <p:cNvPr id="2001" name="圆形"/>
            <p:cNvSpPr/>
            <p:nvPr/>
          </p:nvSpPr>
          <p:spPr>
            <a:xfrm>
              <a:off x="0" y="0"/>
              <a:ext cx="4427799" cy="4427799"/>
            </a:xfrm>
            <a:prstGeom prst="ellipse">
              <a:avLst/>
            </a:prstGeom>
            <a:solidFill>
              <a:srgbClr val="3FA086">
                <a:alpha val="65614"/>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002" name="Marketing"/>
            <p:cNvSpPr txBox="1"/>
            <p:nvPr/>
          </p:nvSpPr>
          <p:spPr>
            <a:xfrm>
              <a:off x="1076320" y="1112743"/>
              <a:ext cx="2233216"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EAEAEA"/>
                  </a:solidFill>
                  <a:latin typeface="Helvetica"/>
                  <a:ea typeface="Helvetica"/>
                  <a:cs typeface="Helvetica"/>
                  <a:sym typeface="Helvetica"/>
                </a:defRPr>
              </a:lvl1pPr>
            </a:lstStyle>
            <a:p>
              <a:pPr/>
              <a:r>
                <a:t>Marketing</a:t>
              </a:r>
            </a:p>
          </p:txBody>
        </p:sp>
      </p:grpSp>
      <p:sp>
        <p:nvSpPr>
          <p:cNvPr id="200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5" name="What We Do ?"/>
          <p:cNvSpPr txBox="1"/>
          <p:nvPr/>
        </p:nvSpPr>
        <p:spPr>
          <a:xfrm>
            <a:off x="1707674" y="996924"/>
            <a:ext cx="324366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What We Do ?</a:t>
            </a:r>
          </a:p>
        </p:txBody>
      </p:sp>
      <p:sp>
        <p:nvSpPr>
          <p:cNvPr id="2006"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009" name="成组"/>
          <p:cNvGrpSpPr/>
          <p:nvPr/>
        </p:nvGrpSpPr>
        <p:grpSpPr>
          <a:xfrm>
            <a:off x="9957129" y="7541459"/>
            <a:ext cx="4427800" cy="4427800"/>
            <a:chOff x="0" y="0"/>
            <a:chExt cx="4427798" cy="4427798"/>
          </a:xfrm>
        </p:grpSpPr>
        <p:sp>
          <p:nvSpPr>
            <p:cNvPr id="2007" name="圆形"/>
            <p:cNvSpPr/>
            <p:nvPr/>
          </p:nvSpPr>
          <p:spPr>
            <a:xfrm>
              <a:off x="0" y="0"/>
              <a:ext cx="4427799" cy="4427799"/>
            </a:xfrm>
            <a:prstGeom prst="ellipse">
              <a:avLst/>
            </a:prstGeom>
            <a:solidFill>
              <a:srgbClr val="FF635F">
                <a:alpha val="66000"/>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008" name="Hosting"/>
            <p:cNvSpPr txBox="1"/>
            <p:nvPr/>
          </p:nvSpPr>
          <p:spPr>
            <a:xfrm>
              <a:off x="1359562" y="2705299"/>
              <a:ext cx="175061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EAEAEA"/>
                  </a:solidFill>
                  <a:latin typeface="Helvetica"/>
                  <a:ea typeface="Helvetica"/>
                  <a:cs typeface="Helvetica"/>
                  <a:sym typeface="Helvetica"/>
                </a:defRPr>
              </a:lvl1pPr>
            </a:lstStyle>
            <a:p>
              <a:pPr/>
              <a:r>
                <a:t>Hosting</a:t>
              </a:r>
            </a:p>
          </p:txBody>
        </p:sp>
      </p:grpSp>
      <p:grpSp>
        <p:nvGrpSpPr>
          <p:cNvPr id="2012" name="成组"/>
          <p:cNvGrpSpPr/>
          <p:nvPr/>
        </p:nvGrpSpPr>
        <p:grpSpPr>
          <a:xfrm>
            <a:off x="8204206" y="5836524"/>
            <a:ext cx="4427800" cy="4427800"/>
            <a:chOff x="0" y="0"/>
            <a:chExt cx="4427798" cy="4427798"/>
          </a:xfrm>
        </p:grpSpPr>
        <p:sp>
          <p:nvSpPr>
            <p:cNvPr id="2010" name="圆形"/>
            <p:cNvSpPr/>
            <p:nvPr/>
          </p:nvSpPr>
          <p:spPr>
            <a:xfrm>
              <a:off x="0" y="0"/>
              <a:ext cx="4427799" cy="4427799"/>
            </a:xfrm>
            <a:prstGeom prst="ellipse">
              <a:avLst/>
            </a:prstGeom>
            <a:solidFill>
              <a:srgbClr val="F1C05F">
                <a:alpha val="66000"/>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011" name="Desing"/>
            <p:cNvSpPr txBox="1"/>
            <p:nvPr/>
          </p:nvSpPr>
          <p:spPr>
            <a:xfrm>
              <a:off x="1405632" y="1864040"/>
              <a:ext cx="1616535"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EAEAEA"/>
                  </a:solidFill>
                  <a:latin typeface="Helvetica"/>
                  <a:ea typeface="Helvetica"/>
                  <a:cs typeface="Helvetica"/>
                  <a:sym typeface="Helvetica"/>
                </a:defRPr>
              </a:lvl1pPr>
            </a:lstStyle>
            <a:p>
              <a:pPr/>
              <a:r>
                <a:t>Desing</a:t>
              </a:r>
            </a:p>
          </p:txBody>
        </p:sp>
      </p:grpSp>
      <p:grpSp>
        <p:nvGrpSpPr>
          <p:cNvPr id="2015" name="成组"/>
          <p:cNvGrpSpPr/>
          <p:nvPr/>
        </p:nvGrpSpPr>
        <p:grpSpPr>
          <a:xfrm>
            <a:off x="11907151" y="5836524"/>
            <a:ext cx="4427800" cy="4427800"/>
            <a:chOff x="0" y="0"/>
            <a:chExt cx="4427798" cy="4427798"/>
          </a:xfrm>
        </p:grpSpPr>
        <p:sp>
          <p:nvSpPr>
            <p:cNvPr id="2013" name="圆形"/>
            <p:cNvSpPr/>
            <p:nvPr/>
          </p:nvSpPr>
          <p:spPr>
            <a:xfrm>
              <a:off x="0" y="0"/>
              <a:ext cx="4427799" cy="4427799"/>
            </a:xfrm>
            <a:prstGeom prst="ellipse">
              <a:avLst/>
            </a:prstGeom>
            <a:solidFill>
              <a:srgbClr val="B9B9B9">
                <a:alpha val="66000"/>
              </a:srgbClr>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014" name="Research"/>
            <p:cNvSpPr txBox="1"/>
            <p:nvPr/>
          </p:nvSpPr>
          <p:spPr>
            <a:xfrm>
              <a:off x="1124037" y="1870999"/>
              <a:ext cx="2179725"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EAEAEA"/>
                  </a:solidFill>
                  <a:latin typeface="Helvetica"/>
                  <a:ea typeface="Helvetica"/>
                  <a:cs typeface="Helvetica"/>
                  <a:sym typeface="Helvetica"/>
                </a:defRPr>
              </a:lvl1pPr>
            </a:lstStyle>
            <a:p>
              <a:pPr/>
              <a:r>
                <a:t>Research</a:t>
              </a:r>
            </a:p>
          </p:txBody>
        </p:sp>
      </p:grpSp>
      <p:grpSp>
        <p:nvGrpSpPr>
          <p:cNvPr id="2019" name="成组"/>
          <p:cNvGrpSpPr/>
          <p:nvPr/>
        </p:nvGrpSpPr>
        <p:grpSpPr>
          <a:xfrm>
            <a:off x="2241198" y="4982971"/>
            <a:ext cx="6127693" cy="1600183"/>
            <a:chOff x="0" y="-6350"/>
            <a:chExt cx="6127692" cy="1600182"/>
          </a:xfrm>
        </p:grpSpPr>
        <p:sp>
          <p:nvSpPr>
            <p:cNvPr id="2016" name="圆形"/>
            <p:cNvSpPr/>
            <p:nvPr/>
          </p:nvSpPr>
          <p:spPr>
            <a:xfrm>
              <a:off x="0" y="348824"/>
              <a:ext cx="896185" cy="896185"/>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017" name="Lorem ipsum dolor sit amet, consectetur adipiscing elit. Phasellus tincidunt rhoncus augue eu rutrum. Vivamus auctor"/>
            <p:cNvSpPr txBox="1"/>
            <p:nvPr/>
          </p:nvSpPr>
          <p:spPr>
            <a:xfrm>
              <a:off x="1135623" y="577832"/>
              <a:ext cx="499207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sp>
          <p:nvSpPr>
            <p:cNvPr id="2018" name="Marketing"/>
            <p:cNvSpPr txBox="1"/>
            <p:nvPr/>
          </p:nvSpPr>
          <p:spPr>
            <a:xfrm>
              <a:off x="1138485" y="-6351"/>
              <a:ext cx="2010173"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400">
                  <a:solidFill>
                    <a:srgbClr val="B9B9B9"/>
                  </a:solidFill>
                  <a:latin typeface="Helvetica"/>
                  <a:ea typeface="Helvetica"/>
                  <a:cs typeface="Helvetica"/>
                  <a:sym typeface="Helvetica"/>
                </a:defRPr>
              </a:lvl1pPr>
            </a:lstStyle>
            <a:p>
              <a:pPr/>
              <a:r>
                <a:t>Marketing</a:t>
              </a:r>
            </a:p>
          </p:txBody>
        </p:sp>
      </p:grpSp>
      <p:grpSp>
        <p:nvGrpSpPr>
          <p:cNvPr id="2023" name="成组"/>
          <p:cNvGrpSpPr/>
          <p:nvPr/>
        </p:nvGrpSpPr>
        <p:grpSpPr>
          <a:xfrm>
            <a:off x="2241198" y="8452715"/>
            <a:ext cx="6127693" cy="1600184"/>
            <a:chOff x="0" y="-6350"/>
            <a:chExt cx="6127691" cy="1600182"/>
          </a:xfrm>
        </p:grpSpPr>
        <p:sp>
          <p:nvSpPr>
            <p:cNvPr id="2020" name="圆形"/>
            <p:cNvSpPr/>
            <p:nvPr/>
          </p:nvSpPr>
          <p:spPr>
            <a:xfrm>
              <a:off x="0" y="353979"/>
              <a:ext cx="896185" cy="896185"/>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021" name="Lorem ipsum dolor sit amet, consectetur adipiscing elit. Phasellus tincidunt rhoncus augue eu rutrum. Vivamus auctor"/>
            <p:cNvSpPr txBox="1"/>
            <p:nvPr/>
          </p:nvSpPr>
          <p:spPr>
            <a:xfrm>
              <a:off x="1135622" y="577832"/>
              <a:ext cx="4992070"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sp>
          <p:nvSpPr>
            <p:cNvPr id="2022" name="Desing"/>
            <p:cNvSpPr txBox="1"/>
            <p:nvPr/>
          </p:nvSpPr>
          <p:spPr>
            <a:xfrm>
              <a:off x="1138485" y="-6351"/>
              <a:ext cx="1458405"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400">
                  <a:solidFill>
                    <a:srgbClr val="B9B9B9"/>
                  </a:solidFill>
                  <a:latin typeface="Helvetica"/>
                  <a:ea typeface="Helvetica"/>
                  <a:cs typeface="Helvetica"/>
                  <a:sym typeface="Helvetica"/>
                </a:defRPr>
              </a:lvl1pPr>
            </a:lstStyle>
            <a:p>
              <a:pPr/>
              <a:r>
                <a:t>Desing</a:t>
              </a:r>
            </a:p>
          </p:txBody>
        </p:sp>
      </p:grpSp>
      <p:grpSp>
        <p:nvGrpSpPr>
          <p:cNvPr id="2027" name="成组"/>
          <p:cNvGrpSpPr/>
          <p:nvPr/>
        </p:nvGrpSpPr>
        <p:grpSpPr>
          <a:xfrm>
            <a:off x="15945355" y="4970722"/>
            <a:ext cx="6197446" cy="1631031"/>
            <a:chOff x="0" y="0"/>
            <a:chExt cx="6197445" cy="1631029"/>
          </a:xfrm>
        </p:grpSpPr>
        <p:sp>
          <p:nvSpPr>
            <p:cNvPr id="2024" name="圆形"/>
            <p:cNvSpPr/>
            <p:nvPr/>
          </p:nvSpPr>
          <p:spPr>
            <a:xfrm>
              <a:off x="5301260" y="367422"/>
              <a:ext cx="896186" cy="896186"/>
            </a:xfrm>
            <a:prstGeom prst="ellipse">
              <a:avLst/>
            </a:prstGeom>
            <a:solidFill>
              <a:srgbClr val="CED2D2"/>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025" name="Lorem ipsum dolor sit amet, consectetur adipiscing elit. Phasellus tincidunt rhoncus augue eu rutrum. Vivamus auctor"/>
            <p:cNvSpPr txBox="1"/>
            <p:nvPr/>
          </p:nvSpPr>
          <p:spPr>
            <a:xfrm>
              <a:off x="0" y="615029"/>
              <a:ext cx="499206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sp>
          <p:nvSpPr>
            <p:cNvPr id="2026" name="Research"/>
            <p:cNvSpPr txBox="1"/>
            <p:nvPr/>
          </p:nvSpPr>
          <p:spPr>
            <a:xfrm>
              <a:off x="2996772" y="0"/>
              <a:ext cx="1962312"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400">
                  <a:solidFill>
                    <a:srgbClr val="B9B9B9"/>
                  </a:solidFill>
                  <a:latin typeface="Helvetica"/>
                  <a:ea typeface="Helvetica"/>
                  <a:cs typeface="Helvetica"/>
                  <a:sym typeface="Helvetica"/>
                </a:defRPr>
              </a:lvl1pPr>
            </a:lstStyle>
            <a:p>
              <a:pPr/>
              <a:r>
                <a:t>Research</a:t>
              </a:r>
            </a:p>
          </p:txBody>
        </p:sp>
      </p:grpSp>
      <p:grpSp>
        <p:nvGrpSpPr>
          <p:cNvPr id="2031" name="成组"/>
          <p:cNvGrpSpPr/>
          <p:nvPr/>
        </p:nvGrpSpPr>
        <p:grpSpPr>
          <a:xfrm>
            <a:off x="15973167" y="8440466"/>
            <a:ext cx="6169634" cy="1631032"/>
            <a:chOff x="0" y="0"/>
            <a:chExt cx="6169633" cy="1631030"/>
          </a:xfrm>
        </p:grpSpPr>
        <p:sp>
          <p:nvSpPr>
            <p:cNvPr id="2028" name="圆形"/>
            <p:cNvSpPr/>
            <p:nvPr/>
          </p:nvSpPr>
          <p:spPr>
            <a:xfrm>
              <a:off x="5273448" y="372578"/>
              <a:ext cx="896186" cy="896185"/>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029" name="Lorem ipsum dolor sit amet, consectetur adipiscing elit. Phasellus tincidunt rhoncus augue eu rutrum. Vivamus auctor"/>
            <p:cNvSpPr txBox="1"/>
            <p:nvPr/>
          </p:nvSpPr>
          <p:spPr>
            <a:xfrm>
              <a:off x="0" y="615030"/>
              <a:ext cx="499206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sp>
          <p:nvSpPr>
            <p:cNvPr id="2030" name="Hosting"/>
            <p:cNvSpPr txBox="1"/>
            <p:nvPr/>
          </p:nvSpPr>
          <p:spPr>
            <a:xfrm>
              <a:off x="3380711" y="0"/>
              <a:ext cx="1578373"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400">
                  <a:solidFill>
                    <a:srgbClr val="B9B9B9"/>
                  </a:solidFill>
                  <a:latin typeface="Helvetica"/>
                  <a:ea typeface="Helvetica"/>
                  <a:cs typeface="Helvetica"/>
                  <a:sym typeface="Helvetica"/>
                </a:defRPr>
              </a:lvl1pPr>
            </a:lstStyle>
            <a:p>
              <a:pPr/>
              <a:r>
                <a:t>Hosting</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2003"/>
                                        </p:tgtEl>
                                        <p:attrNameLst>
                                          <p:attrName>style.visibility</p:attrName>
                                        </p:attrNameLst>
                                      </p:cBhvr>
                                      <p:to>
                                        <p:strVal val="visible"/>
                                      </p:to>
                                    </p:set>
                                    <p:anim calcmode="lin" valueType="num">
                                      <p:cBhvr>
                                        <p:cTn id="7" dur="1500" fill="hold"/>
                                        <p:tgtEl>
                                          <p:spTgt spid="2003"/>
                                        </p:tgtEl>
                                        <p:attrNameLst>
                                          <p:attrName>ppt_w</p:attrName>
                                        </p:attrNameLst>
                                      </p:cBhvr>
                                      <p:tavLst>
                                        <p:tav tm="0" fmla="#ppt_w*sin(2.5*pi*$)">
                                          <p:val>
                                            <p:fltVal val="0"/>
                                          </p:val>
                                        </p:tav>
                                        <p:tav tm="100000">
                                          <p:val>
                                            <p:fltVal val="1"/>
                                          </p:val>
                                        </p:tav>
                                      </p:tavLst>
                                    </p:anim>
                                    <p:anim calcmode="lin" valueType="num">
                                      <p:cBhvr>
                                        <p:cTn id="8" dur="1500" fill="hold"/>
                                        <p:tgtEl>
                                          <p:spTgt spid="2003"/>
                                        </p:tgtEl>
                                        <p:attrNameLst>
                                          <p:attrName>ppt_h</p:attrName>
                                        </p:attrNameLst>
                                      </p:cBhvr>
                                      <p:tavLst>
                                        <p:tav tm="0">
                                          <p:val>
                                            <p:strVal val="#ppt_h"/>
                                          </p:val>
                                        </p:tav>
                                        <p:tav tm="100000">
                                          <p:val>
                                            <p:strVal val="#ppt_h"/>
                                          </p:val>
                                        </p:tav>
                                      </p:tavLst>
                                    </p:anim>
                                  </p:childTnLst>
                                </p:cTn>
                              </p:par>
                            </p:childTnLst>
                          </p:cTn>
                        </p:par>
                        <p:par>
                          <p:cTn id="9" fill="hold">
                            <p:stCondLst>
                              <p:cond delay="1500"/>
                            </p:stCondLst>
                            <p:childTnLst>
                              <p:par>
                                <p:cTn id="10" presetClass="entr" nodeType="afterEffect" presetSubtype="10" presetID="19" grpId="2" fill="hold">
                                  <p:stCondLst>
                                    <p:cond delay="100"/>
                                  </p:stCondLst>
                                  <p:iterate type="el" backwards="0">
                                    <p:tmAbs val="0"/>
                                  </p:iterate>
                                  <p:childTnLst>
                                    <p:set>
                                      <p:cBhvr>
                                        <p:cTn id="11" fill="hold"/>
                                        <p:tgtEl>
                                          <p:spTgt spid="2015"/>
                                        </p:tgtEl>
                                        <p:attrNameLst>
                                          <p:attrName>style.visibility</p:attrName>
                                        </p:attrNameLst>
                                      </p:cBhvr>
                                      <p:to>
                                        <p:strVal val="visible"/>
                                      </p:to>
                                    </p:set>
                                    <p:anim calcmode="lin" valueType="num">
                                      <p:cBhvr>
                                        <p:cTn id="12" dur="1500" fill="hold"/>
                                        <p:tgtEl>
                                          <p:spTgt spid="2015"/>
                                        </p:tgtEl>
                                        <p:attrNameLst>
                                          <p:attrName>ppt_w</p:attrName>
                                        </p:attrNameLst>
                                      </p:cBhvr>
                                      <p:tavLst>
                                        <p:tav tm="0" fmla="#ppt_w*sin(2.5*pi*$)">
                                          <p:val>
                                            <p:fltVal val="0"/>
                                          </p:val>
                                        </p:tav>
                                        <p:tav tm="100000">
                                          <p:val>
                                            <p:fltVal val="1"/>
                                          </p:val>
                                        </p:tav>
                                      </p:tavLst>
                                    </p:anim>
                                    <p:anim calcmode="lin" valueType="num">
                                      <p:cBhvr>
                                        <p:cTn id="13" dur="1500" fill="hold"/>
                                        <p:tgtEl>
                                          <p:spTgt spid="2015"/>
                                        </p:tgtEl>
                                        <p:attrNameLst>
                                          <p:attrName>ppt_h</p:attrName>
                                        </p:attrNameLst>
                                      </p:cBhvr>
                                      <p:tavLst>
                                        <p:tav tm="0">
                                          <p:val>
                                            <p:strVal val="#ppt_h"/>
                                          </p:val>
                                        </p:tav>
                                        <p:tav tm="100000">
                                          <p:val>
                                            <p:strVal val="#ppt_h"/>
                                          </p:val>
                                        </p:tav>
                                      </p:tavLst>
                                    </p:anim>
                                  </p:childTnLst>
                                </p:cTn>
                              </p:par>
                            </p:childTnLst>
                          </p:cTn>
                        </p:par>
                        <p:par>
                          <p:cTn id="14" fill="hold">
                            <p:stCondLst>
                              <p:cond delay="3100"/>
                            </p:stCondLst>
                            <p:childTnLst>
                              <p:par>
                                <p:cTn id="15" presetClass="entr" nodeType="afterEffect" presetSubtype="10" presetID="19" grpId="3" fill="hold">
                                  <p:stCondLst>
                                    <p:cond delay="100"/>
                                  </p:stCondLst>
                                  <p:iterate type="el" backwards="0">
                                    <p:tmAbs val="0"/>
                                  </p:iterate>
                                  <p:childTnLst>
                                    <p:set>
                                      <p:cBhvr>
                                        <p:cTn id="16" fill="hold"/>
                                        <p:tgtEl>
                                          <p:spTgt spid="2009"/>
                                        </p:tgtEl>
                                        <p:attrNameLst>
                                          <p:attrName>style.visibility</p:attrName>
                                        </p:attrNameLst>
                                      </p:cBhvr>
                                      <p:to>
                                        <p:strVal val="visible"/>
                                      </p:to>
                                    </p:set>
                                    <p:anim calcmode="lin" valueType="num">
                                      <p:cBhvr>
                                        <p:cTn id="17" dur="1500" fill="hold"/>
                                        <p:tgtEl>
                                          <p:spTgt spid="2009"/>
                                        </p:tgtEl>
                                        <p:attrNameLst>
                                          <p:attrName>ppt_w</p:attrName>
                                        </p:attrNameLst>
                                      </p:cBhvr>
                                      <p:tavLst>
                                        <p:tav tm="0" fmla="#ppt_w*sin(2.5*pi*$)">
                                          <p:val>
                                            <p:fltVal val="0"/>
                                          </p:val>
                                        </p:tav>
                                        <p:tav tm="100000">
                                          <p:val>
                                            <p:fltVal val="1"/>
                                          </p:val>
                                        </p:tav>
                                      </p:tavLst>
                                    </p:anim>
                                    <p:anim calcmode="lin" valueType="num">
                                      <p:cBhvr>
                                        <p:cTn id="18" dur="1500" fill="hold"/>
                                        <p:tgtEl>
                                          <p:spTgt spid="2009"/>
                                        </p:tgtEl>
                                        <p:attrNameLst>
                                          <p:attrName>ppt_h</p:attrName>
                                        </p:attrNameLst>
                                      </p:cBhvr>
                                      <p:tavLst>
                                        <p:tav tm="0">
                                          <p:val>
                                            <p:strVal val="#ppt_h"/>
                                          </p:val>
                                        </p:tav>
                                        <p:tav tm="100000">
                                          <p:val>
                                            <p:strVal val="#ppt_h"/>
                                          </p:val>
                                        </p:tav>
                                      </p:tavLst>
                                    </p:anim>
                                  </p:childTnLst>
                                </p:cTn>
                              </p:par>
                            </p:childTnLst>
                          </p:cTn>
                        </p:par>
                        <p:par>
                          <p:cTn id="19" fill="hold">
                            <p:stCondLst>
                              <p:cond delay="4700"/>
                            </p:stCondLst>
                            <p:childTnLst>
                              <p:par>
                                <p:cTn id="20" presetClass="entr" nodeType="afterEffect" presetSubtype="10" presetID="19" grpId="4" fill="hold">
                                  <p:stCondLst>
                                    <p:cond delay="100"/>
                                  </p:stCondLst>
                                  <p:iterate type="el" backwards="0">
                                    <p:tmAbs val="0"/>
                                  </p:iterate>
                                  <p:childTnLst>
                                    <p:set>
                                      <p:cBhvr>
                                        <p:cTn id="21" fill="hold"/>
                                        <p:tgtEl>
                                          <p:spTgt spid="2012"/>
                                        </p:tgtEl>
                                        <p:attrNameLst>
                                          <p:attrName>style.visibility</p:attrName>
                                        </p:attrNameLst>
                                      </p:cBhvr>
                                      <p:to>
                                        <p:strVal val="visible"/>
                                      </p:to>
                                    </p:set>
                                    <p:anim calcmode="lin" valueType="num">
                                      <p:cBhvr>
                                        <p:cTn id="22" dur="1500" fill="hold"/>
                                        <p:tgtEl>
                                          <p:spTgt spid="2012"/>
                                        </p:tgtEl>
                                        <p:attrNameLst>
                                          <p:attrName>ppt_w</p:attrName>
                                        </p:attrNameLst>
                                      </p:cBhvr>
                                      <p:tavLst>
                                        <p:tav tm="0" fmla="#ppt_w*sin(2.5*pi*$)">
                                          <p:val>
                                            <p:fltVal val="0"/>
                                          </p:val>
                                        </p:tav>
                                        <p:tav tm="100000">
                                          <p:val>
                                            <p:fltVal val="1"/>
                                          </p:val>
                                        </p:tav>
                                      </p:tavLst>
                                    </p:anim>
                                    <p:anim calcmode="lin" valueType="num">
                                      <p:cBhvr>
                                        <p:cTn id="23" dur="1500" fill="hold"/>
                                        <p:tgtEl>
                                          <p:spTgt spid="201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 grpId="5" fill="hold">
                                  <p:stCondLst>
                                    <p:cond delay="0"/>
                                  </p:stCondLst>
                                  <p:iterate type="el" backwards="0">
                                    <p:tmAbs val="0"/>
                                  </p:iterate>
                                  <p:childTnLst>
                                    <p:set>
                                      <p:cBhvr>
                                        <p:cTn id="27" fill="hold"/>
                                        <p:tgtEl>
                                          <p:spTgt spid="2019"/>
                                        </p:tgtEl>
                                        <p:attrNameLst>
                                          <p:attrName>style.visibility</p:attrName>
                                        </p:attrNameLst>
                                      </p:cBhvr>
                                      <p:to>
                                        <p:strVal val="visible"/>
                                      </p:to>
                                    </p:set>
                                    <p:anim calcmode="lin" valueType="num">
                                      <p:cBhvr>
                                        <p:cTn id="28" dur="800" fill="hold"/>
                                        <p:tgtEl>
                                          <p:spTgt spid="2019"/>
                                        </p:tgtEl>
                                        <p:attrNameLst>
                                          <p:attrName>ppt_x</p:attrName>
                                        </p:attrNameLst>
                                      </p:cBhvr>
                                      <p:tavLst>
                                        <p:tav tm="0">
                                          <p:val>
                                            <p:strVal val="0-#ppt_w/2"/>
                                          </p:val>
                                        </p:tav>
                                        <p:tav tm="100000">
                                          <p:val>
                                            <p:strVal val="#ppt_x"/>
                                          </p:val>
                                        </p:tav>
                                      </p:tavLst>
                                    </p:anim>
                                    <p:anim calcmode="lin" valueType="num">
                                      <p:cBhvr>
                                        <p:cTn id="29" dur="800" fill="hold"/>
                                        <p:tgtEl>
                                          <p:spTgt spid="201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2" presetID="2" grpId="6" fill="hold">
                                  <p:stCondLst>
                                    <p:cond delay="0"/>
                                  </p:stCondLst>
                                  <p:iterate type="el" backwards="0">
                                    <p:tmAbs val="0"/>
                                  </p:iterate>
                                  <p:childTnLst>
                                    <p:set>
                                      <p:cBhvr>
                                        <p:cTn id="33" fill="hold"/>
                                        <p:tgtEl>
                                          <p:spTgt spid="2027"/>
                                        </p:tgtEl>
                                        <p:attrNameLst>
                                          <p:attrName>style.visibility</p:attrName>
                                        </p:attrNameLst>
                                      </p:cBhvr>
                                      <p:to>
                                        <p:strVal val="visible"/>
                                      </p:to>
                                    </p:set>
                                    <p:anim calcmode="lin" valueType="num">
                                      <p:cBhvr>
                                        <p:cTn id="34" dur="800" fill="hold"/>
                                        <p:tgtEl>
                                          <p:spTgt spid="2027"/>
                                        </p:tgtEl>
                                        <p:attrNameLst>
                                          <p:attrName>ppt_x</p:attrName>
                                        </p:attrNameLst>
                                      </p:cBhvr>
                                      <p:tavLst>
                                        <p:tav tm="0">
                                          <p:val>
                                            <p:strVal val="1+#ppt_w/2"/>
                                          </p:val>
                                        </p:tav>
                                        <p:tav tm="100000">
                                          <p:val>
                                            <p:strVal val="#ppt_x"/>
                                          </p:val>
                                        </p:tav>
                                      </p:tavLst>
                                    </p:anim>
                                    <p:anim calcmode="lin" valueType="num">
                                      <p:cBhvr>
                                        <p:cTn id="35" dur="800" fill="hold"/>
                                        <p:tgtEl>
                                          <p:spTgt spid="202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 grpId="7" fill="hold">
                                  <p:stCondLst>
                                    <p:cond delay="0"/>
                                  </p:stCondLst>
                                  <p:iterate type="el" backwards="0">
                                    <p:tmAbs val="0"/>
                                  </p:iterate>
                                  <p:childTnLst>
                                    <p:set>
                                      <p:cBhvr>
                                        <p:cTn id="39" fill="hold"/>
                                        <p:tgtEl>
                                          <p:spTgt spid="2023"/>
                                        </p:tgtEl>
                                        <p:attrNameLst>
                                          <p:attrName>style.visibility</p:attrName>
                                        </p:attrNameLst>
                                      </p:cBhvr>
                                      <p:to>
                                        <p:strVal val="visible"/>
                                      </p:to>
                                    </p:set>
                                    <p:anim calcmode="lin" valueType="num">
                                      <p:cBhvr>
                                        <p:cTn id="40" dur="800" fill="hold"/>
                                        <p:tgtEl>
                                          <p:spTgt spid="2023"/>
                                        </p:tgtEl>
                                        <p:attrNameLst>
                                          <p:attrName>ppt_x</p:attrName>
                                        </p:attrNameLst>
                                      </p:cBhvr>
                                      <p:tavLst>
                                        <p:tav tm="0">
                                          <p:val>
                                            <p:strVal val="0-#ppt_w/2"/>
                                          </p:val>
                                        </p:tav>
                                        <p:tav tm="100000">
                                          <p:val>
                                            <p:strVal val="#ppt_x"/>
                                          </p:val>
                                        </p:tav>
                                      </p:tavLst>
                                    </p:anim>
                                    <p:anim calcmode="lin" valueType="num">
                                      <p:cBhvr>
                                        <p:cTn id="41" dur="800" fill="hold"/>
                                        <p:tgtEl>
                                          <p:spTgt spid="202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2" presetID="2" grpId="8" fill="hold">
                                  <p:stCondLst>
                                    <p:cond delay="0"/>
                                  </p:stCondLst>
                                  <p:iterate type="el" backwards="0">
                                    <p:tmAbs val="0"/>
                                  </p:iterate>
                                  <p:childTnLst>
                                    <p:set>
                                      <p:cBhvr>
                                        <p:cTn id="45" fill="hold"/>
                                        <p:tgtEl>
                                          <p:spTgt spid="2031"/>
                                        </p:tgtEl>
                                        <p:attrNameLst>
                                          <p:attrName>style.visibility</p:attrName>
                                        </p:attrNameLst>
                                      </p:cBhvr>
                                      <p:to>
                                        <p:strVal val="visible"/>
                                      </p:to>
                                    </p:set>
                                    <p:anim calcmode="lin" valueType="num">
                                      <p:cBhvr>
                                        <p:cTn id="46" dur="800" fill="hold"/>
                                        <p:tgtEl>
                                          <p:spTgt spid="2031"/>
                                        </p:tgtEl>
                                        <p:attrNameLst>
                                          <p:attrName>ppt_x</p:attrName>
                                        </p:attrNameLst>
                                      </p:cBhvr>
                                      <p:tavLst>
                                        <p:tav tm="0">
                                          <p:val>
                                            <p:strVal val="1+#ppt_w/2"/>
                                          </p:val>
                                        </p:tav>
                                        <p:tav tm="100000">
                                          <p:val>
                                            <p:strVal val="#ppt_x"/>
                                          </p:val>
                                        </p:tav>
                                      </p:tavLst>
                                    </p:anim>
                                    <p:anim calcmode="lin" valueType="num">
                                      <p:cBhvr>
                                        <p:cTn id="47" dur="800" fill="hold"/>
                                        <p:tgtEl>
                                          <p:spTgt spid="20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3" grpId="7"/>
      <p:bldP build="whole" bldLvl="1" animBg="1" rev="0" advAuto="0" spid="2009" grpId="3"/>
      <p:bldP build="whole" bldLvl="1" animBg="1" rev="0" advAuto="0" spid="2019" grpId="5"/>
      <p:bldP build="whole" bldLvl="1" animBg="1" rev="0" advAuto="0" spid="2012" grpId="4"/>
      <p:bldP build="whole" bldLvl="1" animBg="1" rev="0" advAuto="0" spid="2027" grpId="6"/>
      <p:bldP build="whole" bldLvl="1" animBg="1" rev="0" advAuto="0" spid="2003" grpId="1"/>
      <p:bldP build="whole" bldLvl="1" animBg="1" rev="0" advAuto="0" spid="2015" grpId="2"/>
      <p:bldP build="whole" bldLvl="1" animBg="1" rev="0" advAuto="0" spid="2031" grpId="8"/>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4" name="What We Do ?"/>
          <p:cNvSpPr txBox="1"/>
          <p:nvPr/>
        </p:nvSpPr>
        <p:spPr>
          <a:xfrm>
            <a:off x="1707674" y="996924"/>
            <a:ext cx="324366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What We Do ?</a:t>
            </a:r>
          </a:p>
        </p:txBody>
      </p:sp>
      <p:sp>
        <p:nvSpPr>
          <p:cNvPr id="203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040" name="成组"/>
          <p:cNvGrpSpPr/>
          <p:nvPr/>
        </p:nvGrpSpPr>
        <p:grpSpPr>
          <a:xfrm>
            <a:off x="25312" y="2746171"/>
            <a:ext cx="12185805" cy="5065308"/>
            <a:chOff x="0" y="0"/>
            <a:chExt cx="12185804" cy="5065307"/>
          </a:xfrm>
        </p:grpSpPr>
        <p:sp>
          <p:nvSpPr>
            <p:cNvPr id="2036" name="矩形"/>
            <p:cNvSpPr/>
            <p:nvPr/>
          </p:nvSpPr>
          <p:spPr>
            <a:xfrm>
              <a:off x="0" y="0"/>
              <a:ext cx="12185805" cy="5065308"/>
            </a:xfrm>
            <a:prstGeom prst="rect">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2037" name="Marketing"/>
            <p:cNvSpPr txBox="1"/>
            <p:nvPr/>
          </p:nvSpPr>
          <p:spPr>
            <a:xfrm>
              <a:off x="2908191" y="1106543"/>
              <a:ext cx="223321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4F5560"/>
                  </a:solidFill>
                  <a:latin typeface="Helvetica"/>
                  <a:ea typeface="Helvetica"/>
                  <a:cs typeface="Helvetica"/>
                  <a:sym typeface="Helvetica"/>
                </a:defRPr>
              </a:lvl1pPr>
            </a:lstStyle>
            <a:p>
              <a:pPr/>
              <a:r>
                <a:t>Marketing</a:t>
              </a:r>
            </a:p>
          </p:txBody>
        </p:sp>
        <p:sp>
          <p:nvSpPr>
            <p:cNvPr id="2038"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p:cNvSpPr txBox="1"/>
            <p:nvPr/>
          </p:nvSpPr>
          <p:spPr>
            <a:xfrm>
              <a:off x="2847746" y="1844213"/>
              <a:ext cx="7703822" cy="208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4F5560"/>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a:t>
              </a:r>
            </a:p>
          </p:txBody>
        </p:sp>
        <p:sp>
          <p:nvSpPr>
            <p:cNvPr id="2039" name="Å"/>
            <p:cNvSpPr txBox="1"/>
            <p:nvPr/>
          </p:nvSpPr>
          <p:spPr>
            <a:xfrm>
              <a:off x="1551997" y="2288713"/>
              <a:ext cx="724199"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200">
                  <a:solidFill>
                    <a:srgbClr val="4F5560"/>
                  </a:solidFill>
                  <a:latin typeface="Helvetica"/>
                  <a:ea typeface="Helvetica"/>
                  <a:cs typeface="Helvetica"/>
                  <a:sym typeface="Helvetica"/>
                </a:defRPr>
              </a:lvl1pPr>
            </a:lstStyle>
            <a:p>
              <a:pPr/>
              <a:r>
                <a:t>Å</a:t>
              </a:r>
            </a:p>
          </p:txBody>
        </p:sp>
      </p:grpSp>
      <p:grpSp>
        <p:nvGrpSpPr>
          <p:cNvPr id="2045" name="成组"/>
          <p:cNvGrpSpPr/>
          <p:nvPr/>
        </p:nvGrpSpPr>
        <p:grpSpPr>
          <a:xfrm>
            <a:off x="12190826" y="2746171"/>
            <a:ext cx="12185805" cy="5065308"/>
            <a:chOff x="0" y="0"/>
            <a:chExt cx="12185804" cy="5065307"/>
          </a:xfrm>
        </p:grpSpPr>
        <p:sp>
          <p:nvSpPr>
            <p:cNvPr id="2041" name="矩形"/>
            <p:cNvSpPr/>
            <p:nvPr/>
          </p:nvSpPr>
          <p:spPr>
            <a:xfrm>
              <a:off x="0" y="0"/>
              <a:ext cx="12185805" cy="5065308"/>
            </a:xfrm>
            <a:prstGeom prst="rect">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042" name="Research"/>
            <p:cNvSpPr txBox="1"/>
            <p:nvPr/>
          </p:nvSpPr>
          <p:spPr>
            <a:xfrm>
              <a:off x="2553008" y="1112893"/>
              <a:ext cx="2179725"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4F5560"/>
                  </a:solidFill>
                  <a:latin typeface="Helvetica"/>
                  <a:ea typeface="Helvetica"/>
                  <a:cs typeface="Helvetica"/>
                  <a:sym typeface="Helvetica"/>
                </a:defRPr>
              </a:lvl1pPr>
            </a:lstStyle>
            <a:p>
              <a:pPr/>
              <a:r>
                <a:t>Research</a:t>
              </a:r>
            </a:p>
          </p:txBody>
        </p:sp>
        <p:sp>
          <p:nvSpPr>
            <p:cNvPr id="2043" name="\"/>
            <p:cNvSpPr txBox="1"/>
            <p:nvPr/>
          </p:nvSpPr>
          <p:spPr>
            <a:xfrm>
              <a:off x="1566674" y="1948453"/>
              <a:ext cx="354237"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800">
                  <a:solidFill>
                    <a:srgbClr val="4F5560"/>
                  </a:solidFill>
                  <a:latin typeface="Helvetica"/>
                  <a:ea typeface="Helvetica"/>
                  <a:cs typeface="Helvetica"/>
                  <a:sym typeface="Helvetica"/>
                </a:defRPr>
              </a:lvl1pPr>
            </a:lstStyle>
            <a:p>
              <a:pPr/>
              <a:r>
                <a:t>\</a:t>
              </a:r>
            </a:p>
          </p:txBody>
        </p:sp>
        <p:sp>
          <p:nvSpPr>
            <p:cNvPr id="2044"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p:cNvSpPr txBox="1"/>
            <p:nvPr/>
          </p:nvSpPr>
          <p:spPr>
            <a:xfrm>
              <a:off x="2546528" y="1844213"/>
              <a:ext cx="7703822" cy="208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4F5560"/>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a:t>
              </a:r>
            </a:p>
          </p:txBody>
        </p:sp>
      </p:grpSp>
      <p:grpSp>
        <p:nvGrpSpPr>
          <p:cNvPr id="2050" name="成组"/>
          <p:cNvGrpSpPr/>
          <p:nvPr/>
        </p:nvGrpSpPr>
        <p:grpSpPr>
          <a:xfrm>
            <a:off x="12612" y="7798779"/>
            <a:ext cx="12185805" cy="5065308"/>
            <a:chOff x="0" y="0"/>
            <a:chExt cx="12185804" cy="5065307"/>
          </a:xfrm>
        </p:grpSpPr>
        <p:sp>
          <p:nvSpPr>
            <p:cNvPr id="2046" name="矩形"/>
            <p:cNvSpPr/>
            <p:nvPr/>
          </p:nvSpPr>
          <p:spPr>
            <a:xfrm>
              <a:off x="0" y="0"/>
              <a:ext cx="12185805" cy="5065308"/>
            </a:xfrm>
            <a:prstGeom prst="rect">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047" name="Desing"/>
            <p:cNvSpPr txBox="1"/>
            <p:nvPr/>
          </p:nvSpPr>
          <p:spPr>
            <a:xfrm>
              <a:off x="2889954" y="888524"/>
              <a:ext cx="1616535"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4F5560"/>
                  </a:solidFill>
                  <a:latin typeface="Helvetica"/>
                  <a:ea typeface="Helvetica"/>
                  <a:cs typeface="Helvetica"/>
                  <a:sym typeface="Helvetica"/>
                </a:defRPr>
              </a:lvl1pPr>
            </a:lstStyle>
            <a:p>
              <a:pPr/>
              <a:r>
                <a:t>Desing</a:t>
              </a:r>
            </a:p>
          </p:txBody>
        </p:sp>
        <p:sp>
          <p:nvSpPr>
            <p:cNvPr id="2048" name="`"/>
            <p:cNvSpPr txBox="1"/>
            <p:nvPr/>
          </p:nvSpPr>
          <p:spPr>
            <a:xfrm>
              <a:off x="1730083" y="1705867"/>
              <a:ext cx="393428"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4F5560"/>
                  </a:solidFill>
                  <a:latin typeface="Helvetica"/>
                  <a:ea typeface="Helvetica"/>
                  <a:cs typeface="Helvetica"/>
                  <a:sym typeface="Helvetica"/>
                </a:defRPr>
              </a:lvl1pPr>
            </a:lstStyle>
            <a:p>
              <a:pPr/>
              <a:r>
                <a:t>`</a:t>
              </a:r>
            </a:p>
          </p:txBody>
        </p:sp>
        <p:sp>
          <p:nvSpPr>
            <p:cNvPr id="2049"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p:cNvSpPr txBox="1"/>
            <p:nvPr/>
          </p:nvSpPr>
          <p:spPr>
            <a:xfrm>
              <a:off x="2860446" y="1541369"/>
              <a:ext cx="7703822" cy="208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4F5560"/>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a:t>
              </a:r>
            </a:p>
          </p:txBody>
        </p:sp>
      </p:grpSp>
      <p:grpSp>
        <p:nvGrpSpPr>
          <p:cNvPr id="2055" name="成组"/>
          <p:cNvGrpSpPr/>
          <p:nvPr/>
        </p:nvGrpSpPr>
        <p:grpSpPr>
          <a:xfrm>
            <a:off x="12190826" y="7811479"/>
            <a:ext cx="12185805" cy="5065308"/>
            <a:chOff x="0" y="0"/>
            <a:chExt cx="12185804" cy="5065307"/>
          </a:xfrm>
        </p:grpSpPr>
        <p:sp>
          <p:nvSpPr>
            <p:cNvPr id="2051" name="矩形"/>
            <p:cNvSpPr/>
            <p:nvPr/>
          </p:nvSpPr>
          <p:spPr>
            <a:xfrm>
              <a:off x="0" y="0"/>
              <a:ext cx="12185805" cy="5065308"/>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a:pPr>
            </a:p>
          </p:txBody>
        </p:sp>
        <p:sp>
          <p:nvSpPr>
            <p:cNvPr id="2052" name="Hosting"/>
            <p:cNvSpPr txBox="1"/>
            <p:nvPr/>
          </p:nvSpPr>
          <p:spPr>
            <a:xfrm>
              <a:off x="2495737" y="875824"/>
              <a:ext cx="175061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4F5560"/>
                  </a:solidFill>
                  <a:latin typeface="Helvetica"/>
                  <a:ea typeface="Helvetica"/>
                  <a:cs typeface="Helvetica"/>
                  <a:sym typeface="Helvetica"/>
                </a:defRPr>
              </a:lvl1pPr>
            </a:lstStyle>
            <a:p>
              <a:pPr/>
              <a:r>
                <a:t>Hosting</a:t>
              </a:r>
            </a:p>
          </p:txBody>
        </p:sp>
        <p:sp>
          <p:nvSpPr>
            <p:cNvPr id="2053" name="ô"/>
            <p:cNvSpPr txBox="1"/>
            <p:nvPr/>
          </p:nvSpPr>
          <p:spPr>
            <a:xfrm>
              <a:off x="1432369" y="1648717"/>
              <a:ext cx="622847"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200">
                  <a:solidFill>
                    <a:srgbClr val="4F5560"/>
                  </a:solidFill>
                  <a:latin typeface="Helvetica"/>
                  <a:ea typeface="Helvetica"/>
                  <a:cs typeface="Helvetica"/>
                  <a:sym typeface="Helvetica"/>
                </a:defRPr>
              </a:lvl1pPr>
            </a:lstStyle>
            <a:p>
              <a:pPr/>
              <a:r>
                <a:t>ô</a:t>
              </a:r>
            </a:p>
          </p:txBody>
        </p:sp>
        <p:sp>
          <p:nvSpPr>
            <p:cNvPr id="2054"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p:cNvSpPr txBox="1"/>
            <p:nvPr/>
          </p:nvSpPr>
          <p:spPr>
            <a:xfrm>
              <a:off x="2546528" y="1528669"/>
              <a:ext cx="7703822" cy="208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4F5560"/>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2" grpId="1" fill="hold">
                                  <p:stCondLst>
                                    <p:cond delay="0"/>
                                  </p:stCondLst>
                                  <p:iterate type="el" backwards="0">
                                    <p:tmAbs val="0"/>
                                  </p:iterate>
                                  <p:childTnLst>
                                    <p:set>
                                      <p:cBhvr>
                                        <p:cTn id="6" fill="hold"/>
                                        <p:tgtEl>
                                          <p:spTgt spid="2040"/>
                                        </p:tgtEl>
                                        <p:attrNameLst>
                                          <p:attrName>style.visibility</p:attrName>
                                        </p:attrNameLst>
                                      </p:cBhvr>
                                      <p:to>
                                        <p:strVal val="visible"/>
                                      </p:to>
                                    </p:set>
                                    <p:anim calcmode="lin" valueType="num">
                                      <p:cBhvr>
                                        <p:cTn id="7" dur="800" fill="hold"/>
                                        <p:tgtEl>
                                          <p:spTgt spid="2040"/>
                                        </p:tgtEl>
                                        <p:attrNameLst>
                                          <p:attrName>ppt_x</p:attrName>
                                        </p:attrNameLst>
                                      </p:cBhvr>
                                      <p:tavLst>
                                        <p:tav tm="0">
                                          <p:val>
                                            <p:strVal val="0-#ppt_w/2"/>
                                          </p:val>
                                        </p:tav>
                                        <p:tav tm="100000">
                                          <p:val>
                                            <p:strVal val="#ppt_x"/>
                                          </p:val>
                                        </p:tav>
                                      </p:tavLst>
                                    </p:anim>
                                    <p:anim calcmode="lin" valueType="num">
                                      <p:cBhvr>
                                        <p:cTn id="8" dur="800" fill="hold"/>
                                        <p:tgtEl>
                                          <p:spTgt spid="2040"/>
                                        </p:tgtEl>
                                        <p:attrNameLst>
                                          <p:attrName>ppt_y</p:attrName>
                                        </p:attrNameLst>
                                      </p:cBhvr>
                                      <p:tavLst>
                                        <p:tav tm="0">
                                          <p:val>
                                            <p:strVal val="0-#ppt_h/2"/>
                                          </p:val>
                                        </p:tav>
                                        <p:tav tm="100000">
                                          <p:val>
                                            <p:strVal val="#ppt_y"/>
                                          </p:val>
                                        </p:tav>
                                      </p:tavLst>
                                    </p:anim>
                                  </p:childTnLst>
                                </p:cTn>
                              </p:par>
                            </p:childTnLst>
                          </p:cTn>
                        </p:par>
                        <p:par>
                          <p:cTn id="9" fill="hold">
                            <p:stCondLst>
                              <p:cond delay="800"/>
                            </p:stCondLst>
                            <p:childTnLst>
                              <p:par>
                                <p:cTn id="10" presetClass="entr" nodeType="afterEffect" presetSubtype="3" presetID="2" grpId="2" fill="hold">
                                  <p:stCondLst>
                                    <p:cond delay="0"/>
                                  </p:stCondLst>
                                  <p:iterate type="el" backwards="0">
                                    <p:tmAbs val="0"/>
                                  </p:iterate>
                                  <p:childTnLst>
                                    <p:set>
                                      <p:cBhvr>
                                        <p:cTn id="11" fill="hold"/>
                                        <p:tgtEl>
                                          <p:spTgt spid="2045"/>
                                        </p:tgtEl>
                                        <p:attrNameLst>
                                          <p:attrName>style.visibility</p:attrName>
                                        </p:attrNameLst>
                                      </p:cBhvr>
                                      <p:to>
                                        <p:strVal val="visible"/>
                                      </p:to>
                                    </p:set>
                                    <p:anim calcmode="lin" valueType="num">
                                      <p:cBhvr>
                                        <p:cTn id="12" dur="800" fill="hold"/>
                                        <p:tgtEl>
                                          <p:spTgt spid="2045"/>
                                        </p:tgtEl>
                                        <p:attrNameLst>
                                          <p:attrName>ppt_x</p:attrName>
                                        </p:attrNameLst>
                                      </p:cBhvr>
                                      <p:tavLst>
                                        <p:tav tm="0">
                                          <p:val>
                                            <p:strVal val="1+#ppt_w/2"/>
                                          </p:val>
                                        </p:tav>
                                        <p:tav tm="100000">
                                          <p:val>
                                            <p:strVal val="#ppt_x"/>
                                          </p:val>
                                        </p:tav>
                                      </p:tavLst>
                                    </p:anim>
                                    <p:anim calcmode="lin" valueType="num">
                                      <p:cBhvr>
                                        <p:cTn id="13" dur="800" fill="hold"/>
                                        <p:tgtEl>
                                          <p:spTgt spid="2045"/>
                                        </p:tgtEl>
                                        <p:attrNameLst>
                                          <p:attrName>ppt_y</p:attrName>
                                        </p:attrNameLst>
                                      </p:cBhvr>
                                      <p:tavLst>
                                        <p:tav tm="0">
                                          <p:val>
                                            <p:strVal val="0-#ppt_h/2"/>
                                          </p:val>
                                        </p:tav>
                                        <p:tav tm="100000">
                                          <p:val>
                                            <p:strVal val="#ppt_y"/>
                                          </p:val>
                                        </p:tav>
                                      </p:tavLst>
                                    </p:anim>
                                  </p:childTnLst>
                                </p:cTn>
                              </p:par>
                            </p:childTnLst>
                          </p:cTn>
                        </p:par>
                        <p:par>
                          <p:cTn id="14" fill="hold">
                            <p:stCondLst>
                              <p:cond delay="1600"/>
                            </p:stCondLst>
                            <p:childTnLst>
                              <p:par>
                                <p:cTn id="15" presetClass="entr" nodeType="afterEffect" presetSubtype="6" presetID="2" grpId="3" fill="hold">
                                  <p:stCondLst>
                                    <p:cond delay="0"/>
                                  </p:stCondLst>
                                  <p:iterate type="el" backwards="0">
                                    <p:tmAbs val="0"/>
                                  </p:iterate>
                                  <p:childTnLst>
                                    <p:set>
                                      <p:cBhvr>
                                        <p:cTn id="16" fill="hold"/>
                                        <p:tgtEl>
                                          <p:spTgt spid="2055"/>
                                        </p:tgtEl>
                                        <p:attrNameLst>
                                          <p:attrName>style.visibility</p:attrName>
                                        </p:attrNameLst>
                                      </p:cBhvr>
                                      <p:to>
                                        <p:strVal val="visible"/>
                                      </p:to>
                                    </p:set>
                                    <p:anim calcmode="lin" valueType="num">
                                      <p:cBhvr>
                                        <p:cTn id="17" dur="800" fill="hold"/>
                                        <p:tgtEl>
                                          <p:spTgt spid="2055"/>
                                        </p:tgtEl>
                                        <p:attrNameLst>
                                          <p:attrName>ppt_x</p:attrName>
                                        </p:attrNameLst>
                                      </p:cBhvr>
                                      <p:tavLst>
                                        <p:tav tm="0">
                                          <p:val>
                                            <p:strVal val="1+#ppt_w/2"/>
                                          </p:val>
                                        </p:tav>
                                        <p:tav tm="100000">
                                          <p:val>
                                            <p:strVal val="#ppt_x"/>
                                          </p:val>
                                        </p:tav>
                                      </p:tavLst>
                                    </p:anim>
                                    <p:anim calcmode="lin" valueType="num">
                                      <p:cBhvr>
                                        <p:cTn id="18" dur="800" fill="hold"/>
                                        <p:tgtEl>
                                          <p:spTgt spid="2055"/>
                                        </p:tgtEl>
                                        <p:attrNameLst>
                                          <p:attrName>ppt_y</p:attrName>
                                        </p:attrNameLst>
                                      </p:cBhvr>
                                      <p:tavLst>
                                        <p:tav tm="0">
                                          <p:val>
                                            <p:strVal val="1+#ppt_h/2"/>
                                          </p:val>
                                        </p:tav>
                                        <p:tav tm="100000">
                                          <p:val>
                                            <p:strVal val="#ppt_y"/>
                                          </p:val>
                                        </p:tav>
                                      </p:tavLst>
                                    </p:anim>
                                  </p:childTnLst>
                                </p:cTn>
                              </p:par>
                            </p:childTnLst>
                          </p:cTn>
                        </p:par>
                        <p:par>
                          <p:cTn id="19" fill="hold">
                            <p:stCondLst>
                              <p:cond delay="2400"/>
                            </p:stCondLst>
                            <p:childTnLst>
                              <p:par>
                                <p:cTn id="20" presetClass="entr" nodeType="afterEffect" presetSubtype="12" presetID="2" grpId="4" fill="hold">
                                  <p:stCondLst>
                                    <p:cond delay="0"/>
                                  </p:stCondLst>
                                  <p:iterate type="el" backwards="0">
                                    <p:tmAbs val="0"/>
                                  </p:iterate>
                                  <p:childTnLst>
                                    <p:set>
                                      <p:cBhvr>
                                        <p:cTn id="21" fill="hold"/>
                                        <p:tgtEl>
                                          <p:spTgt spid="2050"/>
                                        </p:tgtEl>
                                        <p:attrNameLst>
                                          <p:attrName>style.visibility</p:attrName>
                                        </p:attrNameLst>
                                      </p:cBhvr>
                                      <p:to>
                                        <p:strVal val="visible"/>
                                      </p:to>
                                    </p:set>
                                    <p:anim calcmode="lin" valueType="num">
                                      <p:cBhvr>
                                        <p:cTn id="22" dur="800" fill="hold"/>
                                        <p:tgtEl>
                                          <p:spTgt spid="2050"/>
                                        </p:tgtEl>
                                        <p:attrNameLst>
                                          <p:attrName>ppt_x</p:attrName>
                                        </p:attrNameLst>
                                      </p:cBhvr>
                                      <p:tavLst>
                                        <p:tav tm="0">
                                          <p:val>
                                            <p:strVal val="0-#ppt_w/2"/>
                                          </p:val>
                                        </p:tav>
                                        <p:tav tm="100000">
                                          <p:val>
                                            <p:strVal val="#ppt_x"/>
                                          </p:val>
                                        </p:tav>
                                      </p:tavLst>
                                    </p:anim>
                                    <p:anim calcmode="lin" valueType="num">
                                      <p:cBhvr>
                                        <p:cTn id="23" dur="8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0" grpId="4"/>
      <p:bldP build="whole" bldLvl="1" animBg="1" rev="0" advAuto="0" spid="2040" grpId="1"/>
      <p:bldP build="whole" bldLvl="1" animBg="1" rev="0" advAuto="0" spid="2055" grpId="3"/>
      <p:bldP build="whole" bldLvl="1" animBg="1" rev="0" advAuto="0" spid="2045" grpId="2"/>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7" name="形状"/>
          <p:cNvSpPr/>
          <p:nvPr/>
        </p:nvSpPr>
        <p:spPr>
          <a:xfrm>
            <a:off x="10442255" y="9084123"/>
            <a:ext cx="4585977" cy="191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02"/>
                </a:moveTo>
                <a:lnTo>
                  <a:pt x="10745" y="0"/>
                </a:lnTo>
                <a:lnTo>
                  <a:pt x="21600" y="10577"/>
                </a:lnTo>
                <a:lnTo>
                  <a:pt x="11036" y="21600"/>
                </a:lnTo>
                <a:lnTo>
                  <a:pt x="0" y="10202"/>
                </a:lnTo>
                <a:close/>
              </a:path>
            </a:pathLst>
          </a:custGeom>
          <a:solidFill>
            <a:srgbClr val="2F3035"/>
          </a:solidFill>
          <a:ln w="50800">
            <a:solidFill>
              <a:srgbClr val="85888D"/>
            </a:solidFill>
            <a:miter lim="400000"/>
          </a:ln>
        </p:spPr>
        <p:txBody>
          <a:bodyPr lIns="50800" tIns="50800" rIns="50800" bIns="50800" anchor="ctr"/>
          <a:lstStyle/>
          <a:p>
            <a:pPr>
              <a:defRPr sz="3200"/>
            </a:pPr>
          </a:p>
        </p:txBody>
      </p:sp>
      <p:sp>
        <p:nvSpPr>
          <p:cNvPr id="2058" name="形状"/>
          <p:cNvSpPr/>
          <p:nvPr/>
        </p:nvSpPr>
        <p:spPr>
          <a:xfrm>
            <a:off x="10441754" y="8647396"/>
            <a:ext cx="4585978" cy="191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02"/>
                </a:moveTo>
                <a:lnTo>
                  <a:pt x="10745" y="0"/>
                </a:lnTo>
                <a:lnTo>
                  <a:pt x="21600" y="10577"/>
                </a:lnTo>
                <a:lnTo>
                  <a:pt x="11036" y="21600"/>
                </a:lnTo>
                <a:lnTo>
                  <a:pt x="0" y="10202"/>
                </a:lnTo>
                <a:close/>
              </a:path>
            </a:pathLst>
          </a:custGeom>
          <a:solidFill>
            <a:srgbClr val="B9B9B9"/>
          </a:solidFill>
          <a:ln w="12700">
            <a:miter lim="400000"/>
          </a:ln>
          <a:effectLst>
            <a:outerShdw sx="100000" sy="100000" kx="0" ky="0" algn="b" rotWithShape="0" blurRad="190500" dist="8455" dir="5400000">
              <a:srgbClr val="000000"/>
            </a:outerShdw>
          </a:effectLst>
        </p:spPr>
        <p:txBody>
          <a:bodyPr lIns="50800" tIns="50800" rIns="50800" bIns="50800" anchor="ctr"/>
          <a:lstStyle/>
          <a:p>
            <a:pPr>
              <a:defRPr sz="3200"/>
            </a:pPr>
          </a:p>
        </p:txBody>
      </p:sp>
      <p:sp>
        <p:nvSpPr>
          <p:cNvPr id="2059" name="形状"/>
          <p:cNvSpPr/>
          <p:nvPr/>
        </p:nvSpPr>
        <p:spPr>
          <a:xfrm>
            <a:off x="10442255" y="7501890"/>
            <a:ext cx="4585977" cy="191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02"/>
                </a:moveTo>
                <a:lnTo>
                  <a:pt x="10745" y="0"/>
                </a:lnTo>
                <a:lnTo>
                  <a:pt x="21600" y="10577"/>
                </a:lnTo>
                <a:lnTo>
                  <a:pt x="11036" y="21600"/>
                </a:lnTo>
                <a:lnTo>
                  <a:pt x="0" y="10202"/>
                </a:lnTo>
                <a:close/>
              </a:path>
            </a:pathLst>
          </a:custGeom>
          <a:solidFill>
            <a:srgbClr val="2F3035"/>
          </a:solidFill>
          <a:ln w="50800">
            <a:solidFill>
              <a:srgbClr val="85888D"/>
            </a:solidFill>
            <a:miter lim="400000"/>
          </a:ln>
        </p:spPr>
        <p:txBody>
          <a:bodyPr lIns="50800" tIns="50800" rIns="50800" bIns="50800" anchor="ctr"/>
          <a:lstStyle/>
          <a:p>
            <a:pPr>
              <a:defRPr sz="3200"/>
            </a:pPr>
          </a:p>
        </p:txBody>
      </p:sp>
      <p:sp>
        <p:nvSpPr>
          <p:cNvPr id="2060" name="形状"/>
          <p:cNvSpPr/>
          <p:nvPr/>
        </p:nvSpPr>
        <p:spPr>
          <a:xfrm>
            <a:off x="10441754" y="7065163"/>
            <a:ext cx="4585978" cy="191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02"/>
                </a:moveTo>
                <a:lnTo>
                  <a:pt x="10745" y="0"/>
                </a:lnTo>
                <a:lnTo>
                  <a:pt x="21600" y="10577"/>
                </a:lnTo>
                <a:lnTo>
                  <a:pt x="11036" y="21600"/>
                </a:lnTo>
                <a:lnTo>
                  <a:pt x="0" y="10202"/>
                </a:lnTo>
                <a:close/>
              </a:path>
            </a:pathLst>
          </a:custGeom>
          <a:solidFill>
            <a:srgbClr val="F1C05F"/>
          </a:solidFill>
          <a:ln w="12700">
            <a:miter lim="400000"/>
          </a:ln>
          <a:effectLst>
            <a:outerShdw sx="100000" sy="100000" kx="0" ky="0" algn="b" rotWithShape="0" blurRad="190500" dist="8455" dir="5400000">
              <a:srgbClr val="000000"/>
            </a:outerShdw>
          </a:effectLst>
        </p:spPr>
        <p:txBody>
          <a:bodyPr lIns="50800" tIns="50800" rIns="50800" bIns="50800" anchor="ctr"/>
          <a:lstStyle/>
          <a:p>
            <a:pPr>
              <a:defRPr sz="3200"/>
            </a:pPr>
          </a:p>
        </p:txBody>
      </p:sp>
      <p:sp>
        <p:nvSpPr>
          <p:cNvPr id="2061" name="形状"/>
          <p:cNvSpPr/>
          <p:nvPr/>
        </p:nvSpPr>
        <p:spPr>
          <a:xfrm>
            <a:off x="10442255" y="5989959"/>
            <a:ext cx="4585977" cy="191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02"/>
                </a:moveTo>
                <a:lnTo>
                  <a:pt x="10745" y="0"/>
                </a:lnTo>
                <a:lnTo>
                  <a:pt x="21600" y="10577"/>
                </a:lnTo>
                <a:lnTo>
                  <a:pt x="11036" y="21600"/>
                </a:lnTo>
                <a:lnTo>
                  <a:pt x="0" y="10202"/>
                </a:lnTo>
                <a:close/>
              </a:path>
            </a:pathLst>
          </a:custGeom>
          <a:solidFill>
            <a:srgbClr val="2F3035"/>
          </a:solidFill>
          <a:ln w="50800">
            <a:solidFill>
              <a:srgbClr val="85888D"/>
            </a:solidFill>
            <a:miter lim="400000"/>
          </a:ln>
        </p:spPr>
        <p:txBody>
          <a:bodyPr lIns="50800" tIns="50800" rIns="50800" bIns="50800" anchor="ctr"/>
          <a:lstStyle/>
          <a:p>
            <a:pPr>
              <a:defRPr sz="3200"/>
            </a:pPr>
          </a:p>
        </p:txBody>
      </p:sp>
      <p:sp>
        <p:nvSpPr>
          <p:cNvPr id="2062" name="形状"/>
          <p:cNvSpPr/>
          <p:nvPr/>
        </p:nvSpPr>
        <p:spPr>
          <a:xfrm>
            <a:off x="10441754" y="5553232"/>
            <a:ext cx="4585978" cy="191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02"/>
                </a:moveTo>
                <a:lnTo>
                  <a:pt x="10745" y="0"/>
                </a:lnTo>
                <a:lnTo>
                  <a:pt x="21600" y="10577"/>
                </a:lnTo>
                <a:lnTo>
                  <a:pt x="11036" y="21600"/>
                </a:lnTo>
                <a:lnTo>
                  <a:pt x="0" y="10202"/>
                </a:lnTo>
                <a:close/>
              </a:path>
            </a:pathLst>
          </a:custGeom>
          <a:solidFill>
            <a:srgbClr val="FF635F"/>
          </a:solidFill>
          <a:ln w="12700">
            <a:miter lim="400000"/>
          </a:ln>
          <a:effectLst>
            <a:outerShdw sx="100000" sy="100000" kx="0" ky="0" algn="b" rotWithShape="0" blurRad="190500" dist="8455" dir="5400000">
              <a:srgbClr val="000000"/>
            </a:outerShdw>
          </a:effectLst>
        </p:spPr>
        <p:txBody>
          <a:bodyPr lIns="50800" tIns="50800" rIns="50800" bIns="50800" anchor="ctr"/>
          <a:lstStyle/>
          <a:p>
            <a:pPr>
              <a:defRPr sz="3200"/>
            </a:pPr>
          </a:p>
        </p:txBody>
      </p:sp>
      <p:sp>
        <p:nvSpPr>
          <p:cNvPr id="2063" name="形状"/>
          <p:cNvSpPr/>
          <p:nvPr/>
        </p:nvSpPr>
        <p:spPr>
          <a:xfrm>
            <a:off x="10442255" y="4532574"/>
            <a:ext cx="4585977" cy="191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02"/>
                </a:moveTo>
                <a:lnTo>
                  <a:pt x="10745" y="0"/>
                </a:lnTo>
                <a:lnTo>
                  <a:pt x="21600" y="10577"/>
                </a:lnTo>
                <a:lnTo>
                  <a:pt x="11036" y="21600"/>
                </a:lnTo>
                <a:lnTo>
                  <a:pt x="0" y="10202"/>
                </a:lnTo>
                <a:close/>
              </a:path>
            </a:pathLst>
          </a:custGeom>
          <a:solidFill>
            <a:srgbClr val="2F3035"/>
          </a:solidFill>
          <a:ln w="50800">
            <a:solidFill>
              <a:srgbClr val="85888D"/>
            </a:solidFill>
            <a:miter lim="400000"/>
          </a:ln>
        </p:spPr>
        <p:txBody>
          <a:bodyPr lIns="50800" tIns="50800" rIns="50800" bIns="50800" anchor="ctr"/>
          <a:lstStyle/>
          <a:p>
            <a:pPr>
              <a:defRPr sz="3200"/>
            </a:pPr>
          </a:p>
        </p:txBody>
      </p:sp>
      <p:sp>
        <p:nvSpPr>
          <p:cNvPr id="206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65" name="形状"/>
          <p:cNvSpPr/>
          <p:nvPr/>
        </p:nvSpPr>
        <p:spPr>
          <a:xfrm>
            <a:off x="10441754" y="4095847"/>
            <a:ext cx="4585978" cy="191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02"/>
                </a:moveTo>
                <a:lnTo>
                  <a:pt x="10745" y="0"/>
                </a:lnTo>
                <a:lnTo>
                  <a:pt x="21600" y="10577"/>
                </a:lnTo>
                <a:lnTo>
                  <a:pt x="11036" y="21600"/>
                </a:lnTo>
                <a:lnTo>
                  <a:pt x="0" y="10202"/>
                </a:lnTo>
                <a:close/>
              </a:path>
            </a:pathLst>
          </a:custGeom>
          <a:solidFill>
            <a:srgbClr val="3FA086"/>
          </a:solidFill>
          <a:ln w="12700">
            <a:miter lim="400000"/>
          </a:ln>
          <a:effectLst>
            <a:outerShdw sx="100000" sy="100000" kx="0" ky="0" algn="b" rotWithShape="0" blurRad="190500" dist="8455" dir="5400000">
              <a:srgbClr val="000000"/>
            </a:outerShdw>
          </a:effectLst>
        </p:spPr>
        <p:txBody>
          <a:bodyPr lIns="50800" tIns="50800" rIns="50800" bIns="50800" anchor="ctr"/>
          <a:lstStyle/>
          <a:p>
            <a:pPr>
              <a:defRPr sz="3200"/>
            </a:pPr>
          </a:p>
        </p:txBody>
      </p:sp>
      <p:sp>
        <p:nvSpPr>
          <p:cNvPr id="2066" name="What We Do ?"/>
          <p:cNvSpPr txBox="1"/>
          <p:nvPr/>
        </p:nvSpPr>
        <p:spPr>
          <a:xfrm>
            <a:off x="1707674" y="996924"/>
            <a:ext cx="324366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What We Do ?</a:t>
            </a:r>
          </a:p>
        </p:txBody>
      </p:sp>
      <p:sp>
        <p:nvSpPr>
          <p:cNvPr id="206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2068" name="线条"/>
          <p:cNvSpPr/>
          <p:nvPr/>
        </p:nvSpPr>
        <p:spPr>
          <a:xfrm>
            <a:off x="15681128" y="5492131"/>
            <a:ext cx="1249353" cy="1"/>
          </a:xfrm>
          <a:prstGeom prst="line">
            <a:avLst/>
          </a:prstGeom>
          <a:ln w="38100" cap="rnd">
            <a:solidFill>
              <a:srgbClr val="85888D"/>
            </a:solidFill>
            <a:custDash>
              <a:ds d="100000" sp="200000"/>
            </a:custDash>
            <a:headEnd type="oval"/>
            <a:tailEnd type="oval"/>
          </a:ln>
        </p:spPr>
        <p:txBody>
          <a:bodyPr lIns="50800" tIns="50800" rIns="50800" bIns="50800" anchor="ctr"/>
          <a:lstStyle/>
          <a:p>
            <a:pPr>
              <a:defRPr sz="3200"/>
            </a:pPr>
          </a:p>
        </p:txBody>
      </p:sp>
      <p:sp>
        <p:nvSpPr>
          <p:cNvPr id="2069" name="线条"/>
          <p:cNvSpPr/>
          <p:nvPr/>
        </p:nvSpPr>
        <p:spPr>
          <a:xfrm>
            <a:off x="15681128" y="8446918"/>
            <a:ext cx="1249353" cy="1"/>
          </a:xfrm>
          <a:prstGeom prst="line">
            <a:avLst/>
          </a:prstGeom>
          <a:ln w="38100" cap="rnd">
            <a:solidFill>
              <a:srgbClr val="85888D"/>
            </a:solidFill>
            <a:custDash>
              <a:ds d="100000" sp="200000"/>
            </a:custDash>
            <a:headEnd type="oval"/>
            <a:tailEnd type="oval"/>
          </a:ln>
        </p:spPr>
        <p:txBody>
          <a:bodyPr lIns="50800" tIns="50800" rIns="50800" bIns="50800" anchor="ctr"/>
          <a:lstStyle/>
          <a:p>
            <a:pPr>
              <a:defRPr sz="3200"/>
            </a:pPr>
          </a:p>
        </p:txBody>
      </p:sp>
      <p:sp>
        <p:nvSpPr>
          <p:cNvPr id="2070" name="线条"/>
          <p:cNvSpPr/>
          <p:nvPr/>
        </p:nvSpPr>
        <p:spPr>
          <a:xfrm>
            <a:off x="8539005" y="6949516"/>
            <a:ext cx="1249353" cy="1"/>
          </a:xfrm>
          <a:prstGeom prst="line">
            <a:avLst/>
          </a:prstGeom>
          <a:ln w="38100" cap="rnd">
            <a:solidFill>
              <a:srgbClr val="85888D"/>
            </a:solidFill>
            <a:custDash>
              <a:ds d="100000" sp="200000"/>
            </a:custDash>
            <a:headEnd type="oval"/>
            <a:tailEnd type="oval"/>
          </a:ln>
        </p:spPr>
        <p:txBody>
          <a:bodyPr lIns="50800" tIns="50800" rIns="50800" bIns="50800" anchor="ctr"/>
          <a:lstStyle/>
          <a:p>
            <a:pPr>
              <a:defRPr sz="3200"/>
            </a:pPr>
          </a:p>
        </p:txBody>
      </p:sp>
      <p:sp>
        <p:nvSpPr>
          <p:cNvPr id="2071" name="线条"/>
          <p:cNvSpPr/>
          <p:nvPr/>
        </p:nvSpPr>
        <p:spPr>
          <a:xfrm>
            <a:off x="8539005" y="10034478"/>
            <a:ext cx="1249353" cy="1"/>
          </a:xfrm>
          <a:prstGeom prst="line">
            <a:avLst/>
          </a:prstGeom>
          <a:ln w="38100" cap="rnd">
            <a:solidFill>
              <a:srgbClr val="85888D"/>
            </a:solidFill>
            <a:custDash>
              <a:ds d="100000" sp="200000"/>
            </a:custDash>
            <a:headEnd type="oval"/>
            <a:tailEnd type="oval"/>
          </a:ln>
        </p:spPr>
        <p:txBody>
          <a:bodyPr lIns="50800" tIns="50800" rIns="50800" bIns="50800" anchor="ctr"/>
          <a:lstStyle/>
          <a:p>
            <a:pPr>
              <a:defRPr sz="3200"/>
            </a:pPr>
          </a:p>
        </p:txBody>
      </p:sp>
      <p:grpSp>
        <p:nvGrpSpPr>
          <p:cNvPr id="2075" name="成组"/>
          <p:cNvGrpSpPr/>
          <p:nvPr/>
        </p:nvGrpSpPr>
        <p:grpSpPr>
          <a:xfrm>
            <a:off x="2853043" y="6352616"/>
            <a:ext cx="5296927" cy="2231334"/>
            <a:chOff x="202927" y="-38099"/>
            <a:chExt cx="5296926" cy="2231333"/>
          </a:xfrm>
        </p:grpSpPr>
        <p:sp>
          <p:nvSpPr>
            <p:cNvPr id="2072" name="Sustaınable Design"/>
            <p:cNvSpPr txBox="1"/>
            <p:nvPr/>
          </p:nvSpPr>
          <p:spPr>
            <a:xfrm>
              <a:off x="1200271" y="222250"/>
              <a:ext cx="4299583"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800">
                  <a:solidFill>
                    <a:srgbClr val="D2D2D2"/>
                  </a:solidFill>
                  <a:latin typeface="Helvetica"/>
                  <a:ea typeface="Helvetica"/>
                  <a:cs typeface="Helvetica"/>
                  <a:sym typeface="Helvetica"/>
                </a:defRPr>
              </a:lvl1pPr>
            </a:lstStyle>
            <a:p>
              <a:pPr/>
              <a:r>
                <a:t>Sustaınable Design</a:t>
              </a:r>
            </a:p>
          </p:txBody>
        </p:sp>
        <p:sp>
          <p:nvSpPr>
            <p:cNvPr id="2073" name="L"/>
            <p:cNvSpPr txBox="1"/>
            <p:nvPr/>
          </p:nvSpPr>
          <p:spPr>
            <a:xfrm>
              <a:off x="202927" y="-38100"/>
              <a:ext cx="622846"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200">
                  <a:solidFill>
                    <a:srgbClr val="FF635F"/>
                  </a:solidFill>
                  <a:latin typeface="Helvetica"/>
                  <a:ea typeface="Helvetica"/>
                  <a:cs typeface="Helvetica"/>
                  <a:sym typeface="Helvetica"/>
                </a:defRPr>
              </a:lvl1pPr>
            </a:lstStyle>
            <a:p>
              <a:pPr/>
              <a:r>
                <a:t>L</a:t>
              </a:r>
            </a:p>
          </p:txBody>
        </p:sp>
        <p:sp>
          <p:nvSpPr>
            <p:cNvPr id="2074" name="Lorem ipsum dolor sit amet, consectetur adipiscing elit. Phasellus tincidunt rhoncus augue eu rutrum. Vivamus auctor"/>
            <p:cNvSpPr txBox="1"/>
            <p:nvPr/>
          </p:nvSpPr>
          <p:spPr>
            <a:xfrm>
              <a:off x="1174386" y="872433"/>
              <a:ext cx="4325468"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2079" name="成组"/>
          <p:cNvGrpSpPr/>
          <p:nvPr/>
        </p:nvGrpSpPr>
        <p:grpSpPr>
          <a:xfrm>
            <a:off x="3602785" y="9459026"/>
            <a:ext cx="4547186" cy="2208413"/>
            <a:chOff x="197290" y="-44450"/>
            <a:chExt cx="4547184" cy="2208412"/>
          </a:xfrm>
        </p:grpSpPr>
        <p:sp>
          <p:nvSpPr>
            <p:cNvPr id="2076" name="Project Services"/>
            <p:cNvSpPr txBox="1"/>
            <p:nvPr/>
          </p:nvSpPr>
          <p:spPr>
            <a:xfrm>
              <a:off x="1143578" y="194452"/>
              <a:ext cx="360089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3800">
                  <a:solidFill>
                    <a:srgbClr val="D2D2D2"/>
                  </a:solidFill>
                  <a:latin typeface="Helvetica"/>
                  <a:ea typeface="Helvetica"/>
                  <a:cs typeface="Helvetica"/>
                  <a:sym typeface="Helvetica"/>
                </a:defRPr>
              </a:lvl1pPr>
            </a:lstStyle>
            <a:p>
              <a:pPr/>
              <a:r>
                <a:t>Project Services</a:t>
              </a:r>
            </a:p>
          </p:txBody>
        </p:sp>
        <p:sp>
          <p:nvSpPr>
            <p:cNvPr id="2077" name="ä"/>
            <p:cNvSpPr txBox="1"/>
            <p:nvPr/>
          </p:nvSpPr>
          <p:spPr>
            <a:xfrm>
              <a:off x="197290" y="-44451"/>
              <a:ext cx="60872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solidFill>
                    <a:srgbClr val="B9B9B9"/>
                  </a:solidFill>
                  <a:latin typeface="Helvetica"/>
                  <a:ea typeface="Helvetica"/>
                  <a:cs typeface="Helvetica"/>
                  <a:sym typeface="Helvetica"/>
                </a:defRPr>
              </a:lvl1pPr>
            </a:lstStyle>
            <a:p>
              <a:pPr/>
              <a:r>
                <a:t>ä</a:t>
              </a:r>
            </a:p>
          </p:txBody>
        </p:sp>
        <p:sp>
          <p:nvSpPr>
            <p:cNvPr id="2078" name="Lorem ipsum dolor sit amet, consectetur adipiscing elit. Phasellus tincidunt rhoncus augue eu rutrum. Vivamus auctor"/>
            <p:cNvSpPr txBox="1"/>
            <p:nvPr/>
          </p:nvSpPr>
          <p:spPr>
            <a:xfrm>
              <a:off x="419006" y="843162"/>
              <a:ext cx="4325469"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2083" name="成组"/>
          <p:cNvGrpSpPr/>
          <p:nvPr/>
        </p:nvGrpSpPr>
        <p:grpSpPr>
          <a:xfrm>
            <a:off x="17319516" y="4947847"/>
            <a:ext cx="4552174" cy="2225186"/>
            <a:chOff x="0" y="-38100"/>
            <a:chExt cx="4552173" cy="2225185"/>
          </a:xfrm>
        </p:grpSpPr>
        <p:sp>
          <p:nvSpPr>
            <p:cNvPr id="2080" name="Master Planning"/>
            <p:cNvSpPr txBox="1"/>
            <p:nvPr/>
          </p:nvSpPr>
          <p:spPr>
            <a:xfrm>
              <a:off x="0" y="169633"/>
              <a:ext cx="3601604"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Master Planning</a:t>
              </a:r>
            </a:p>
          </p:txBody>
        </p:sp>
        <p:sp>
          <p:nvSpPr>
            <p:cNvPr id="2081" name="X"/>
            <p:cNvSpPr txBox="1"/>
            <p:nvPr/>
          </p:nvSpPr>
          <p:spPr>
            <a:xfrm>
              <a:off x="3878800" y="-38101"/>
              <a:ext cx="673374"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3FA086"/>
                  </a:solidFill>
                  <a:latin typeface="Helvetica"/>
                  <a:ea typeface="Helvetica"/>
                  <a:cs typeface="Helvetica"/>
                  <a:sym typeface="Helvetica"/>
                </a:defRPr>
              </a:lvl1pPr>
            </a:lstStyle>
            <a:p>
              <a:pPr/>
              <a:r>
                <a:t>X</a:t>
              </a:r>
            </a:p>
          </p:txBody>
        </p:sp>
        <p:sp>
          <p:nvSpPr>
            <p:cNvPr id="2082" name="Lorem ipsum dolor sit amet, consectetur adipiscing elit. Phasellus tincidunt rhoncus augue eu rutrum. Vivamus auctor"/>
            <p:cNvSpPr txBox="1"/>
            <p:nvPr/>
          </p:nvSpPr>
          <p:spPr>
            <a:xfrm>
              <a:off x="38100" y="866285"/>
              <a:ext cx="4325468"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grpSp>
        <p:nvGrpSpPr>
          <p:cNvPr id="2087" name="成组"/>
          <p:cNvGrpSpPr/>
          <p:nvPr/>
        </p:nvGrpSpPr>
        <p:grpSpPr>
          <a:xfrm>
            <a:off x="17319516" y="7850018"/>
            <a:ext cx="4414369" cy="2237336"/>
            <a:chOff x="0" y="-38099"/>
            <a:chExt cx="4414367" cy="2237334"/>
          </a:xfrm>
        </p:grpSpPr>
        <p:sp>
          <p:nvSpPr>
            <p:cNvPr id="2084" name="Site Analysis"/>
            <p:cNvSpPr txBox="1"/>
            <p:nvPr/>
          </p:nvSpPr>
          <p:spPr>
            <a:xfrm>
              <a:off x="0" y="222250"/>
              <a:ext cx="2850605" cy="685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800">
                  <a:solidFill>
                    <a:srgbClr val="D2D2D2"/>
                  </a:solidFill>
                  <a:latin typeface="Helvetica"/>
                  <a:ea typeface="Helvetica"/>
                  <a:cs typeface="Helvetica"/>
                  <a:sym typeface="Helvetica"/>
                </a:defRPr>
              </a:lvl1pPr>
            </a:lstStyle>
            <a:p>
              <a:pPr/>
              <a:r>
                <a:t>Site Analysis</a:t>
              </a:r>
            </a:p>
          </p:txBody>
        </p:sp>
        <p:sp>
          <p:nvSpPr>
            <p:cNvPr id="2085" name="Ä"/>
            <p:cNvSpPr txBox="1"/>
            <p:nvPr/>
          </p:nvSpPr>
          <p:spPr>
            <a:xfrm>
              <a:off x="3258095" y="-38100"/>
              <a:ext cx="724199" cy="119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200">
                  <a:solidFill>
                    <a:srgbClr val="F1C05F"/>
                  </a:solidFill>
                  <a:latin typeface="Helvetica"/>
                  <a:ea typeface="Helvetica"/>
                  <a:cs typeface="Helvetica"/>
                  <a:sym typeface="Helvetica"/>
                </a:defRPr>
              </a:lvl1pPr>
            </a:lstStyle>
            <a:p>
              <a:pPr/>
              <a:r>
                <a:t>Ä</a:t>
              </a:r>
            </a:p>
          </p:txBody>
        </p:sp>
        <p:sp>
          <p:nvSpPr>
            <p:cNvPr id="2086" name="Lorem ipsum dolor sit amet, consectetur adipiscing elit. Phasellus tincidunt rhoncus augue eu rutrum. Vivamus auctor"/>
            <p:cNvSpPr txBox="1"/>
            <p:nvPr/>
          </p:nvSpPr>
          <p:spPr>
            <a:xfrm>
              <a:off x="88900" y="878434"/>
              <a:ext cx="4325468"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065"/>
                                        </p:tgtEl>
                                        <p:attrNameLst>
                                          <p:attrName>style.visibility</p:attrName>
                                        </p:attrNameLst>
                                      </p:cBhvr>
                                      <p:to>
                                        <p:strVal val="visible"/>
                                      </p:to>
                                    </p:set>
                                    <p:anim calcmode="lin" valueType="num">
                                      <p:cBhvr>
                                        <p:cTn id="7" dur="700" fill="hold"/>
                                        <p:tgtEl>
                                          <p:spTgt spid="2065"/>
                                        </p:tgtEl>
                                        <p:attrNameLst>
                                          <p:attrName>ppt_x</p:attrName>
                                        </p:attrNameLst>
                                      </p:cBhvr>
                                      <p:tavLst>
                                        <p:tav tm="0">
                                          <p:val>
                                            <p:strVal val="0-#ppt_w/2"/>
                                          </p:val>
                                        </p:tav>
                                        <p:tav tm="100000">
                                          <p:val>
                                            <p:strVal val="#ppt_x"/>
                                          </p:val>
                                        </p:tav>
                                      </p:tavLst>
                                    </p:anim>
                                    <p:anim calcmode="lin" valueType="num">
                                      <p:cBhvr>
                                        <p:cTn id="8" dur="700" fill="hold"/>
                                        <p:tgtEl>
                                          <p:spTgt spid="206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Class="entr" nodeType="afterEffect" presetSubtype="2" presetID="2" grpId="2" fill="hold">
                                  <p:stCondLst>
                                    <p:cond delay="100"/>
                                  </p:stCondLst>
                                  <p:iterate type="el" backwards="0">
                                    <p:tmAbs val="0"/>
                                  </p:iterate>
                                  <p:childTnLst>
                                    <p:set>
                                      <p:cBhvr>
                                        <p:cTn id="11" fill="hold"/>
                                        <p:tgtEl>
                                          <p:spTgt spid="2063"/>
                                        </p:tgtEl>
                                        <p:attrNameLst>
                                          <p:attrName>style.visibility</p:attrName>
                                        </p:attrNameLst>
                                      </p:cBhvr>
                                      <p:to>
                                        <p:strVal val="visible"/>
                                      </p:to>
                                    </p:set>
                                    <p:anim calcmode="lin" valueType="num">
                                      <p:cBhvr>
                                        <p:cTn id="12" dur="700" fill="hold"/>
                                        <p:tgtEl>
                                          <p:spTgt spid="2063"/>
                                        </p:tgtEl>
                                        <p:attrNameLst>
                                          <p:attrName>ppt_x</p:attrName>
                                        </p:attrNameLst>
                                      </p:cBhvr>
                                      <p:tavLst>
                                        <p:tav tm="0">
                                          <p:val>
                                            <p:strVal val="1+#ppt_w/2"/>
                                          </p:val>
                                        </p:tav>
                                        <p:tav tm="100000">
                                          <p:val>
                                            <p:strVal val="#ppt_x"/>
                                          </p:val>
                                        </p:tav>
                                      </p:tavLst>
                                    </p:anim>
                                    <p:anim calcmode="lin" valueType="num">
                                      <p:cBhvr>
                                        <p:cTn id="13" dur="700" fill="hold"/>
                                        <p:tgtEl>
                                          <p:spTgt spid="2063"/>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Class="entr" nodeType="afterEffect" presetSubtype="8" presetID="2" grpId="3" fill="hold">
                                  <p:stCondLst>
                                    <p:cond delay="100"/>
                                  </p:stCondLst>
                                  <p:iterate type="el" backwards="0">
                                    <p:tmAbs val="0"/>
                                  </p:iterate>
                                  <p:childTnLst>
                                    <p:set>
                                      <p:cBhvr>
                                        <p:cTn id="16" fill="hold"/>
                                        <p:tgtEl>
                                          <p:spTgt spid="2062"/>
                                        </p:tgtEl>
                                        <p:attrNameLst>
                                          <p:attrName>style.visibility</p:attrName>
                                        </p:attrNameLst>
                                      </p:cBhvr>
                                      <p:to>
                                        <p:strVal val="visible"/>
                                      </p:to>
                                    </p:set>
                                    <p:anim calcmode="lin" valueType="num">
                                      <p:cBhvr>
                                        <p:cTn id="17" dur="700" fill="hold"/>
                                        <p:tgtEl>
                                          <p:spTgt spid="2062"/>
                                        </p:tgtEl>
                                        <p:attrNameLst>
                                          <p:attrName>ppt_x</p:attrName>
                                        </p:attrNameLst>
                                      </p:cBhvr>
                                      <p:tavLst>
                                        <p:tav tm="0">
                                          <p:val>
                                            <p:strVal val="0-#ppt_w/2"/>
                                          </p:val>
                                        </p:tav>
                                        <p:tav tm="100000">
                                          <p:val>
                                            <p:strVal val="#ppt_x"/>
                                          </p:val>
                                        </p:tav>
                                      </p:tavLst>
                                    </p:anim>
                                    <p:anim calcmode="lin" valueType="num">
                                      <p:cBhvr>
                                        <p:cTn id="18" dur="700" fill="hold"/>
                                        <p:tgtEl>
                                          <p:spTgt spid="2062"/>
                                        </p:tgtEl>
                                        <p:attrNameLst>
                                          <p:attrName>ppt_y</p:attrName>
                                        </p:attrNameLst>
                                      </p:cBhvr>
                                      <p:tavLst>
                                        <p:tav tm="0">
                                          <p:val>
                                            <p:strVal val="#ppt_y"/>
                                          </p:val>
                                        </p:tav>
                                        <p:tav tm="100000">
                                          <p:val>
                                            <p:strVal val="#ppt_y"/>
                                          </p:val>
                                        </p:tav>
                                      </p:tavLst>
                                    </p:anim>
                                  </p:childTnLst>
                                </p:cTn>
                              </p:par>
                            </p:childTnLst>
                          </p:cTn>
                        </p:par>
                        <p:par>
                          <p:cTn id="19" fill="hold">
                            <p:stCondLst>
                              <p:cond delay="2300"/>
                            </p:stCondLst>
                            <p:childTnLst>
                              <p:par>
                                <p:cTn id="20" presetClass="entr" nodeType="afterEffect" presetSubtype="2" presetID="2" grpId="4" fill="hold">
                                  <p:stCondLst>
                                    <p:cond delay="100"/>
                                  </p:stCondLst>
                                  <p:iterate type="el" backwards="0">
                                    <p:tmAbs val="0"/>
                                  </p:iterate>
                                  <p:childTnLst>
                                    <p:set>
                                      <p:cBhvr>
                                        <p:cTn id="21" fill="hold"/>
                                        <p:tgtEl>
                                          <p:spTgt spid="2061"/>
                                        </p:tgtEl>
                                        <p:attrNameLst>
                                          <p:attrName>style.visibility</p:attrName>
                                        </p:attrNameLst>
                                      </p:cBhvr>
                                      <p:to>
                                        <p:strVal val="visible"/>
                                      </p:to>
                                    </p:set>
                                    <p:anim calcmode="lin" valueType="num">
                                      <p:cBhvr>
                                        <p:cTn id="22" dur="700" fill="hold"/>
                                        <p:tgtEl>
                                          <p:spTgt spid="2061"/>
                                        </p:tgtEl>
                                        <p:attrNameLst>
                                          <p:attrName>ppt_x</p:attrName>
                                        </p:attrNameLst>
                                      </p:cBhvr>
                                      <p:tavLst>
                                        <p:tav tm="0">
                                          <p:val>
                                            <p:strVal val="1+#ppt_w/2"/>
                                          </p:val>
                                        </p:tav>
                                        <p:tav tm="100000">
                                          <p:val>
                                            <p:strVal val="#ppt_x"/>
                                          </p:val>
                                        </p:tav>
                                      </p:tavLst>
                                    </p:anim>
                                    <p:anim calcmode="lin" valueType="num">
                                      <p:cBhvr>
                                        <p:cTn id="23" dur="700" fill="hold"/>
                                        <p:tgtEl>
                                          <p:spTgt spid="2061"/>
                                        </p:tgtEl>
                                        <p:attrNameLst>
                                          <p:attrName>ppt_y</p:attrName>
                                        </p:attrNameLst>
                                      </p:cBhvr>
                                      <p:tavLst>
                                        <p:tav tm="0">
                                          <p:val>
                                            <p:strVal val="#ppt_y"/>
                                          </p:val>
                                        </p:tav>
                                        <p:tav tm="100000">
                                          <p:val>
                                            <p:strVal val="#ppt_y"/>
                                          </p:val>
                                        </p:tav>
                                      </p:tavLst>
                                    </p:anim>
                                  </p:childTnLst>
                                </p:cTn>
                              </p:par>
                            </p:childTnLst>
                          </p:cTn>
                        </p:par>
                        <p:par>
                          <p:cTn id="24" fill="hold">
                            <p:stCondLst>
                              <p:cond delay="3100"/>
                            </p:stCondLst>
                            <p:childTnLst>
                              <p:par>
                                <p:cTn id="25" presetClass="entr" nodeType="afterEffect" presetSubtype="8" presetID="2" grpId="5" fill="hold">
                                  <p:stCondLst>
                                    <p:cond delay="100"/>
                                  </p:stCondLst>
                                  <p:iterate type="el" backwards="0">
                                    <p:tmAbs val="0"/>
                                  </p:iterate>
                                  <p:childTnLst>
                                    <p:set>
                                      <p:cBhvr>
                                        <p:cTn id="26" fill="hold"/>
                                        <p:tgtEl>
                                          <p:spTgt spid="2060"/>
                                        </p:tgtEl>
                                        <p:attrNameLst>
                                          <p:attrName>style.visibility</p:attrName>
                                        </p:attrNameLst>
                                      </p:cBhvr>
                                      <p:to>
                                        <p:strVal val="visible"/>
                                      </p:to>
                                    </p:set>
                                    <p:anim calcmode="lin" valueType="num">
                                      <p:cBhvr>
                                        <p:cTn id="27" dur="700" fill="hold"/>
                                        <p:tgtEl>
                                          <p:spTgt spid="2060"/>
                                        </p:tgtEl>
                                        <p:attrNameLst>
                                          <p:attrName>ppt_x</p:attrName>
                                        </p:attrNameLst>
                                      </p:cBhvr>
                                      <p:tavLst>
                                        <p:tav tm="0">
                                          <p:val>
                                            <p:strVal val="0-#ppt_w/2"/>
                                          </p:val>
                                        </p:tav>
                                        <p:tav tm="100000">
                                          <p:val>
                                            <p:strVal val="#ppt_x"/>
                                          </p:val>
                                        </p:tav>
                                      </p:tavLst>
                                    </p:anim>
                                    <p:anim calcmode="lin" valueType="num">
                                      <p:cBhvr>
                                        <p:cTn id="28" dur="700" fill="hold"/>
                                        <p:tgtEl>
                                          <p:spTgt spid="2060"/>
                                        </p:tgtEl>
                                        <p:attrNameLst>
                                          <p:attrName>ppt_y</p:attrName>
                                        </p:attrNameLst>
                                      </p:cBhvr>
                                      <p:tavLst>
                                        <p:tav tm="0">
                                          <p:val>
                                            <p:strVal val="#ppt_y"/>
                                          </p:val>
                                        </p:tav>
                                        <p:tav tm="100000">
                                          <p:val>
                                            <p:strVal val="#ppt_y"/>
                                          </p:val>
                                        </p:tav>
                                      </p:tavLst>
                                    </p:anim>
                                  </p:childTnLst>
                                </p:cTn>
                              </p:par>
                            </p:childTnLst>
                          </p:cTn>
                        </p:par>
                        <p:par>
                          <p:cTn id="29" fill="hold">
                            <p:stCondLst>
                              <p:cond delay="3900"/>
                            </p:stCondLst>
                            <p:childTnLst>
                              <p:par>
                                <p:cTn id="30" presetClass="entr" nodeType="afterEffect" presetSubtype="2" presetID="2" grpId="6" fill="hold">
                                  <p:stCondLst>
                                    <p:cond delay="100"/>
                                  </p:stCondLst>
                                  <p:iterate type="el" backwards="0">
                                    <p:tmAbs val="0"/>
                                  </p:iterate>
                                  <p:childTnLst>
                                    <p:set>
                                      <p:cBhvr>
                                        <p:cTn id="31" fill="hold"/>
                                        <p:tgtEl>
                                          <p:spTgt spid="2059"/>
                                        </p:tgtEl>
                                        <p:attrNameLst>
                                          <p:attrName>style.visibility</p:attrName>
                                        </p:attrNameLst>
                                      </p:cBhvr>
                                      <p:to>
                                        <p:strVal val="visible"/>
                                      </p:to>
                                    </p:set>
                                    <p:anim calcmode="lin" valueType="num">
                                      <p:cBhvr>
                                        <p:cTn id="32" dur="700" fill="hold"/>
                                        <p:tgtEl>
                                          <p:spTgt spid="2059"/>
                                        </p:tgtEl>
                                        <p:attrNameLst>
                                          <p:attrName>ppt_x</p:attrName>
                                        </p:attrNameLst>
                                      </p:cBhvr>
                                      <p:tavLst>
                                        <p:tav tm="0">
                                          <p:val>
                                            <p:strVal val="1+#ppt_w/2"/>
                                          </p:val>
                                        </p:tav>
                                        <p:tav tm="100000">
                                          <p:val>
                                            <p:strVal val="#ppt_x"/>
                                          </p:val>
                                        </p:tav>
                                      </p:tavLst>
                                    </p:anim>
                                    <p:anim calcmode="lin" valueType="num">
                                      <p:cBhvr>
                                        <p:cTn id="33" dur="700" fill="hold"/>
                                        <p:tgtEl>
                                          <p:spTgt spid="2059"/>
                                        </p:tgtEl>
                                        <p:attrNameLst>
                                          <p:attrName>ppt_y</p:attrName>
                                        </p:attrNameLst>
                                      </p:cBhvr>
                                      <p:tavLst>
                                        <p:tav tm="0">
                                          <p:val>
                                            <p:strVal val="#ppt_y"/>
                                          </p:val>
                                        </p:tav>
                                        <p:tav tm="100000">
                                          <p:val>
                                            <p:strVal val="#ppt_y"/>
                                          </p:val>
                                        </p:tav>
                                      </p:tavLst>
                                    </p:anim>
                                  </p:childTnLst>
                                </p:cTn>
                              </p:par>
                            </p:childTnLst>
                          </p:cTn>
                        </p:par>
                        <p:par>
                          <p:cTn id="34" fill="hold">
                            <p:stCondLst>
                              <p:cond delay="4700"/>
                            </p:stCondLst>
                            <p:childTnLst>
                              <p:par>
                                <p:cTn id="35" presetClass="entr" nodeType="afterEffect" presetSubtype="8" presetID="2" grpId="7" fill="hold">
                                  <p:stCondLst>
                                    <p:cond delay="100"/>
                                  </p:stCondLst>
                                  <p:iterate type="el" backwards="0">
                                    <p:tmAbs val="0"/>
                                  </p:iterate>
                                  <p:childTnLst>
                                    <p:set>
                                      <p:cBhvr>
                                        <p:cTn id="36" fill="hold"/>
                                        <p:tgtEl>
                                          <p:spTgt spid="2058"/>
                                        </p:tgtEl>
                                        <p:attrNameLst>
                                          <p:attrName>style.visibility</p:attrName>
                                        </p:attrNameLst>
                                      </p:cBhvr>
                                      <p:to>
                                        <p:strVal val="visible"/>
                                      </p:to>
                                    </p:set>
                                    <p:anim calcmode="lin" valueType="num">
                                      <p:cBhvr>
                                        <p:cTn id="37" dur="700" fill="hold"/>
                                        <p:tgtEl>
                                          <p:spTgt spid="2058"/>
                                        </p:tgtEl>
                                        <p:attrNameLst>
                                          <p:attrName>ppt_x</p:attrName>
                                        </p:attrNameLst>
                                      </p:cBhvr>
                                      <p:tavLst>
                                        <p:tav tm="0">
                                          <p:val>
                                            <p:strVal val="0-#ppt_w/2"/>
                                          </p:val>
                                        </p:tav>
                                        <p:tav tm="100000">
                                          <p:val>
                                            <p:strVal val="#ppt_x"/>
                                          </p:val>
                                        </p:tav>
                                      </p:tavLst>
                                    </p:anim>
                                    <p:anim calcmode="lin" valueType="num">
                                      <p:cBhvr>
                                        <p:cTn id="38" dur="700" fill="hold"/>
                                        <p:tgtEl>
                                          <p:spTgt spid="2058"/>
                                        </p:tgtEl>
                                        <p:attrNameLst>
                                          <p:attrName>ppt_y</p:attrName>
                                        </p:attrNameLst>
                                      </p:cBhvr>
                                      <p:tavLst>
                                        <p:tav tm="0">
                                          <p:val>
                                            <p:strVal val="#ppt_y"/>
                                          </p:val>
                                        </p:tav>
                                        <p:tav tm="100000">
                                          <p:val>
                                            <p:strVal val="#ppt_y"/>
                                          </p:val>
                                        </p:tav>
                                      </p:tavLst>
                                    </p:anim>
                                  </p:childTnLst>
                                </p:cTn>
                              </p:par>
                            </p:childTnLst>
                          </p:cTn>
                        </p:par>
                        <p:par>
                          <p:cTn id="39" fill="hold">
                            <p:stCondLst>
                              <p:cond delay="5500"/>
                            </p:stCondLst>
                            <p:childTnLst>
                              <p:par>
                                <p:cTn id="40" presetClass="entr" nodeType="afterEffect" presetSubtype="2" presetID="2" grpId="8" fill="hold">
                                  <p:stCondLst>
                                    <p:cond delay="100"/>
                                  </p:stCondLst>
                                  <p:iterate type="el" backwards="0">
                                    <p:tmAbs val="0"/>
                                  </p:iterate>
                                  <p:childTnLst>
                                    <p:set>
                                      <p:cBhvr>
                                        <p:cTn id="41" fill="hold"/>
                                        <p:tgtEl>
                                          <p:spTgt spid="2057"/>
                                        </p:tgtEl>
                                        <p:attrNameLst>
                                          <p:attrName>style.visibility</p:attrName>
                                        </p:attrNameLst>
                                      </p:cBhvr>
                                      <p:to>
                                        <p:strVal val="visible"/>
                                      </p:to>
                                    </p:set>
                                    <p:anim calcmode="lin" valueType="num">
                                      <p:cBhvr>
                                        <p:cTn id="42" dur="700" fill="hold"/>
                                        <p:tgtEl>
                                          <p:spTgt spid="2057"/>
                                        </p:tgtEl>
                                        <p:attrNameLst>
                                          <p:attrName>ppt_x</p:attrName>
                                        </p:attrNameLst>
                                      </p:cBhvr>
                                      <p:tavLst>
                                        <p:tav tm="0">
                                          <p:val>
                                            <p:strVal val="1+#ppt_w/2"/>
                                          </p:val>
                                        </p:tav>
                                        <p:tav tm="100000">
                                          <p:val>
                                            <p:strVal val="#ppt_x"/>
                                          </p:val>
                                        </p:tav>
                                      </p:tavLst>
                                    </p:anim>
                                    <p:anim calcmode="lin" valueType="num">
                                      <p:cBhvr>
                                        <p:cTn id="43" dur="700" fill="hold"/>
                                        <p:tgtEl>
                                          <p:spTgt spid="205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8" presetID="22" grpId="9" fill="hold">
                                  <p:stCondLst>
                                    <p:cond delay="0"/>
                                  </p:stCondLst>
                                  <p:iterate type="el" backwards="0">
                                    <p:tmAbs val="0"/>
                                  </p:iterate>
                                  <p:childTnLst>
                                    <p:set>
                                      <p:cBhvr>
                                        <p:cTn id="47" fill="hold"/>
                                        <p:tgtEl>
                                          <p:spTgt spid="2068"/>
                                        </p:tgtEl>
                                        <p:attrNameLst>
                                          <p:attrName>style.visibility</p:attrName>
                                        </p:attrNameLst>
                                      </p:cBhvr>
                                      <p:to>
                                        <p:strVal val="visible"/>
                                      </p:to>
                                    </p:set>
                                    <p:animEffect filter="wipe(left)" transition="in">
                                      <p:cBhvr>
                                        <p:cTn id="48" dur="700"/>
                                        <p:tgtEl>
                                          <p:spTgt spid="2068"/>
                                        </p:tgtEl>
                                      </p:cBhvr>
                                    </p:animEffect>
                                  </p:childTnLst>
                                </p:cTn>
                              </p:par>
                            </p:childTnLst>
                          </p:cTn>
                        </p:par>
                        <p:par>
                          <p:cTn id="49" fill="hold">
                            <p:stCondLst>
                              <p:cond delay="700"/>
                            </p:stCondLst>
                            <p:childTnLst>
                              <p:par>
                                <p:cTn id="50" presetClass="entr" nodeType="afterEffect" presetSubtype="8" presetID="22" grpId="10" fill="hold">
                                  <p:stCondLst>
                                    <p:cond delay="400"/>
                                  </p:stCondLst>
                                  <p:iterate type="el" backwards="0">
                                    <p:tmAbs val="0"/>
                                  </p:iterate>
                                  <p:childTnLst>
                                    <p:set>
                                      <p:cBhvr>
                                        <p:cTn id="51" fill="hold"/>
                                        <p:tgtEl>
                                          <p:spTgt spid="2083"/>
                                        </p:tgtEl>
                                        <p:attrNameLst>
                                          <p:attrName>style.visibility</p:attrName>
                                        </p:attrNameLst>
                                      </p:cBhvr>
                                      <p:to>
                                        <p:strVal val="visible"/>
                                      </p:to>
                                    </p:set>
                                    <p:animEffect filter="wipe(left)" transition="in">
                                      <p:cBhvr>
                                        <p:cTn id="52" dur="1000"/>
                                        <p:tgtEl>
                                          <p:spTgt spid="2083"/>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2" presetID="22" grpId="11" fill="hold">
                                  <p:stCondLst>
                                    <p:cond delay="0"/>
                                  </p:stCondLst>
                                  <p:iterate type="el" backwards="0">
                                    <p:tmAbs val="0"/>
                                  </p:iterate>
                                  <p:childTnLst>
                                    <p:set>
                                      <p:cBhvr>
                                        <p:cTn id="56" fill="hold"/>
                                        <p:tgtEl>
                                          <p:spTgt spid="2070"/>
                                        </p:tgtEl>
                                        <p:attrNameLst>
                                          <p:attrName>style.visibility</p:attrName>
                                        </p:attrNameLst>
                                      </p:cBhvr>
                                      <p:to>
                                        <p:strVal val="visible"/>
                                      </p:to>
                                    </p:set>
                                    <p:animEffect filter="wipe(right)" transition="in">
                                      <p:cBhvr>
                                        <p:cTn id="57" dur="700"/>
                                        <p:tgtEl>
                                          <p:spTgt spid="2070"/>
                                        </p:tgtEl>
                                      </p:cBhvr>
                                    </p:animEffect>
                                  </p:childTnLst>
                                </p:cTn>
                              </p:par>
                            </p:childTnLst>
                          </p:cTn>
                        </p:par>
                        <p:par>
                          <p:cTn id="58" fill="hold">
                            <p:stCondLst>
                              <p:cond delay="700"/>
                            </p:stCondLst>
                            <p:childTnLst>
                              <p:par>
                                <p:cTn id="59" presetClass="entr" nodeType="afterEffect" presetSubtype="2" presetID="22" grpId="12" fill="hold">
                                  <p:stCondLst>
                                    <p:cond delay="400"/>
                                  </p:stCondLst>
                                  <p:iterate type="el" backwards="0">
                                    <p:tmAbs val="0"/>
                                  </p:iterate>
                                  <p:childTnLst>
                                    <p:set>
                                      <p:cBhvr>
                                        <p:cTn id="60" fill="hold"/>
                                        <p:tgtEl>
                                          <p:spTgt spid="2075"/>
                                        </p:tgtEl>
                                        <p:attrNameLst>
                                          <p:attrName>style.visibility</p:attrName>
                                        </p:attrNameLst>
                                      </p:cBhvr>
                                      <p:to>
                                        <p:strVal val="visible"/>
                                      </p:to>
                                    </p:set>
                                    <p:animEffect filter="wipe(right)" transition="in">
                                      <p:cBhvr>
                                        <p:cTn id="61" dur="1000"/>
                                        <p:tgtEl>
                                          <p:spTgt spid="2075"/>
                                        </p:tgtEl>
                                      </p:cBhvr>
                                    </p:animEffect>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8" presetID="22" grpId="13" fill="hold">
                                  <p:stCondLst>
                                    <p:cond delay="0"/>
                                  </p:stCondLst>
                                  <p:iterate type="el" backwards="0">
                                    <p:tmAbs val="0"/>
                                  </p:iterate>
                                  <p:childTnLst>
                                    <p:set>
                                      <p:cBhvr>
                                        <p:cTn id="65" fill="hold"/>
                                        <p:tgtEl>
                                          <p:spTgt spid="2069"/>
                                        </p:tgtEl>
                                        <p:attrNameLst>
                                          <p:attrName>style.visibility</p:attrName>
                                        </p:attrNameLst>
                                      </p:cBhvr>
                                      <p:to>
                                        <p:strVal val="visible"/>
                                      </p:to>
                                    </p:set>
                                    <p:animEffect filter="wipe(left)" transition="in">
                                      <p:cBhvr>
                                        <p:cTn id="66" dur="700"/>
                                        <p:tgtEl>
                                          <p:spTgt spid="2069"/>
                                        </p:tgtEl>
                                      </p:cBhvr>
                                    </p:animEffect>
                                  </p:childTnLst>
                                </p:cTn>
                              </p:par>
                            </p:childTnLst>
                          </p:cTn>
                        </p:par>
                        <p:par>
                          <p:cTn id="67" fill="hold">
                            <p:stCondLst>
                              <p:cond delay="700"/>
                            </p:stCondLst>
                            <p:childTnLst>
                              <p:par>
                                <p:cTn id="68" presetClass="entr" nodeType="afterEffect" presetSubtype="8" presetID="22" grpId="14" fill="hold">
                                  <p:stCondLst>
                                    <p:cond delay="400"/>
                                  </p:stCondLst>
                                  <p:iterate type="el" backwards="0">
                                    <p:tmAbs val="0"/>
                                  </p:iterate>
                                  <p:childTnLst>
                                    <p:set>
                                      <p:cBhvr>
                                        <p:cTn id="69" fill="hold"/>
                                        <p:tgtEl>
                                          <p:spTgt spid="2087"/>
                                        </p:tgtEl>
                                        <p:attrNameLst>
                                          <p:attrName>style.visibility</p:attrName>
                                        </p:attrNameLst>
                                      </p:cBhvr>
                                      <p:to>
                                        <p:strVal val="visible"/>
                                      </p:to>
                                    </p:set>
                                    <p:animEffect filter="wipe(left)" transition="in">
                                      <p:cBhvr>
                                        <p:cTn id="70" dur="1000"/>
                                        <p:tgtEl>
                                          <p:spTgt spid="2087"/>
                                        </p:tgtEl>
                                      </p:cBhvr>
                                    </p:animEffect>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2" presetID="22" grpId="15" fill="hold">
                                  <p:stCondLst>
                                    <p:cond delay="0"/>
                                  </p:stCondLst>
                                  <p:iterate type="el" backwards="0">
                                    <p:tmAbs val="0"/>
                                  </p:iterate>
                                  <p:childTnLst>
                                    <p:set>
                                      <p:cBhvr>
                                        <p:cTn id="74" fill="hold"/>
                                        <p:tgtEl>
                                          <p:spTgt spid="2071"/>
                                        </p:tgtEl>
                                        <p:attrNameLst>
                                          <p:attrName>style.visibility</p:attrName>
                                        </p:attrNameLst>
                                      </p:cBhvr>
                                      <p:to>
                                        <p:strVal val="visible"/>
                                      </p:to>
                                    </p:set>
                                    <p:animEffect filter="wipe(right)" transition="in">
                                      <p:cBhvr>
                                        <p:cTn id="75" dur="700"/>
                                        <p:tgtEl>
                                          <p:spTgt spid="2071"/>
                                        </p:tgtEl>
                                      </p:cBhvr>
                                    </p:animEffect>
                                  </p:childTnLst>
                                </p:cTn>
                              </p:par>
                            </p:childTnLst>
                          </p:cTn>
                        </p:par>
                        <p:par>
                          <p:cTn id="76" fill="hold">
                            <p:stCondLst>
                              <p:cond delay="700"/>
                            </p:stCondLst>
                            <p:childTnLst>
                              <p:par>
                                <p:cTn id="77" presetClass="entr" nodeType="afterEffect" presetSubtype="2" presetID="22" grpId="16" fill="hold">
                                  <p:stCondLst>
                                    <p:cond delay="400"/>
                                  </p:stCondLst>
                                  <p:iterate type="el" backwards="0">
                                    <p:tmAbs val="0"/>
                                  </p:iterate>
                                  <p:childTnLst>
                                    <p:set>
                                      <p:cBhvr>
                                        <p:cTn id="78" fill="hold"/>
                                        <p:tgtEl>
                                          <p:spTgt spid="2079"/>
                                        </p:tgtEl>
                                        <p:attrNameLst>
                                          <p:attrName>style.visibility</p:attrName>
                                        </p:attrNameLst>
                                      </p:cBhvr>
                                      <p:to>
                                        <p:strVal val="visible"/>
                                      </p:to>
                                    </p:set>
                                    <p:animEffect filter="wipe(right)" transition="in">
                                      <p:cBhvr>
                                        <p:cTn id="79" dur="1000"/>
                                        <p:tgtEl>
                                          <p:spTgt spid="20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8" grpId="7"/>
      <p:bldP build="whole" bldLvl="1" animBg="1" rev="0" advAuto="0" spid="2061" grpId="4"/>
      <p:bldP build="whole" bldLvl="1" animBg="1" rev="0" advAuto="0" spid="2060" grpId="5"/>
      <p:bldP build="whole" bldLvl="1" animBg="1" rev="0" advAuto="0" spid="2057" grpId="8"/>
      <p:bldP build="whole" bldLvl="1" animBg="1" rev="0" advAuto="0" spid="2059" grpId="6"/>
      <p:bldP build="whole" bldLvl="1" animBg="1" rev="0" advAuto="0" spid="2070" grpId="11"/>
      <p:bldP build="whole" bldLvl="1" animBg="1" rev="0" advAuto="0" spid="2065" grpId="1"/>
      <p:bldP build="whole" bldLvl="1" animBg="1" rev="0" advAuto="0" spid="2068" grpId="9"/>
      <p:bldP build="whole" bldLvl="1" animBg="1" rev="0" advAuto="0" spid="2075" grpId="12"/>
      <p:bldP build="whole" bldLvl="1" animBg="1" rev="0" advAuto="0" spid="2069" grpId="13"/>
      <p:bldP build="whole" bldLvl="1" animBg="1" rev="0" advAuto="0" spid="2071" grpId="15"/>
      <p:bldP build="whole" bldLvl="1" animBg="1" rev="0" advAuto="0" spid="2079" grpId="16"/>
      <p:bldP build="whole" bldLvl="1" animBg="1" rev="0" advAuto="0" spid="2087" grpId="14"/>
      <p:bldP build="whole" bldLvl="1" animBg="1" rev="0" advAuto="0" spid="2063" grpId="2"/>
      <p:bldP build="whole" bldLvl="1" animBg="1" rev="0" advAuto="0" spid="2083" grpId="10"/>
      <p:bldP build="whole" bldLvl="1" animBg="1" rev="0" advAuto="0" spid="2062" grpId="3"/>
    </p:bldLst>
  </p:timing>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0" name="Marketing Strategy Building"/>
          <p:cNvSpPr txBox="1"/>
          <p:nvPr/>
        </p:nvSpPr>
        <p:spPr>
          <a:xfrm>
            <a:off x="1707674" y="996924"/>
            <a:ext cx="601578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Marketing Strategy Building</a:t>
            </a:r>
          </a:p>
        </p:txBody>
      </p:sp>
      <p:sp>
        <p:nvSpPr>
          <p:cNvPr id="2091"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097" name="成组"/>
          <p:cNvGrpSpPr/>
          <p:nvPr/>
        </p:nvGrpSpPr>
        <p:grpSpPr>
          <a:xfrm>
            <a:off x="1911620" y="5693747"/>
            <a:ext cx="4741231" cy="5981701"/>
            <a:chOff x="137634" y="-241300"/>
            <a:chExt cx="4741229" cy="5981700"/>
          </a:xfrm>
        </p:grpSpPr>
        <p:sp>
          <p:nvSpPr>
            <p:cNvPr id="2092" name="W"/>
            <p:cNvSpPr txBox="1"/>
            <p:nvPr/>
          </p:nvSpPr>
          <p:spPr>
            <a:xfrm>
              <a:off x="137634" y="-241301"/>
              <a:ext cx="4741231" cy="598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600">
                  <a:solidFill>
                    <a:srgbClr val="B9B9B9"/>
                  </a:solidFill>
                  <a:latin typeface="Helvetica"/>
                  <a:ea typeface="Helvetica"/>
                  <a:cs typeface="Helvetica"/>
                  <a:sym typeface="Helvetica"/>
                </a:defRPr>
              </a:lvl1pPr>
            </a:lstStyle>
            <a:p>
              <a:pPr/>
              <a:r>
                <a:t>W</a:t>
              </a:r>
            </a:p>
          </p:txBody>
        </p:sp>
        <p:sp>
          <p:nvSpPr>
            <p:cNvPr id="2093" name="圆形"/>
            <p:cNvSpPr/>
            <p:nvPr/>
          </p:nvSpPr>
          <p:spPr>
            <a:xfrm>
              <a:off x="965300" y="1324390"/>
              <a:ext cx="3085899" cy="3085899"/>
            </a:xfrm>
            <a:prstGeom prst="ellipse">
              <a:avLst/>
            </a:prstGeom>
            <a:solidFill>
              <a:srgbClr val="FF635F"/>
            </a:solidFill>
            <a:ln w="12700" cap="flat">
              <a:noFill/>
              <a:miter lim="400000"/>
            </a:ln>
            <a:effectLst>
              <a:outerShdw sx="100000" sy="100000" kx="0" ky="0" algn="b" rotWithShape="0" blurRad="190500" dist="0" dir="5400000">
                <a:srgbClr val="000000"/>
              </a:outerShdw>
            </a:effectLst>
          </p:spPr>
          <p:txBody>
            <a:bodyPr wrap="square" lIns="50800" tIns="50800" rIns="50800" bIns="50800" numCol="1" anchor="ctr">
              <a:noAutofit/>
            </a:bodyPr>
            <a:lstStyle/>
            <a:p>
              <a:pPr>
                <a:defRPr sz="3200"/>
              </a:pPr>
            </a:p>
          </p:txBody>
        </p:sp>
        <p:sp>
          <p:nvSpPr>
            <p:cNvPr id="2094" name="01"/>
            <p:cNvSpPr txBox="1"/>
            <p:nvPr/>
          </p:nvSpPr>
          <p:spPr>
            <a:xfrm>
              <a:off x="2133785" y="1829866"/>
              <a:ext cx="749983"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4500">
                  <a:solidFill>
                    <a:srgbClr val="FFFFFF"/>
                  </a:solidFill>
                  <a:latin typeface="Helvetica"/>
                  <a:ea typeface="Helvetica"/>
                  <a:cs typeface="Helvetica"/>
                  <a:sym typeface="Helvetica"/>
                </a:defRPr>
              </a:lvl1pPr>
            </a:lstStyle>
            <a:p>
              <a:pPr/>
              <a:r>
                <a:t>01</a:t>
              </a:r>
            </a:p>
          </p:txBody>
        </p:sp>
        <p:sp>
          <p:nvSpPr>
            <p:cNvPr id="2095" name="PRICE"/>
            <p:cNvSpPr txBox="1"/>
            <p:nvPr/>
          </p:nvSpPr>
          <p:spPr>
            <a:xfrm>
              <a:off x="1946529" y="2585007"/>
              <a:ext cx="1123442"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solidFill>
                    <a:srgbClr val="FFFFFF"/>
                  </a:solidFill>
                  <a:latin typeface="Helvetica"/>
                  <a:ea typeface="Helvetica"/>
                  <a:cs typeface="Helvetica"/>
                  <a:sym typeface="Helvetica"/>
                </a:defRPr>
              </a:lvl1pPr>
            </a:lstStyle>
            <a:p>
              <a:pPr/>
              <a:r>
                <a:t>PRICE</a:t>
              </a:r>
            </a:p>
          </p:txBody>
        </p:sp>
        <p:sp>
          <p:nvSpPr>
            <p:cNvPr id="2096" name="Lorem ipsum dolor sit amet, consecte"/>
            <p:cNvSpPr txBox="1"/>
            <p:nvPr/>
          </p:nvSpPr>
          <p:spPr>
            <a:xfrm>
              <a:off x="1351737" y="3031534"/>
              <a:ext cx="2313025"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a:t>
              </a:r>
            </a:p>
          </p:txBody>
        </p:sp>
      </p:grpSp>
      <p:grpSp>
        <p:nvGrpSpPr>
          <p:cNvPr id="2103" name="成组"/>
          <p:cNvGrpSpPr/>
          <p:nvPr/>
        </p:nvGrpSpPr>
        <p:grpSpPr>
          <a:xfrm>
            <a:off x="5861449" y="3402488"/>
            <a:ext cx="4741231" cy="5981701"/>
            <a:chOff x="137634" y="-241300"/>
            <a:chExt cx="4741229" cy="5981700"/>
          </a:xfrm>
        </p:grpSpPr>
        <p:sp>
          <p:nvSpPr>
            <p:cNvPr id="2098" name="W"/>
            <p:cNvSpPr txBox="1"/>
            <p:nvPr/>
          </p:nvSpPr>
          <p:spPr>
            <a:xfrm>
              <a:off x="137634" y="-241301"/>
              <a:ext cx="4741231" cy="598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600">
                  <a:solidFill>
                    <a:srgbClr val="B9B9B9"/>
                  </a:solidFill>
                  <a:latin typeface="Helvetica"/>
                  <a:ea typeface="Helvetica"/>
                  <a:cs typeface="Helvetica"/>
                  <a:sym typeface="Helvetica"/>
                </a:defRPr>
              </a:lvl1pPr>
            </a:lstStyle>
            <a:p>
              <a:pPr/>
              <a:r>
                <a:t>W</a:t>
              </a:r>
            </a:p>
          </p:txBody>
        </p:sp>
        <p:sp>
          <p:nvSpPr>
            <p:cNvPr id="2099" name="圆形"/>
            <p:cNvSpPr/>
            <p:nvPr/>
          </p:nvSpPr>
          <p:spPr>
            <a:xfrm>
              <a:off x="965301" y="1324389"/>
              <a:ext cx="3085899" cy="3085899"/>
            </a:xfrm>
            <a:prstGeom prst="ellipse">
              <a:avLst/>
            </a:prstGeom>
            <a:solidFill>
              <a:srgbClr val="3FA086"/>
            </a:solidFill>
            <a:ln w="12700" cap="flat">
              <a:noFill/>
              <a:miter lim="400000"/>
            </a:ln>
            <a:effectLst>
              <a:outerShdw sx="100000" sy="100000" kx="0" ky="0" algn="b" rotWithShape="0" blurRad="190500" dist="8455" dir="5400000">
                <a:srgbClr val="000000"/>
              </a:outerShdw>
            </a:effectLst>
          </p:spPr>
          <p:txBody>
            <a:bodyPr wrap="square" lIns="50800" tIns="50800" rIns="50800" bIns="50800" numCol="1" anchor="ctr">
              <a:noAutofit/>
            </a:bodyPr>
            <a:lstStyle/>
            <a:p>
              <a:pPr>
                <a:defRPr sz="3200"/>
              </a:pPr>
            </a:p>
          </p:txBody>
        </p:sp>
        <p:sp>
          <p:nvSpPr>
            <p:cNvPr id="2100" name="O2"/>
            <p:cNvSpPr txBox="1"/>
            <p:nvPr/>
          </p:nvSpPr>
          <p:spPr>
            <a:xfrm>
              <a:off x="2074967" y="1737477"/>
              <a:ext cx="876673"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4500">
                  <a:solidFill>
                    <a:srgbClr val="FFFFFF"/>
                  </a:solidFill>
                  <a:latin typeface="Helvetica"/>
                  <a:ea typeface="Helvetica"/>
                  <a:cs typeface="Helvetica"/>
                  <a:sym typeface="Helvetica"/>
                </a:defRPr>
              </a:lvl1pPr>
            </a:lstStyle>
            <a:p>
              <a:pPr/>
              <a:r>
                <a:t>O2</a:t>
              </a:r>
            </a:p>
          </p:txBody>
        </p:sp>
        <p:sp>
          <p:nvSpPr>
            <p:cNvPr id="2101" name="PROCESS"/>
            <p:cNvSpPr txBox="1"/>
            <p:nvPr/>
          </p:nvSpPr>
          <p:spPr>
            <a:xfrm>
              <a:off x="1648792" y="2492618"/>
              <a:ext cx="1729024"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solidFill>
                    <a:srgbClr val="FFFFFF"/>
                  </a:solidFill>
                  <a:latin typeface="Helvetica"/>
                  <a:ea typeface="Helvetica"/>
                  <a:cs typeface="Helvetica"/>
                  <a:sym typeface="Helvetica"/>
                </a:defRPr>
              </a:lvl1pPr>
            </a:lstStyle>
            <a:p>
              <a:pPr/>
              <a:r>
                <a:t>PROCESS</a:t>
              </a:r>
            </a:p>
          </p:txBody>
        </p:sp>
        <p:sp>
          <p:nvSpPr>
            <p:cNvPr id="2102" name="Lorem ipsum dolor sit amet, consecte"/>
            <p:cNvSpPr txBox="1"/>
            <p:nvPr/>
          </p:nvSpPr>
          <p:spPr>
            <a:xfrm>
              <a:off x="1356791" y="3050422"/>
              <a:ext cx="2313026"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a:t>
              </a:r>
            </a:p>
          </p:txBody>
        </p:sp>
      </p:grpSp>
      <p:grpSp>
        <p:nvGrpSpPr>
          <p:cNvPr id="2109" name="成组"/>
          <p:cNvGrpSpPr/>
          <p:nvPr/>
        </p:nvGrpSpPr>
        <p:grpSpPr>
          <a:xfrm>
            <a:off x="9821384" y="5668347"/>
            <a:ext cx="4741231" cy="5981701"/>
            <a:chOff x="137634" y="-241300"/>
            <a:chExt cx="4741229" cy="5981700"/>
          </a:xfrm>
        </p:grpSpPr>
        <p:sp>
          <p:nvSpPr>
            <p:cNvPr id="2104" name="W"/>
            <p:cNvSpPr txBox="1"/>
            <p:nvPr/>
          </p:nvSpPr>
          <p:spPr>
            <a:xfrm>
              <a:off x="137634" y="-241301"/>
              <a:ext cx="4741231" cy="598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600">
                  <a:solidFill>
                    <a:srgbClr val="B9B9B9"/>
                  </a:solidFill>
                  <a:latin typeface="Helvetica"/>
                  <a:ea typeface="Helvetica"/>
                  <a:cs typeface="Helvetica"/>
                  <a:sym typeface="Helvetica"/>
                </a:defRPr>
              </a:lvl1pPr>
            </a:lstStyle>
            <a:p>
              <a:pPr/>
              <a:r>
                <a:t>W</a:t>
              </a:r>
            </a:p>
          </p:txBody>
        </p:sp>
        <p:sp>
          <p:nvSpPr>
            <p:cNvPr id="2105" name="圆形"/>
            <p:cNvSpPr/>
            <p:nvPr/>
          </p:nvSpPr>
          <p:spPr>
            <a:xfrm>
              <a:off x="965300" y="1324389"/>
              <a:ext cx="3085899" cy="3085899"/>
            </a:xfrm>
            <a:prstGeom prst="ellipse">
              <a:avLst/>
            </a:prstGeom>
            <a:solidFill>
              <a:srgbClr val="F1C05F"/>
            </a:solidFill>
            <a:ln w="12700" cap="flat">
              <a:noFill/>
              <a:miter lim="400000"/>
            </a:ln>
            <a:effectLst>
              <a:outerShdw sx="100000" sy="100000" kx="0" ky="0" algn="b" rotWithShape="0" blurRad="190500" dist="0" dir="5400000">
                <a:srgbClr val="000000"/>
              </a:outerShdw>
            </a:effectLst>
          </p:spPr>
          <p:txBody>
            <a:bodyPr wrap="square" lIns="50800" tIns="50800" rIns="50800" bIns="50800" numCol="1" anchor="ctr">
              <a:noAutofit/>
            </a:bodyPr>
            <a:lstStyle/>
            <a:p>
              <a:pPr>
                <a:defRPr sz="3200"/>
              </a:pPr>
            </a:p>
          </p:txBody>
        </p:sp>
        <p:sp>
          <p:nvSpPr>
            <p:cNvPr id="2106" name="03"/>
            <p:cNvSpPr txBox="1"/>
            <p:nvPr/>
          </p:nvSpPr>
          <p:spPr>
            <a:xfrm>
              <a:off x="2123152" y="1855266"/>
              <a:ext cx="749983"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4500">
                  <a:solidFill>
                    <a:srgbClr val="FFFFFF"/>
                  </a:solidFill>
                  <a:latin typeface="Helvetica"/>
                  <a:ea typeface="Helvetica"/>
                  <a:cs typeface="Helvetica"/>
                  <a:sym typeface="Helvetica"/>
                </a:defRPr>
              </a:lvl1pPr>
            </a:lstStyle>
            <a:p>
              <a:pPr/>
              <a:r>
                <a:t>03</a:t>
              </a:r>
            </a:p>
          </p:txBody>
        </p:sp>
        <p:sp>
          <p:nvSpPr>
            <p:cNvPr id="2107" name="ANALYZE"/>
            <p:cNvSpPr txBox="1"/>
            <p:nvPr/>
          </p:nvSpPr>
          <p:spPr>
            <a:xfrm>
              <a:off x="1700784" y="2610407"/>
              <a:ext cx="1594719"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solidFill>
                    <a:srgbClr val="FFFFFF"/>
                  </a:solidFill>
                  <a:latin typeface="Helvetica"/>
                  <a:ea typeface="Helvetica"/>
                  <a:cs typeface="Helvetica"/>
                  <a:sym typeface="Helvetica"/>
                </a:defRPr>
              </a:lvl1pPr>
            </a:lstStyle>
            <a:p>
              <a:pPr/>
              <a:r>
                <a:t>ANALYZE</a:t>
              </a:r>
            </a:p>
          </p:txBody>
        </p:sp>
        <p:sp>
          <p:nvSpPr>
            <p:cNvPr id="2108" name="Lorem ipsum dolor sit amet, consecte"/>
            <p:cNvSpPr txBox="1"/>
            <p:nvPr/>
          </p:nvSpPr>
          <p:spPr>
            <a:xfrm>
              <a:off x="1341631" y="3168212"/>
              <a:ext cx="2313026"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a:t>
              </a:r>
            </a:p>
          </p:txBody>
        </p:sp>
      </p:grpSp>
      <p:grpSp>
        <p:nvGrpSpPr>
          <p:cNvPr id="2115" name="成组"/>
          <p:cNvGrpSpPr/>
          <p:nvPr/>
        </p:nvGrpSpPr>
        <p:grpSpPr>
          <a:xfrm>
            <a:off x="13781847" y="3402488"/>
            <a:ext cx="4741231" cy="5981701"/>
            <a:chOff x="137634" y="-241300"/>
            <a:chExt cx="4741229" cy="5981700"/>
          </a:xfrm>
        </p:grpSpPr>
        <p:sp>
          <p:nvSpPr>
            <p:cNvPr id="2110" name="W"/>
            <p:cNvSpPr txBox="1"/>
            <p:nvPr/>
          </p:nvSpPr>
          <p:spPr>
            <a:xfrm>
              <a:off x="137634" y="-241301"/>
              <a:ext cx="4741231" cy="598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600">
                  <a:solidFill>
                    <a:srgbClr val="B9B9B9"/>
                  </a:solidFill>
                  <a:latin typeface="Helvetica"/>
                  <a:ea typeface="Helvetica"/>
                  <a:cs typeface="Helvetica"/>
                  <a:sym typeface="Helvetica"/>
                </a:defRPr>
              </a:lvl1pPr>
            </a:lstStyle>
            <a:p>
              <a:pPr/>
              <a:r>
                <a:t>W</a:t>
              </a:r>
            </a:p>
          </p:txBody>
        </p:sp>
        <p:sp>
          <p:nvSpPr>
            <p:cNvPr id="2111" name="圆形"/>
            <p:cNvSpPr/>
            <p:nvPr/>
          </p:nvSpPr>
          <p:spPr>
            <a:xfrm>
              <a:off x="965300" y="1324389"/>
              <a:ext cx="3085899" cy="3085899"/>
            </a:xfrm>
            <a:prstGeom prst="ellipse">
              <a:avLst/>
            </a:prstGeom>
            <a:solidFill>
              <a:srgbClr val="3FA086"/>
            </a:solidFill>
            <a:ln w="12700" cap="flat">
              <a:noFill/>
              <a:miter lim="400000"/>
            </a:ln>
            <a:effectLst>
              <a:outerShdw sx="100000" sy="100000" kx="0" ky="0" algn="b" rotWithShape="0" blurRad="190500" dist="8455" dir="5400000">
                <a:srgbClr val="000000"/>
              </a:outerShdw>
            </a:effectLst>
          </p:spPr>
          <p:txBody>
            <a:bodyPr wrap="square" lIns="50800" tIns="50800" rIns="50800" bIns="50800" numCol="1" anchor="ctr">
              <a:noAutofit/>
            </a:bodyPr>
            <a:lstStyle/>
            <a:p>
              <a:pPr>
                <a:defRPr sz="3200"/>
              </a:pPr>
            </a:p>
          </p:txBody>
        </p:sp>
        <p:sp>
          <p:nvSpPr>
            <p:cNvPr id="2112" name="04"/>
            <p:cNvSpPr txBox="1"/>
            <p:nvPr/>
          </p:nvSpPr>
          <p:spPr>
            <a:xfrm>
              <a:off x="2133258" y="1737477"/>
              <a:ext cx="74998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4500">
                  <a:solidFill>
                    <a:srgbClr val="FFFFFF"/>
                  </a:solidFill>
                  <a:latin typeface="Helvetica"/>
                  <a:ea typeface="Helvetica"/>
                  <a:cs typeface="Helvetica"/>
                  <a:sym typeface="Helvetica"/>
                </a:defRPr>
              </a:lvl1pPr>
            </a:lstStyle>
            <a:p>
              <a:pPr/>
              <a:r>
                <a:t>04</a:t>
              </a:r>
            </a:p>
          </p:txBody>
        </p:sp>
        <p:sp>
          <p:nvSpPr>
            <p:cNvPr id="2113" name="PROMOTION"/>
            <p:cNvSpPr txBox="1"/>
            <p:nvPr/>
          </p:nvSpPr>
          <p:spPr>
            <a:xfrm>
              <a:off x="1433010" y="2492618"/>
              <a:ext cx="2150480"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solidFill>
                    <a:srgbClr val="FFFFFF"/>
                  </a:solidFill>
                  <a:latin typeface="Helvetica"/>
                  <a:ea typeface="Helvetica"/>
                  <a:cs typeface="Helvetica"/>
                  <a:sym typeface="Helvetica"/>
                </a:defRPr>
              </a:lvl1pPr>
            </a:lstStyle>
            <a:p>
              <a:pPr/>
              <a:r>
                <a:t>PROMOTION</a:t>
              </a:r>
            </a:p>
          </p:txBody>
        </p:sp>
        <p:sp>
          <p:nvSpPr>
            <p:cNvPr id="2114" name="Lorem ipsum dolor sit amet, consecte"/>
            <p:cNvSpPr txBox="1"/>
            <p:nvPr/>
          </p:nvSpPr>
          <p:spPr>
            <a:xfrm>
              <a:off x="1351737" y="3050422"/>
              <a:ext cx="2313026"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a:t>
              </a:r>
            </a:p>
          </p:txBody>
        </p:sp>
      </p:grpSp>
      <p:grpSp>
        <p:nvGrpSpPr>
          <p:cNvPr id="2121" name="成组"/>
          <p:cNvGrpSpPr/>
          <p:nvPr/>
        </p:nvGrpSpPr>
        <p:grpSpPr>
          <a:xfrm>
            <a:off x="17731148" y="5668347"/>
            <a:ext cx="4741231" cy="5981701"/>
            <a:chOff x="137634" y="-241300"/>
            <a:chExt cx="4741229" cy="5981700"/>
          </a:xfrm>
        </p:grpSpPr>
        <p:sp>
          <p:nvSpPr>
            <p:cNvPr id="2116" name="W"/>
            <p:cNvSpPr txBox="1"/>
            <p:nvPr/>
          </p:nvSpPr>
          <p:spPr>
            <a:xfrm>
              <a:off x="137634" y="-241301"/>
              <a:ext cx="4741231" cy="598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600">
                  <a:solidFill>
                    <a:srgbClr val="B9B9B9"/>
                  </a:solidFill>
                  <a:latin typeface="Helvetica"/>
                  <a:ea typeface="Helvetica"/>
                  <a:cs typeface="Helvetica"/>
                  <a:sym typeface="Helvetica"/>
                </a:defRPr>
              </a:lvl1pPr>
            </a:lstStyle>
            <a:p>
              <a:pPr/>
              <a:r>
                <a:t>W</a:t>
              </a:r>
            </a:p>
          </p:txBody>
        </p:sp>
        <p:sp>
          <p:nvSpPr>
            <p:cNvPr id="2117" name="圆形"/>
            <p:cNvSpPr/>
            <p:nvPr/>
          </p:nvSpPr>
          <p:spPr>
            <a:xfrm>
              <a:off x="965300" y="1324389"/>
              <a:ext cx="3085899" cy="3085899"/>
            </a:xfrm>
            <a:prstGeom prst="ellipse">
              <a:avLst/>
            </a:prstGeom>
            <a:solidFill>
              <a:srgbClr val="FF635F"/>
            </a:solidFill>
            <a:ln w="12700" cap="flat">
              <a:noFill/>
              <a:miter lim="400000"/>
            </a:ln>
            <a:effectLst>
              <a:outerShdw sx="100000" sy="100000" kx="0" ky="0" algn="b" rotWithShape="0" blurRad="190500" dist="0" dir="5400000">
                <a:srgbClr val="000000"/>
              </a:outerShdw>
            </a:effectLst>
          </p:spPr>
          <p:txBody>
            <a:bodyPr wrap="square" lIns="50800" tIns="50800" rIns="50800" bIns="50800" numCol="1" anchor="ctr">
              <a:noAutofit/>
            </a:bodyPr>
            <a:lstStyle/>
            <a:p>
              <a:pPr>
                <a:defRPr sz="3200"/>
              </a:pPr>
            </a:p>
          </p:txBody>
        </p:sp>
        <p:sp>
          <p:nvSpPr>
            <p:cNvPr id="2118" name="05"/>
            <p:cNvSpPr txBox="1"/>
            <p:nvPr/>
          </p:nvSpPr>
          <p:spPr>
            <a:xfrm>
              <a:off x="2133258" y="1737477"/>
              <a:ext cx="74998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4500">
                  <a:solidFill>
                    <a:srgbClr val="FFFFFF"/>
                  </a:solidFill>
                  <a:latin typeface="Helvetica"/>
                  <a:ea typeface="Helvetica"/>
                  <a:cs typeface="Helvetica"/>
                  <a:sym typeface="Helvetica"/>
                </a:defRPr>
              </a:lvl1pPr>
            </a:lstStyle>
            <a:p>
              <a:pPr/>
              <a:r>
                <a:t>05</a:t>
              </a:r>
            </a:p>
          </p:txBody>
        </p:sp>
        <p:sp>
          <p:nvSpPr>
            <p:cNvPr id="2119" name="PRODUCT"/>
            <p:cNvSpPr txBox="1"/>
            <p:nvPr/>
          </p:nvSpPr>
          <p:spPr>
            <a:xfrm>
              <a:off x="1634790" y="2492618"/>
              <a:ext cx="1746920"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a:solidFill>
                    <a:srgbClr val="FFFFFF"/>
                  </a:solidFill>
                  <a:latin typeface="Helvetica"/>
                  <a:ea typeface="Helvetica"/>
                  <a:cs typeface="Helvetica"/>
                  <a:sym typeface="Helvetica"/>
                </a:defRPr>
              </a:lvl1pPr>
            </a:lstStyle>
            <a:p>
              <a:pPr/>
              <a:r>
                <a:t>PRODUCT</a:t>
              </a:r>
            </a:p>
          </p:txBody>
        </p:sp>
        <p:sp>
          <p:nvSpPr>
            <p:cNvPr id="2120" name="Lorem ipsum dolor sit amet, consecte"/>
            <p:cNvSpPr txBox="1"/>
            <p:nvPr/>
          </p:nvSpPr>
          <p:spPr>
            <a:xfrm>
              <a:off x="1351737" y="3050423"/>
              <a:ext cx="2313026"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FFFFFF"/>
                  </a:solidFill>
                  <a:latin typeface="Helvetica"/>
                  <a:ea typeface="Helvetica"/>
                  <a:cs typeface="Helvetica"/>
                  <a:sym typeface="Helvetica"/>
                </a:defRPr>
              </a:lvl1pPr>
            </a:lstStyle>
            <a:p>
              <a:pPr/>
              <a:r>
                <a:t>Lorem ipsum dolor sit amet, consecte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097"/>
                                        </p:tgtEl>
                                        <p:attrNameLst>
                                          <p:attrName>style.visibility</p:attrName>
                                        </p:attrNameLst>
                                      </p:cBhvr>
                                      <p:to>
                                        <p:strVal val="visible"/>
                                      </p:to>
                                    </p:set>
                                    <p:anim calcmode="lin" valueType="num">
                                      <p:cBhvr>
                                        <p:cTn id="7" dur="1000" fill="hold"/>
                                        <p:tgtEl>
                                          <p:spTgt spid="2097"/>
                                        </p:tgtEl>
                                        <p:attrNameLst>
                                          <p:attrName>ppt_w</p:attrName>
                                        </p:attrNameLst>
                                      </p:cBhvr>
                                      <p:tavLst>
                                        <p:tav tm="0">
                                          <p:val>
                                            <p:fltVal val="0"/>
                                          </p:val>
                                        </p:tav>
                                        <p:tav tm="100000">
                                          <p:val>
                                            <p:strVal val="#ppt_w"/>
                                          </p:val>
                                        </p:tav>
                                      </p:tavLst>
                                    </p:anim>
                                    <p:anim calcmode="lin" valueType="num">
                                      <p:cBhvr>
                                        <p:cTn id="8" dur="1000" fill="hold"/>
                                        <p:tgtEl>
                                          <p:spTgt spid="209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103"/>
                                        </p:tgtEl>
                                        <p:attrNameLst>
                                          <p:attrName>style.visibility</p:attrName>
                                        </p:attrNameLst>
                                      </p:cBhvr>
                                      <p:to>
                                        <p:strVal val="visible"/>
                                      </p:to>
                                    </p:set>
                                    <p:anim calcmode="lin" valueType="num">
                                      <p:cBhvr>
                                        <p:cTn id="13" dur="1000" fill="hold"/>
                                        <p:tgtEl>
                                          <p:spTgt spid="2103"/>
                                        </p:tgtEl>
                                        <p:attrNameLst>
                                          <p:attrName>ppt_w</p:attrName>
                                        </p:attrNameLst>
                                      </p:cBhvr>
                                      <p:tavLst>
                                        <p:tav tm="0">
                                          <p:val>
                                            <p:fltVal val="0"/>
                                          </p:val>
                                        </p:tav>
                                        <p:tav tm="100000">
                                          <p:val>
                                            <p:strVal val="#ppt_w"/>
                                          </p:val>
                                        </p:tav>
                                      </p:tavLst>
                                    </p:anim>
                                    <p:anim calcmode="lin" valueType="num">
                                      <p:cBhvr>
                                        <p:cTn id="14" dur="1000" fill="hold"/>
                                        <p:tgtEl>
                                          <p:spTgt spid="210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2109"/>
                                        </p:tgtEl>
                                        <p:attrNameLst>
                                          <p:attrName>style.visibility</p:attrName>
                                        </p:attrNameLst>
                                      </p:cBhvr>
                                      <p:to>
                                        <p:strVal val="visible"/>
                                      </p:to>
                                    </p:set>
                                    <p:anim calcmode="lin" valueType="num">
                                      <p:cBhvr>
                                        <p:cTn id="19" dur="1000" fill="hold"/>
                                        <p:tgtEl>
                                          <p:spTgt spid="2109"/>
                                        </p:tgtEl>
                                        <p:attrNameLst>
                                          <p:attrName>ppt_w</p:attrName>
                                        </p:attrNameLst>
                                      </p:cBhvr>
                                      <p:tavLst>
                                        <p:tav tm="0">
                                          <p:val>
                                            <p:fltVal val="0"/>
                                          </p:val>
                                        </p:tav>
                                        <p:tav tm="100000">
                                          <p:val>
                                            <p:strVal val="#ppt_w"/>
                                          </p:val>
                                        </p:tav>
                                      </p:tavLst>
                                    </p:anim>
                                    <p:anim calcmode="lin" valueType="num">
                                      <p:cBhvr>
                                        <p:cTn id="20" dur="1000" fill="hold"/>
                                        <p:tgtEl>
                                          <p:spTgt spid="2109"/>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2115"/>
                                        </p:tgtEl>
                                        <p:attrNameLst>
                                          <p:attrName>style.visibility</p:attrName>
                                        </p:attrNameLst>
                                      </p:cBhvr>
                                      <p:to>
                                        <p:strVal val="visible"/>
                                      </p:to>
                                    </p:set>
                                    <p:anim calcmode="lin" valueType="num">
                                      <p:cBhvr>
                                        <p:cTn id="25" dur="1000" fill="hold"/>
                                        <p:tgtEl>
                                          <p:spTgt spid="2115"/>
                                        </p:tgtEl>
                                        <p:attrNameLst>
                                          <p:attrName>ppt_w</p:attrName>
                                        </p:attrNameLst>
                                      </p:cBhvr>
                                      <p:tavLst>
                                        <p:tav tm="0">
                                          <p:val>
                                            <p:fltVal val="0"/>
                                          </p:val>
                                        </p:tav>
                                        <p:tav tm="100000">
                                          <p:val>
                                            <p:strVal val="#ppt_w"/>
                                          </p:val>
                                        </p:tav>
                                      </p:tavLst>
                                    </p:anim>
                                    <p:anim calcmode="lin" valueType="num">
                                      <p:cBhvr>
                                        <p:cTn id="26" dur="1000" fill="hold"/>
                                        <p:tgtEl>
                                          <p:spTgt spid="211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2121"/>
                                        </p:tgtEl>
                                        <p:attrNameLst>
                                          <p:attrName>style.visibility</p:attrName>
                                        </p:attrNameLst>
                                      </p:cBhvr>
                                      <p:to>
                                        <p:strVal val="visible"/>
                                      </p:to>
                                    </p:set>
                                    <p:anim calcmode="lin" valueType="num">
                                      <p:cBhvr>
                                        <p:cTn id="31" dur="1000" fill="hold"/>
                                        <p:tgtEl>
                                          <p:spTgt spid="2121"/>
                                        </p:tgtEl>
                                        <p:attrNameLst>
                                          <p:attrName>ppt_w</p:attrName>
                                        </p:attrNameLst>
                                      </p:cBhvr>
                                      <p:tavLst>
                                        <p:tav tm="0">
                                          <p:val>
                                            <p:fltVal val="0"/>
                                          </p:val>
                                        </p:tav>
                                        <p:tav tm="100000">
                                          <p:val>
                                            <p:strVal val="#ppt_w"/>
                                          </p:val>
                                        </p:tav>
                                      </p:tavLst>
                                    </p:anim>
                                    <p:anim calcmode="lin" valueType="num">
                                      <p:cBhvr>
                                        <p:cTn id="32" dur="1000" fill="hold"/>
                                        <p:tgtEl>
                                          <p:spTgt spid="21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3" grpId="2"/>
      <p:bldP build="whole" bldLvl="1" animBg="1" rev="0" advAuto="0" spid="2109" grpId="3"/>
      <p:bldP build="whole" bldLvl="1" animBg="1" rev="0" advAuto="0" spid="2115" grpId="4"/>
      <p:bldP build="whole" bldLvl="1" animBg="1" rev="0" advAuto="0" spid="2121" grpId="5"/>
      <p:bldP build="whole" bldLvl="1" animBg="1" rev="0" advAuto="0" spid="2097" grpId="1"/>
    </p:bldLst>
  </p:timing>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126" name="成组"/>
          <p:cNvGrpSpPr/>
          <p:nvPr/>
        </p:nvGrpSpPr>
        <p:grpSpPr>
          <a:xfrm>
            <a:off x="9544189" y="4210189"/>
            <a:ext cx="5295622" cy="5295622"/>
            <a:chOff x="0" y="0"/>
            <a:chExt cx="5295620" cy="5295620"/>
          </a:xfrm>
        </p:grpSpPr>
        <p:sp>
          <p:nvSpPr>
            <p:cNvPr id="2123"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124"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125" name="Mock-Up"/>
            <p:cNvSpPr txBox="1"/>
            <p:nvPr/>
          </p:nvSpPr>
          <p:spPr>
            <a:xfrm>
              <a:off x="914055" y="2095360"/>
              <a:ext cx="3467511"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D2D2D2"/>
                  </a:solidFill>
                  <a:latin typeface="Helvetica"/>
                  <a:ea typeface="Helvetica"/>
                  <a:cs typeface="Helvetica"/>
                  <a:sym typeface="Helvetica"/>
                </a:defRPr>
              </a:lvl1pPr>
            </a:lstStyle>
            <a:p>
              <a:pPr/>
              <a:r>
                <a:t>Mock-Up</a:t>
              </a:r>
            </a:p>
          </p:txBody>
        </p:sp>
      </p:grpSp>
      <p:grpSp>
        <p:nvGrpSpPr>
          <p:cNvPr id="2129" name="成组"/>
          <p:cNvGrpSpPr/>
          <p:nvPr/>
        </p:nvGrpSpPr>
        <p:grpSpPr>
          <a:xfrm>
            <a:off x="8854830" y="3421712"/>
            <a:ext cx="2423213" cy="2423213"/>
            <a:chOff x="0" y="0"/>
            <a:chExt cx="2423211" cy="2423211"/>
          </a:xfrm>
        </p:grpSpPr>
        <p:sp>
          <p:nvSpPr>
            <p:cNvPr id="2127"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128" name="Ĥ"/>
            <p:cNvSpPr txBox="1"/>
            <p:nvPr/>
          </p:nvSpPr>
          <p:spPr>
            <a:xfrm>
              <a:off x="723393" y="443255"/>
              <a:ext cx="976425"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Ĥ</a:t>
              </a:r>
            </a:p>
          </p:txBody>
        </p:sp>
      </p:grpSp>
      <p:sp>
        <p:nvSpPr>
          <p:cNvPr id="2130"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1"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2"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3"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4"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5"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6"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7"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8"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139"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26"/>
                                        </p:tgtEl>
                                        <p:attrNameLst>
                                          <p:attrName>style.visibility</p:attrName>
                                        </p:attrNameLst>
                                      </p:cBhvr>
                                      <p:to>
                                        <p:strVal val="visible"/>
                                      </p:to>
                                    </p:set>
                                    <p:anim calcmode="lin" valueType="num">
                                      <p:cBhvr>
                                        <p:cTn id="7" dur="1750" fill="hold"/>
                                        <p:tgtEl>
                                          <p:spTgt spid="2126"/>
                                        </p:tgtEl>
                                        <p:attrNameLst>
                                          <p:attrName>ppt_x</p:attrName>
                                        </p:attrNameLst>
                                      </p:cBhvr>
                                      <p:tavLst>
                                        <p:tav tm="0">
                                          <p:val>
                                            <p:strVal val="0-#ppt_w/2"/>
                                          </p:val>
                                        </p:tav>
                                        <p:tav tm="100000">
                                          <p:val>
                                            <p:strVal val="#ppt_x"/>
                                          </p:val>
                                        </p:tav>
                                      </p:tavLst>
                                    </p:anim>
                                    <p:anim calcmode="lin" valueType="num">
                                      <p:cBhvr>
                                        <p:cTn id="8" dur="1750" fill="hold"/>
                                        <p:tgtEl>
                                          <p:spTgt spid="2126"/>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2129"/>
                                        </p:tgtEl>
                                        <p:attrNameLst>
                                          <p:attrName>style.visibility</p:attrName>
                                        </p:attrNameLst>
                                      </p:cBhvr>
                                      <p:to>
                                        <p:strVal val="visible"/>
                                      </p:to>
                                    </p:set>
                                    <p:anim calcmode="lin" valueType="num">
                                      <p:cBhvr>
                                        <p:cTn id="12" dur="700" fill="hold"/>
                                        <p:tgtEl>
                                          <p:spTgt spid="2129"/>
                                        </p:tgtEl>
                                        <p:attrNameLst>
                                          <p:attrName>ppt_x</p:attrName>
                                        </p:attrNameLst>
                                      </p:cBhvr>
                                      <p:tavLst>
                                        <p:tav tm="0">
                                          <p:val>
                                            <p:strVal val="#ppt_x"/>
                                          </p:val>
                                        </p:tav>
                                        <p:tav tm="100000">
                                          <p:val>
                                            <p:strVal val="#ppt_x"/>
                                          </p:val>
                                        </p:tav>
                                      </p:tavLst>
                                    </p:anim>
                                    <p:anim calcmode="lin" valueType="num">
                                      <p:cBhvr>
                                        <p:cTn id="13" dur="700" fill="hold"/>
                                        <p:tgtEl>
                                          <p:spTgt spid="21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9" grpId="2"/>
      <p:bldP build="whole" bldLvl="1" animBg="1" rev="0" advAuto="0" spid="2126" grpId="1"/>
    </p:bldLst>
  </p:timing>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2" name="Mock Up"/>
          <p:cNvSpPr txBox="1"/>
          <p:nvPr/>
        </p:nvSpPr>
        <p:spPr>
          <a:xfrm>
            <a:off x="1707674" y="996924"/>
            <a:ext cx="201830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Mock Up</a:t>
            </a:r>
          </a:p>
        </p:txBody>
      </p:sp>
      <p:sp>
        <p:nvSpPr>
          <p:cNvPr id="2143"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149" name="成组"/>
          <p:cNvGrpSpPr/>
          <p:nvPr/>
        </p:nvGrpSpPr>
        <p:grpSpPr>
          <a:xfrm>
            <a:off x="2099371" y="2852709"/>
            <a:ext cx="6280812" cy="9396656"/>
            <a:chOff x="0" y="0"/>
            <a:chExt cx="6280811" cy="9396654"/>
          </a:xfrm>
        </p:grpSpPr>
        <p:grpSp>
          <p:nvGrpSpPr>
            <p:cNvPr id="2146" name="成组"/>
            <p:cNvGrpSpPr/>
            <p:nvPr/>
          </p:nvGrpSpPr>
          <p:grpSpPr>
            <a:xfrm>
              <a:off x="0" y="0"/>
              <a:ext cx="6280812" cy="7861755"/>
              <a:chOff x="0" y="0"/>
              <a:chExt cx="6280811" cy="7861754"/>
            </a:xfrm>
          </p:grpSpPr>
          <p:pic>
            <p:nvPicPr>
              <p:cNvPr id="2144" name="iphone-real.png" descr="iphone-real.png"/>
              <p:cNvPicPr>
                <a:picLocks noChangeAspect="1"/>
              </p:cNvPicPr>
              <p:nvPr/>
            </p:nvPicPr>
            <p:blipFill>
              <a:blip r:embed="rId2">
                <a:extLst/>
              </a:blip>
              <a:stretch>
                <a:fillRect/>
              </a:stretch>
            </p:blipFill>
            <p:spPr>
              <a:xfrm>
                <a:off x="0" y="0"/>
                <a:ext cx="6280812" cy="7861755"/>
              </a:xfrm>
              <a:prstGeom prst="rect">
                <a:avLst/>
              </a:prstGeom>
              <a:ln w="12700" cap="flat">
                <a:noFill/>
                <a:miter lim="400000"/>
              </a:ln>
              <a:effectLst/>
            </p:spPr>
          </p:pic>
          <p:sp>
            <p:nvSpPr>
              <p:cNvPr id="2145" name="image"/>
              <p:cNvSpPr/>
              <p:nvPr/>
            </p:nvSpPr>
            <p:spPr>
              <a:xfrm>
                <a:off x="1901217" y="1452587"/>
                <a:ext cx="2535198" cy="4905780"/>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
          <p:nvSpPr>
            <p:cNvPr id="2147" name="Lorem ipsum dolor sit amet, consectetur adipiscing elit. Phasellus tincidunt rhoncus augue eu rutrum. Vivamus auctor imperdiet sagittis. Etiam"/>
            <p:cNvSpPr txBox="1"/>
            <p:nvPr/>
          </p:nvSpPr>
          <p:spPr>
            <a:xfrm>
              <a:off x="677917" y="7513039"/>
              <a:ext cx="492497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a:t>
              </a:r>
            </a:p>
          </p:txBody>
        </p:sp>
        <p:sp>
          <p:nvSpPr>
            <p:cNvPr id="2148" name="圆形"/>
            <p:cNvSpPr/>
            <p:nvPr/>
          </p:nvSpPr>
          <p:spPr>
            <a:xfrm>
              <a:off x="2957843" y="9031529"/>
              <a:ext cx="365126" cy="365126"/>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2155" name="成组"/>
          <p:cNvGrpSpPr/>
          <p:nvPr/>
        </p:nvGrpSpPr>
        <p:grpSpPr>
          <a:xfrm>
            <a:off x="9051594" y="2852709"/>
            <a:ext cx="6280812" cy="9396656"/>
            <a:chOff x="0" y="0"/>
            <a:chExt cx="6280811" cy="9396654"/>
          </a:xfrm>
        </p:grpSpPr>
        <p:grpSp>
          <p:nvGrpSpPr>
            <p:cNvPr id="2152" name="成组"/>
            <p:cNvGrpSpPr/>
            <p:nvPr/>
          </p:nvGrpSpPr>
          <p:grpSpPr>
            <a:xfrm>
              <a:off x="0" y="0"/>
              <a:ext cx="6280812" cy="7861755"/>
              <a:chOff x="0" y="0"/>
              <a:chExt cx="6280811" cy="7861754"/>
            </a:xfrm>
          </p:grpSpPr>
          <p:pic>
            <p:nvPicPr>
              <p:cNvPr id="2150" name="iphone-real.png" descr="iphone-real.png"/>
              <p:cNvPicPr>
                <a:picLocks noChangeAspect="1"/>
              </p:cNvPicPr>
              <p:nvPr/>
            </p:nvPicPr>
            <p:blipFill>
              <a:blip r:embed="rId2">
                <a:extLst/>
              </a:blip>
              <a:stretch>
                <a:fillRect/>
              </a:stretch>
            </p:blipFill>
            <p:spPr>
              <a:xfrm>
                <a:off x="0" y="0"/>
                <a:ext cx="6280812" cy="7861755"/>
              </a:xfrm>
              <a:prstGeom prst="rect">
                <a:avLst/>
              </a:prstGeom>
              <a:ln w="12700" cap="flat">
                <a:noFill/>
                <a:miter lim="400000"/>
              </a:ln>
              <a:effectLst/>
            </p:spPr>
          </p:pic>
          <p:sp>
            <p:nvSpPr>
              <p:cNvPr id="2151" name="image"/>
              <p:cNvSpPr/>
              <p:nvPr/>
            </p:nvSpPr>
            <p:spPr>
              <a:xfrm>
                <a:off x="1901217" y="1452587"/>
                <a:ext cx="2535198" cy="4905780"/>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
          <p:nvSpPr>
            <p:cNvPr id="2153" name="Lorem ipsum dolor sit amet, consectetur adipiscing elit. Phasellus tincidunt rhoncus augue eu rutrum. Vivamus auctor imperdiet sagittis. Etiam"/>
            <p:cNvSpPr txBox="1"/>
            <p:nvPr/>
          </p:nvSpPr>
          <p:spPr>
            <a:xfrm>
              <a:off x="677916" y="7513039"/>
              <a:ext cx="492497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a:t>
              </a:r>
            </a:p>
          </p:txBody>
        </p:sp>
        <p:sp>
          <p:nvSpPr>
            <p:cNvPr id="2154" name="圆形"/>
            <p:cNvSpPr/>
            <p:nvPr/>
          </p:nvSpPr>
          <p:spPr>
            <a:xfrm>
              <a:off x="2957842" y="9031529"/>
              <a:ext cx="365126" cy="365126"/>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grpSp>
        <p:nvGrpSpPr>
          <p:cNvPr id="2161" name="成组"/>
          <p:cNvGrpSpPr/>
          <p:nvPr/>
        </p:nvGrpSpPr>
        <p:grpSpPr>
          <a:xfrm>
            <a:off x="16003818" y="2852709"/>
            <a:ext cx="6280812" cy="9396656"/>
            <a:chOff x="0" y="0"/>
            <a:chExt cx="6280811" cy="9396654"/>
          </a:xfrm>
        </p:grpSpPr>
        <p:grpSp>
          <p:nvGrpSpPr>
            <p:cNvPr id="2158" name="成组"/>
            <p:cNvGrpSpPr/>
            <p:nvPr/>
          </p:nvGrpSpPr>
          <p:grpSpPr>
            <a:xfrm>
              <a:off x="0" y="0"/>
              <a:ext cx="6280812" cy="7861755"/>
              <a:chOff x="0" y="0"/>
              <a:chExt cx="6280811" cy="7861754"/>
            </a:xfrm>
          </p:grpSpPr>
          <p:pic>
            <p:nvPicPr>
              <p:cNvPr id="2156" name="iphone-real.png" descr="iphone-real.png"/>
              <p:cNvPicPr>
                <a:picLocks noChangeAspect="1"/>
              </p:cNvPicPr>
              <p:nvPr/>
            </p:nvPicPr>
            <p:blipFill>
              <a:blip r:embed="rId2">
                <a:extLst/>
              </a:blip>
              <a:stretch>
                <a:fillRect/>
              </a:stretch>
            </p:blipFill>
            <p:spPr>
              <a:xfrm>
                <a:off x="0" y="0"/>
                <a:ext cx="6280812" cy="7861755"/>
              </a:xfrm>
              <a:prstGeom prst="rect">
                <a:avLst/>
              </a:prstGeom>
              <a:ln w="12700" cap="flat">
                <a:noFill/>
                <a:miter lim="400000"/>
              </a:ln>
              <a:effectLst/>
            </p:spPr>
          </p:pic>
          <p:sp>
            <p:nvSpPr>
              <p:cNvPr id="2157" name="image"/>
              <p:cNvSpPr/>
              <p:nvPr/>
            </p:nvSpPr>
            <p:spPr>
              <a:xfrm>
                <a:off x="1901217" y="1452587"/>
                <a:ext cx="2535198" cy="4905780"/>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
          <p:nvSpPr>
            <p:cNvPr id="2159" name="Lorem ipsum dolor sit amet, consectetur adipiscing elit. Phasellus tincidunt rhoncus augue eu rutrum. Vivamus auctor imperdiet sagittis. Etiam"/>
            <p:cNvSpPr txBox="1"/>
            <p:nvPr/>
          </p:nvSpPr>
          <p:spPr>
            <a:xfrm>
              <a:off x="677916" y="7513039"/>
              <a:ext cx="492497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a:t>
              </a:r>
            </a:p>
          </p:txBody>
        </p:sp>
        <p:sp>
          <p:nvSpPr>
            <p:cNvPr id="2160" name="圆形"/>
            <p:cNvSpPr/>
            <p:nvPr/>
          </p:nvSpPr>
          <p:spPr>
            <a:xfrm>
              <a:off x="2957842" y="9031529"/>
              <a:ext cx="365126" cy="365126"/>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61"/>
                                        </p:tgtEl>
                                        <p:attrNameLst>
                                          <p:attrName>style.visibility</p:attrName>
                                        </p:attrNameLst>
                                      </p:cBhvr>
                                      <p:to>
                                        <p:strVal val="visible"/>
                                      </p:to>
                                    </p:set>
                                    <p:anim calcmode="lin" valueType="num">
                                      <p:cBhvr>
                                        <p:cTn id="7" dur="900" fill="hold"/>
                                        <p:tgtEl>
                                          <p:spTgt spid="2161"/>
                                        </p:tgtEl>
                                        <p:attrNameLst>
                                          <p:attrName>ppt_x</p:attrName>
                                        </p:attrNameLst>
                                      </p:cBhvr>
                                      <p:tavLst>
                                        <p:tav tm="0">
                                          <p:val>
                                            <p:strVal val="0-#ppt_w/2"/>
                                          </p:val>
                                        </p:tav>
                                        <p:tav tm="100000">
                                          <p:val>
                                            <p:strVal val="#ppt_x"/>
                                          </p:val>
                                        </p:tav>
                                      </p:tavLst>
                                    </p:anim>
                                    <p:anim calcmode="lin" valueType="num">
                                      <p:cBhvr>
                                        <p:cTn id="8" dur="900" fill="hold"/>
                                        <p:tgtEl>
                                          <p:spTgt spid="2161"/>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Class="entr" nodeType="afterEffect" presetSubtype="8" presetID="2" grpId="2" fill="hold">
                                  <p:stCondLst>
                                    <p:cond delay="300"/>
                                  </p:stCondLst>
                                  <p:iterate type="el" backwards="0">
                                    <p:tmAbs val="0"/>
                                  </p:iterate>
                                  <p:childTnLst>
                                    <p:set>
                                      <p:cBhvr>
                                        <p:cTn id="11" fill="hold"/>
                                        <p:tgtEl>
                                          <p:spTgt spid="2155"/>
                                        </p:tgtEl>
                                        <p:attrNameLst>
                                          <p:attrName>style.visibility</p:attrName>
                                        </p:attrNameLst>
                                      </p:cBhvr>
                                      <p:to>
                                        <p:strVal val="visible"/>
                                      </p:to>
                                    </p:set>
                                    <p:anim calcmode="lin" valueType="num">
                                      <p:cBhvr>
                                        <p:cTn id="12" dur="900" fill="hold"/>
                                        <p:tgtEl>
                                          <p:spTgt spid="2155"/>
                                        </p:tgtEl>
                                        <p:attrNameLst>
                                          <p:attrName>ppt_x</p:attrName>
                                        </p:attrNameLst>
                                      </p:cBhvr>
                                      <p:tavLst>
                                        <p:tav tm="0">
                                          <p:val>
                                            <p:strVal val="0-#ppt_w/2"/>
                                          </p:val>
                                        </p:tav>
                                        <p:tav tm="100000">
                                          <p:val>
                                            <p:strVal val="#ppt_x"/>
                                          </p:val>
                                        </p:tav>
                                      </p:tavLst>
                                    </p:anim>
                                    <p:anim calcmode="lin" valueType="num">
                                      <p:cBhvr>
                                        <p:cTn id="13" dur="900" fill="hold"/>
                                        <p:tgtEl>
                                          <p:spTgt spid="2155"/>
                                        </p:tgtEl>
                                        <p:attrNameLst>
                                          <p:attrName>ppt_y</p:attrName>
                                        </p:attrNameLst>
                                      </p:cBhvr>
                                      <p:tavLst>
                                        <p:tav tm="0">
                                          <p:val>
                                            <p:strVal val="#ppt_y"/>
                                          </p:val>
                                        </p:tav>
                                        <p:tav tm="100000">
                                          <p:val>
                                            <p:strVal val="#ppt_y"/>
                                          </p:val>
                                        </p:tav>
                                      </p:tavLst>
                                    </p:anim>
                                  </p:childTnLst>
                                </p:cTn>
                              </p:par>
                            </p:childTnLst>
                          </p:cTn>
                        </p:par>
                        <p:par>
                          <p:cTn id="14" fill="hold">
                            <p:stCondLst>
                              <p:cond delay="2100"/>
                            </p:stCondLst>
                            <p:childTnLst>
                              <p:par>
                                <p:cTn id="15" presetClass="entr" nodeType="afterEffect" presetSubtype="8" presetID="2" grpId="3" fill="hold">
                                  <p:stCondLst>
                                    <p:cond delay="300"/>
                                  </p:stCondLst>
                                  <p:iterate type="el" backwards="0">
                                    <p:tmAbs val="0"/>
                                  </p:iterate>
                                  <p:childTnLst>
                                    <p:set>
                                      <p:cBhvr>
                                        <p:cTn id="16" fill="hold"/>
                                        <p:tgtEl>
                                          <p:spTgt spid="2149"/>
                                        </p:tgtEl>
                                        <p:attrNameLst>
                                          <p:attrName>style.visibility</p:attrName>
                                        </p:attrNameLst>
                                      </p:cBhvr>
                                      <p:to>
                                        <p:strVal val="visible"/>
                                      </p:to>
                                    </p:set>
                                    <p:anim calcmode="lin" valueType="num">
                                      <p:cBhvr>
                                        <p:cTn id="17" dur="900" fill="hold"/>
                                        <p:tgtEl>
                                          <p:spTgt spid="2149"/>
                                        </p:tgtEl>
                                        <p:attrNameLst>
                                          <p:attrName>ppt_x</p:attrName>
                                        </p:attrNameLst>
                                      </p:cBhvr>
                                      <p:tavLst>
                                        <p:tav tm="0">
                                          <p:val>
                                            <p:strVal val="0-#ppt_w/2"/>
                                          </p:val>
                                        </p:tav>
                                        <p:tav tm="100000">
                                          <p:val>
                                            <p:strVal val="#ppt_x"/>
                                          </p:val>
                                        </p:tav>
                                      </p:tavLst>
                                    </p:anim>
                                    <p:anim calcmode="lin" valueType="num">
                                      <p:cBhvr>
                                        <p:cTn id="18" dur="900" fill="hold"/>
                                        <p:tgtEl>
                                          <p:spTgt spid="2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55" grpId="2"/>
      <p:bldP build="whole" bldLvl="1" animBg="1" rev="0" advAuto="0" spid="2149" grpId="3"/>
      <p:bldP build="whole" bldLvl="1" animBg="1" rev="0" advAuto="0" spid="2161" grpId="1"/>
    </p:bldLst>
  </p:timing>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4" name="Mock Up"/>
          <p:cNvSpPr txBox="1"/>
          <p:nvPr/>
        </p:nvSpPr>
        <p:spPr>
          <a:xfrm>
            <a:off x="1707674" y="996924"/>
            <a:ext cx="201830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Mock Up</a:t>
            </a:r>
          </a:p>
        </p:txBody>
      </p:sp>
      <p:sp>
        <p:nvSpPr>
          <p:cNvPr id="216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168" name="成组"/>
          <p:cNvGrpSpPr/>
          <p:nvPr/>
        </p:nvGrpSpPr>
        <p:grpSpPr>
          <a:xfrm>
            <a:off x="1496225" y="1656206"/>
            <a:ext cx="10541409" cy="12069913"/>
            <a:chOff x="0" y="0"/>
            <a:chExt cx="10541408" cy="12069912"/>
          </a:xfrm>
        </p:grpSpPr>
        <p:pic>
          <p:nvPicPr>
            <p:cNvPr id="2166" name="imac-real.png" descr="imac-real.png"/>
            <p:cNvPicPr>
              <a:picLocks noChangeAspect="1"/>
            </p:cNvPicPr>
            <p:nvPr/>
          </p:nvPicPr>
          <p:blipFill>
            <a:blip r:embed="rId2">
              <a:extLst/>
            </a:blip>
            <a:stretch>
              <a:fillRect/>
            </a:stretch>
          </p:blipFill>
          <p:spPr>
            <a:xfrm>
              <a:off x="0" y="0"/>
              <a:ext cx="10541409" cy="12069913"/>
            </a:xfrm>
            <a:prstGeom prst="rect">
              <a:avLst/>
            </a:prstGeom>
            <a:ln w="12700" cap="flat">
              <a:noFill/>
              <a:miter lim="400000"/>
            </a:ln>
            <a:effectLst/>
          </p:spPr>
        </p:pic>
        <p:sp>
          <p:nvSpPr>
            <p:cNvPr id="2167" name="image"/>
            <p:cNvSpPr/>
            <p:nvPr/>
          </p:nvSpPr>
          <p:spPr>
            <a:xfrm>
              <a:off x="998085" y="2888604"/>
              <a:ext cx="8407592" cy="4905779"/>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
        <p:nvSpPr>
          <p:cNvPr id="2169" name="Content"/>
          <p:cNvSpPr txBox="1"/>
          <p:nvPr/>
        </p:nvSpPr>
        <p:spPr>
          <a:xfrm>
            <a:off x="14422544" y="4825734"/>
            <a:ext cx="189354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solidFill>
                  <a:srgbClr val="D2D2D2"/>
                </a:solidFill>
                <a:latin typeface="Helvetica"/>
                <a:ea typeface="Helvetica"/>
                <a:cs typeface="Helvetica"/>
                <a:sym typeface="Helvetica"/>
              </a:defRPr>
            </a:lvl1pPr>
          </a:lstStyle>
          <a:p>
            <a:pPr/>
            <a:r>
              <a:t>Content</a:t>
            </a:r>
          </a:p>
        </p:txBody>
      </p:sp>
      <p:grpSp>
        <p:nvGrpSpPr>
          <p:cNvPr id="2172" name="成组"/>
          <p:cNvGrpSpPr/>
          <p:nvPr/>
        </p:nvGrpSpPr>
        <p:grpSpPr>
          <a:xfrm>
            <a:off x="14488101" y="5870151"/>
            <a:ext cx="7340149" cy="1016001"/>
            <a:chOff x="135532" y="93796"/>
            <a:chExt cx="7340148" cy="1016000"/>
          </a:xfrm>
        </p:grpSpPr>
        <p:sp>
          <p:nvSpPr>
            <p:cNvPr id="2170" name="›"/>
            <p:cNvSpPr txBox="1"/>
            <p:nvPr/>
          </p:nvSpPr>
          <p:spPr>
            <a:xfrm>
              <a:off x="135532" y="309696"/>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F1C05F"/>
                  </a:solidFill>
                  <a:latin typeface="Helvetica"/>
                  <a:ea typeface="Helvetica"/>
                  <a:cs typeface="Helvetica"/>
                  <a:sym typeface="Helvetica"/>
                </a:defRPr>
              </a:lvl1pPr>
            </a:lstStyle>
            <a:p>
              <a:pPr/>
              <a:r>
                <a:t>›</a:t>
              </a:r>
            </a:p>
          </p:txBody>
        </p:sp>
        <p:sp>
          <p:nvSpPr>
            <p:cNvPr id="2171" name="Lorem ipsum dolor sit amet, consectetur adipiscing elit. Phasellus tincidunt rhoncus augue eu rutrum. Vivamus auctor imperdiet sagittis. Etiam"/>
            <p:cNvSpPr txBox="1"/>
            <p:nvPr/>
          </p:nvSpPr>
          <p:spPr>
            <a:xfrm>
              <a:off x="539785" y="93796"/>
              <a:ext cx="6935896"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a:t>
              </a:r>
            </a:p>
          </p:txBody>
        </p:sp>
      </p:grpSp>
      <p:grpSp>
        <p:nvGrpSpPr>
          <p:cNvPr id="2175" name="成组"/>
          <p:cNvGrpSpPr/>
          <p:nvPr/>
        </p:nvGrpSpPr>
        <p:grpSpPr>
          <a:xfrm>
            <a:off x="14454790" y="7099910"/>
            <a:ext cx="7847039" cy="1016001"/>
            <a:chOff x="102221" y="107525"/>
            <a:chExt cx="7847038" cy="1016000"/>
          </a:xfrm>
        </p:grpSpPr>
        <p:sp>
          <p:nvSpPr>
            <p:cNvPr id="2173" name="›"/>
            <p:cNvSpPr txBox="1"/>
            <p:nvPr/>
          </p:nvSpPr>
          <p:spPr>
            <a:xfrm>
              <a:off x="102221" y="323425"/>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3FA086"/>
                  </a:solidFill>
                  <a:latin typeface="Helvetica"/>
                  <a:ea typeface="Helvetica"/>
                  <a:cs typeface="Helvetica"/>
                  <a:sym typeface="Helvetica"/>
                </a:defRPr>
              </a:lvl1pPr>
            </a:lstStyle>
            <a:p>
              <a:pPr/>
              <a:r>
                <a:t>›</a:t>
              </a:r>
            </a:p>
          </p:txBody>
        </p:sp>
        <p:sp>
          <p:nvSpPr>
            <p:cNvPr id="2174" name="Lorem ipsum dolor sit amet, consectetur adipiscing elit. Phasellus tincidunt rhoncus augue eu rutrum. Vivamus auctor imperdiet sagittis. Etiam sed aliquet nunc, eu hendrerit"/>
            <p:cNvSpPr txBox="1"/>
            <p:nvPr/>
          </p:nvSpPr>
          <p:spPr>
            <a:xfrm>
              <a:off x="542193" y="107525"/>
              <a:ext cx="7407067"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a:t>
              </a:r>
            </a:p>
          </p:txBody>
        </p:sp>
      </p:grpSp>
      <p:grpSp>
        <p:nvGrpSpPr>
          <p:cNvPr id="2178" name="成组"/>
          <p:cNvGrpSpPr/>
          <p:nvPr/>
        </p:nvGrpSpPr>
        <p:grpSpPr>
          <a:xfrm>
            <a:off x="14488101" y="8329669"/>
            <a:ext cx="8425367" cy="1016001"/>
            <a:chOff x="135532" y="121253"/>
            <a:chExt cx="8425365" cy="1016000"/>
          </a:xfrm>
        </p:grpSpPr>
        <p:sp>
          <p:nvSpPr>
            <p:cNvPr id="2176" name="›"/>
            <p:cNvSpPr txBox="1"/>
            <p:nvPr/>
          </p:nvSpPr>
          <p:spPr>
            <a:xfrm>
              <a:off x="135532" y="337153"/>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FF635F"/>
                  </a:solidFill>
                  <a:latin typeface="Helvetica"/>
                  <a:ea typeface="Helvetica"/>
                  <a:cs typeface="Helvetica"/>
                  <a:sym typeface="Helvetica"/>
                </a:defRPr>
              </a:lvl1pPr>
            </a:lstStyle>
            <a:p>
              <a:pPr/>
              <a:r>
                <a:t>›</a:t>
              </a:r>
            </a:p>
          </p:txBody>
        </p:sp>
        <p:sp>
          <p:nvSpPr>
            <p:cNvPr id="2177" name="Donec sit amet tortor suscipit, aliquet lectus ac, molestie lectus. Donec tincidunt nunc tellus. Maecenas bibendum nulla a blandit volutpat. Duis a rhoncus diam. Vestibulum nec"/>
            <p:cNvSpPr txBox="1"/>
            <p:nvPr/>
          </p:nvSpPr>
          <p:spPr>
            <a:xfrm>
              <a:off x="553184" y="121253"/>
              <a:ext cx="8007715"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a:t>
              </a:r>
            </a:p>
          </p:txBody>
        </p:sp>
      </p:grpSp>
      <p:grpSp>
        <p:nvGrpSpPr>
          <p:cNvPr id="2181" name="成组"/>
          <p:cNvGrpSpPr/>
          <p:nvPr/>
        </p:nvGrpSpPr>
        <p:grpSpPr>
          <a:xfrm>
            <a:off x="14488101" y="9540590"/>
            <a:ext cx="8424678" cy="800101"/>
            <a:chOff x="135532" y="116143"/>
            <a:chExt cx="8424677" cy="800099"/>
          </a:xfrm>
        </p:grpSpPr>
        <p:sp>
          <p:nvSpPr>
            <p:cNvPr id="2179" name="›"/>
            <p:cNvSpPr txBox="1"/>
            <p:nvPr/>
          </p:nvSpPr>
          <p:spPr>
            <a:xfrm>
              <a:off x="135532" y="332043"/>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F1C05F"/>
                  </a:solidFill>
                  <a:latin typeface="Helvetica"/>
                  <a:ea typeface="Helvetica"/>
                  <a:cs typeface="Helvetica"/>
                  <a:sym typeface="Helvetica"/>
                </a:defRPr>
              </a:lvl1pPr>
            </a:lstStyle>
            <a:p>
              <a:pPr/>
              <a:r>
                <a:t>›</a:t>
              </a:r>
            </a:p>
          </p:txBody>
        </p:sp>
        <p:sp>
          <p:nvSpPr>
            <p:cNvPr id="2180" name="Lorem ipsum dolor sit amet, consectetur adipiscing elit. Phasellus tincidunt rhoncus augue eu rutrum. Vivamus auctor imperdiet sagittis."/>
            <p:cNvSpPr txBox="1"/>
            <p:nvPr/>
          </p:nvSpPr>
          <p:spPr>
            <a:xfrm>
              <a:off x="552496" y="116143"/>
              <a:ext cx="8007715"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7" grpId="1" fill="hold">
                                  <p:stCondLst>
                                    <p:cond delay="0"/>
                                  </p:stCondLst>
                                  <p:iterate type="el" backwards="0">
                                    <p:tmAbs val="0"/>
                                  </p:iterate>
                                  <p:childTnLst>
                                    <p:set>
                                      <p:cBhvr>
                                        <p:cTn id="6" fill="hold"/>
                                        <p:tgtEl>
                                          <p:spTgt spid="2168"/>
                                        </p:tgtEl>
                                        <p:attrNameLst>
                                          <p:attrName>style.visibility</p:attrName>
                                        </p:attrNameLst>
                                      </p:cBhvr>
                                      <p:to>
                                        <p:strVal val="visible"/>
                                      </p:to>
                                    </p:set>
                                    <p:anim calcmode="lin" valueType="num">
                                      <p:cBhvr>
                                        <p:cTn id="7" dur="1250" fill="hold"/>
                                        <p:tgtEl>
                                          <p:spTgt spid="2168"/>
                                        </p:tgtEl>
                                        <p:attrNameLst>
                                          <p:attrName>ppt_x</p:attrName>
                                        </p:attrNameLst>
                                      </p:cBhvr>
                                      <p:tavLst>
                                        <p:tav tm="0">
                                          <p:val>
                                            <p:strVal val="0-#ppt_w/2"/>
                                          </p:val>
                                        </p:tav>
                                        <p:tav tm="100000">
                                          <p:val>
                                            <p:strVal val="#ppt_x"/>
                                          </p:val>
                                        </p:tav>
                                      </p:tavLst>
                                    </p:anim>
                                    <p:anim calcmode="lin" valueType="num">
                                      <p:cBhvr>
                                        <p:cTn id="8" dur="1250" fill="hold"/>
                                        <p:tgtEl>
                                          <p:spTgt spid="21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el" backwards="0">
                                    <p:tmAbs val="0"/>
                                  </p:iterate>
                                  <p:childTnLst>
                                    <p:set>
                                      <p:cBhvr>
                                        <p:cTn id="12" fill="hold"/>
                                        <p:tgtEl>
                                          <p:spTgt spid="2169"/>
                                        </p:tgtEl>
                                        <p:attrNameLst>
                                          <p:attrName>style.visibility</p:attrName>
                                        </p:attrNameLst>
                                      </p:cBhvr>
                                      <p:to>
                                        <p:strVal val="visible"/>
                                      </p:to>
                                    </p:set>
                                    <p:anim calcmode="lin" valueType="num">
                                      <p:cBhvr>
                                        <p:cTn id="13" dur="800" fill="hold"/>
                                        <p:tgtEl>
                                          <p:spTgt spid="2169"/>
                                        </p:tgtEl>
                                        <p:attrNameLst>
                                          <p:attrName>ppt_x</p:attrName>
                                        </p:attrNameLst>
                                      </p:cBhvr>
                                      <p:tavLst>
                                        <p:tav tm="0">
                                          <p:val>
                                            <p:strVal val="1+#ppt_w/2"/>
                                          </p:val>
                                        </p:tav>
                                        <p:tav tm="100000">
                                          <p:val>
                                            <p:strVal val="#ppt_x"/>
                                          </p:val>
                                        </p:tav>
                                      </p:tavLst>
                                    </p:anim>
                                    <p:anim calcmode="lin" valueType="num">
                                      <p:cBhvr>
                                        <p:cTn id="14" dur="800" fill="hold"/>
                                        <p:tgtEl>
                                          <p:spTgt spid="2169"/>
                                        </p:tgtEl>
                                        <p:attrNameLst>
                                          <p:attrName>ppt_y</p:attrName>
                                        </p:attrNameLst>
                                      </p:cBhvr>
                                      <p:tavLst>
                                        <p:tav tm="0">
                                          <p:val>
                                            <p:strVal val="#ppt_y"/>
                                          </p:val>
                                        </p:tav>
                                        <p:tav tm="100000">
                                          <p:val>
                                            <p:strVal val="#ppt_y"/>
                                          </p:val>
                                        </p:tav>
                                      </p:tavLst>
                                    </p:anim>
                                  </p:childTnLst>
                                </p:cTn>
                              </p:par>
                            </p:childTnLst>
                          </p:cTn>
                        </p:par>
                        <p:par>
                          <p:cTn id="15" fill="hold">
                            <p:stCondLst>
                              <p:cond delay="800"/>
                            </p:stCondLst>
                            <p:childTnLst>
                              <p:par>
                                <p:cTn id="16" presetClass="entr" nodeType="afterEffect" presetSubtype="8" presetID="22" grpId="3" fill="hold">
                                  <p:stCondLst>
                                    <p:cond delay="400"/>
                                  </p:stCondLst>
                                  <p:iterate type="el" backwards="0">
                                    <p:tmAbs val="0"/>
                                  </p:iterate>
                                  <p:childTnLst>
                                    <p:set>
                                      <p:cBhvr>
                                        <p:cTn id="17" fill="hold"/>
                                        <p:tgtEl>
                                          <p:spTgt spid="2172"/>
                                        </p:tgtEl>
                                        <p:attrNameLst>
                                          <p:attrName>style.visibility</p:attrName>
                                        </p:attrNameLst>
                                      </p:cBhvr>
                                      <p:to>
                                        <p:strVal val="visible"/>
                                      </p:to>
                                    </p:set>
                                    <p:animEffect filter="wipe(left)" transition="in">
                                      <p:cBhvr>
                                        <p:cTn id="18" dur="1000"/>
                                        <p:tgtEl>
                                          <p:spTgt spid="2172"/>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4" fill="hold">
                                  <p:stCondLst>
                                    <p:cond delay="0"/>
                                  </p:stCondLst>
                                  <p:iterate type="el" backwards="0">
                                    <p:tmAbs val="0"/>
                                  </p:iterate>
                                  <p:childTnLst>
                                    <p:set>
                                      <p:cBhvr>
                                        <p:cTn id="22" fill="hold"/>
                                        <p:tgtEl>
                                          <p:spTgt spid="2175"/>
                                        </p:tgtEl>
                                        <p:attrNameLst>
                                          <p:attrName>style.visibility</p:attrName>
                                        </p:attrNameLst>
                                      </p:cBhvr>
                                      <p:to>
                                        <p:strVal val="visible"/>
                                      </p:to>
                                    </p:set>
                                    <p:animEffect filter="wipe(left)" transition="in">
                                      <p:cBhvr>
                                        <p:cTn id="23" dur="1000"/>
                                        <p:tgtEl>
                                          <p:spTgt spid="2175"/>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2178"/>
                                        </p:tgtEl>
                                        <p:attrNameLst>
                                          <p:attrName>style.visibility</p:attrName>
                                        </p:attrNameLst>
                                      </p:cBhvr>
                                      <p:to>
                                        <p:strVal val="visible"/>
                                      </p:to>
                                    </p:set>
                                    <p:animEffect filter="wipe(left)" transition="in">
                                      <p:cBhvr>
                                        <p:cTn id="28" dur="1000"/>
                                        <p:tgtEl>
                                          <p:spTgt spid="2178"/>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2" grpId="6" fill="hold">
                                  <p:stCondLst>
                                    <p:cond delay="0"/>
                                  </p:stCondLst>
                                  <p:iterate type="el" backwards="0">
                                    <p:tmAbs val="0"/>
                                  </p:iterate>
                                  <p:childTnLst>
                                    <p:set>
                                      <p:cBhvr>
                                        <p:cTn id="32" fill="hold"/>
                                        <p:tgtEl>
                                          <p:spTgt spid="2181"/>
                                        </p:tgtEl>
                                        <p:attrNameLst>
                                          <p:attrName>style.visibility</p:attrName>
                                        </p:attrNameLst>
                                      </p:cBhvr>
                                      <p:to>
                                        <p:strVal val="visible"/>
                                      </p:to>
                                    </p:set>
                                    <p:animEffect filter="wipe(left)" transition="in">
                                      <p:cBhvr>
                                        <p:cTn id="33" dur="1000"/>
                                        <p:tgtEl>
                                          <p:spTgt spid="2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1" grpId="6"/>
      <p:bldP build="whole" bldLvl="1" animBg="1" rev="0" advAuto="0" spid="2175" grpId="4"/>
      <p:bldP build="whole" bldLvl="1" animBg="1" rev="0" advAuto="0" spid="2172" grpId="3"/>
      <p:bldP build="whole" bldLvl="1" animBg="1" rev="0" advAuto="0" spid="2178" grpId="5"/>
      <p:bldP build="whole" bldLvl="1" animBg="1" rev="0" advAuto="0" spid="2168" grpId="1"/>
      <p:bldP build="whole" bldLvl="1" animBg="1" rev="0" advAuto="0" spid="2169" grpId="2"/>
    </p:bldLst>
  </p:timing>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4" name="Phone Mock-up Option"/>
          <p:cNvSpPr txBox="1"/>
          <p:nvPr/>
        </p:nvSpPr>
        <p:spPr>
          <a:xfrm>
            <a:off x="1707674" y="996924"/>
            <a:ext cx="505034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Phone Mock-up Option</a:t>
            </a:r>
          </a:p>
        </p:txBody>
      </p:sp>
      <p:sp>
        <p:nvSpPr>
          <p:cNvPr id="218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188" name="成组"/>
          <p:cNvGrpSpPr/>
          <p:nvPr/>
        </p:nvGrpSpPr>
        <p:grpSpPr>
          <a:xfrm>
            <a:off x="12658415" y="4345033"/>
            <a:ext cx="5604737" cy="7015504"/>
            <a:chOff x="0" y="0"/>
            <a:chExt cx="5604735" cy="7015503"/>
          </a:xfrm>
        </p:grpSpPr>
        <p:pic>
          <p:nvPicPr>
            <p:cNvPr id="2186" name="iphone-real.png" descr="iphone-real.png"/>
            <p:cNvPicPr>
              <a:picLocks noChangeAspect="1"/>
            </p:cNvPicPr>
            <p:nvPr/>
          </p:nvPicPr>
          <p:blipFill>
            <a:blip r:embed="rId2">
              <a:extLst/>
            </a:blip>
            <a:stretch>
              <a:fillRect/>
            </a:stretch>
          </p:blipFill>
          <p:spPr>
            <a:xfrm>
              <a:off x="0" y="0"/>
              <a:ext cx="5604736" cy="7015504"/>
            </a:xfrm>
            <a:prstGeom prst="rect">
              <a:avLst/>
            </a:prstGeom>
            <a:ln w="12700" cap="flat">
              <a:noFill/>
              <a:miter lim="400000"/>
            </a:ln>
            <a:effectLst/>
          </p:spPr>
        </p:pic>
        <p:sp>
          <p:nvSpPr>
            <p:cNvPr id="2187" name="image"/>
            <p:cNvSpPr/>
            <p:nvPr/>
          </p:nvSpPr>
          <p:spPr>
            <a:xfrm>
              <a:off x="1720435" y="1296229"/>
              <a:ext cx="2214569" cy="4285340"/>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500"/>
              </a:lvl1pPr>
            </a:lstStyle>
            <a:p>
              <a:pPr/>
              <a:r>
                <a:t>image</a:t>
              </a:r>
            </a:p>
          </p:txBody>
        </p:sp>
      </p:grpSp>
      <p:grpSp>
        <p:nvGrpSpPr>
          <p:cNvPr id="2191" name="成组"/>
          <p:cNvGrpSpPr/>
          <p:nvPr/>
        </p:nvGrpSpPr>
        <p:grpSpPr>
          <a:xfrm>
            <a:off x="17149757" y="4345033"/>
            <a:ext cx="5604737" cy="7015504"/>
            <a:chOff x="0" y="0"/>
            <a:chExt cx="5604735" cy="7015503"/>
          </a:xfrm>
        </p:grpSpPr>
        <p:pic>
          <p:nvPicPr>
            <p:cNvPr id="2189" name="iphone-real.png" descr="iphone-real.png"/>
            <p:cNvPicPr>
              <a:picLocks noChangeAspect="1"/>
            </p:cNvPicPr>
            <p:nvPr/>
          </p:nvPicPr>
          <p:blipFill>
            <a:blip r:embed="rId2">
              <a:extLst/>
            </a:blip>
            <a:stretch>
              <a:fillRect/>
            </a:stretch>
          </p:blipFill>
          <p:spPr>
            <a:xfrm>
              <a:off x="0" y="0"/>
              <a:ext cx="5604736" cy="7015504"/>
            </a:xfrm>
            <a:prstGeom prst="rect">
              <a:avLst/>
            </a:prstGeom>
            <a:ln w="12700" cap="flat">
              <a:noFill/>
              <a:miter lim="400000"/>
            </a:ln>
            <a:effectLst/>
          </p:spPr>
        </p:pic>
        <p:sp>
          <p:nvSpPr>
            <p:cNvPr id="2190" name="image"/>
            <p:cNvSpPr/>
            <p:nvPr/>
          </p:nvSpPr>
          <p:spPr>
            <a:xfrm>
              <a:off x="1720435" y="1296229"/>
              <a:ext cx="2214569" cy="4285340"/>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500"/>
              </a:lvl1pPr>
            </a:lstStyle>
            <a:p>
              <a:pPr/>
              <a:r>
                <a:t>image</a:t>
              </a:r>
            </a:p>
          </p:txBody>
        </p:sp>
      </p:grpSp>
      <p:grpSp>
        <p:nvGrpSpPr>
          <p:cNvPr id="2194" name="成组"/>
          <p:cNvGrpSpPr/>
          <p:nvPr/>
        </p:nvGrpSpPr>
        <p:grpSpPr>
          <a:xfrm>
            <a:off x="2258546" y="4760754"/>
            <a:ext cx="9825726" cy="2835701"/>
            <a:chOff x="0" y="0"/>
            <a:chExt cx="9825725" cy="2835700"/>
          </a:xfrm>
        </p:grpSpPr>
        <p:sp>
          <p:nvSpPr>
            <p:cNvPr id="2192" name="Lorem ipsum dolor sit amet, consectetur adipiscing elit. Phasellus tincidunt rhoncus augue eu rutrum. Vivamus auctor imperdiet sagittis."/>
            <p:cNvSpPr txBox="1"/>
            <p:nvPr/>
          </p:nvSpPr>
          <p:spPr>
            <a:xfrm>
              <a:off x="0" y="0"/>
              <a:ext cx="9628721" cy="147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3000">
                  <a:solidFill>
                    <a:srgbClr val="D4D2D6"/>
                  </a:solidFill>
                  <a:latin typeface="Helvetica"/>
                  <a:ea typeface="Helvetica"/>
                  <a:cs typeface="Helvetica"/>
                  <a:sym typeface="Helvetica"/>
                </a:defRPr>
              </a:pPr>
              <a:r>
                <a:t>Lorem ipsum </a:t>
              </a:r>
              <a:r>
                <a:rPr>
                  <a:solidFill>
                    <a:srgbClr val="FF635F"/>
                  </a:solidFill>
                </a:rPr>
                <a:t>dolor sit amet, consectetur</a:t>
              </a:r>
              <a:r>
                <a:rPr>
                  <a:solidFill>
                    <a:srgbClr val="FF635F"/>
                  </a:solidFill>
                </a:rPr>
                <a:t> </a:t>
              </a:r>
              <a:r>
                <a:t>adipiscing elit. Phasellus tincidunt rhoncus augue eu rutrum. Vivamus auctor</a:t>
              </a:r>
              <a:r>
                <a:rPr>
                  <a:solidFill>
                    <a:srgbClr val="FF635F"/>
                  </a:solidFill>
                </a:rPr>
                <a:t> imperdiet sagittis.</a:t>
              </a:r>
            </a:p>
          </p:txBody>
        </p:sp>
        <p:sp>
          <p:nvSpPr>
            <p:cNvPr id="2193" name="Lorem ipsum dolor sit amet, consectetur adipiscing elit. Phasellus tincidunt rhoncus augue eu rutrum. Vivamus auctor imperdiet sagittis. Etiam sed aliquet nunc, eu hendrerit metus. Aliquam accumsan faucibus volutpat."/>
            <p:cNvSpPr txBox="1"/>
            <p:nvPr/>
          </p:nvSpPr>
          <p:spPr>
            <a:xfrm>
              <a:off x="6194" y="1743500"/>
              <a:ext cx="9819532"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a:t>
              </a:r>
            </a:p>
          </p:txBody>
        </p:sp>
      </p:grpSp>
      <p:grpSp>
        <p:nvGrpSpPr>
          <p:cNvPr id="2198" name="成组"/>
          <p:cNvGrpSpPr/>
          <p:nvPr/>
        </p:nvGrpSpPr>
        <p:grpSpPr>
          <a:xfrm>
            <a:off x="2354075" y="8247337"/>
            <a:ext cx="8417953" cy="1092201"/>
            <a:chOff x="0" y="0"/>
            <a:chExt cx="8417952" cy="1092200"/>
          </a:xfrm>
        </p:grpSpPr>
        <p:sp>
          <p:nvSpPr>
            <p:cNvPr id="2195" name="圆形"/>
            <p:cNvSpPr/>
            <p:nvPr/>
          </p:nvSpPr>
          <p:spPr>
            <a:xfrm>
              <a:off x="0" y="0"/>
              <a:ext cx="1092200" cy="1092200"/>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2196" name="Z"/>
            <p:cNvSpPr txBox="1"/>
            <p:nvPr/>
          </p:nvSpPr>
          <p:spPr>
            <a:xfrm>
              <a:off x="310523" y="146050"/>
              <a:ext cx="471154"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rgbClr val="EEECF0"/>
                  </a:solidFill>
                  <a:latin typeface="Helvetica"/>
                  <a:ea typeface="Helvetica"/>
                  <a:cs typeface="Helvetica"/>
                  <a:sym typeface="Helvetica"/>
                </a:defRPr>
              </a:lvl1pPr>
            </a:lstStyle>
            <a:p>
              <a:pPr/>
              <a:r>
                <a:t>Z</a:t>
              </a:r>
            </a:p>
          </p:txBody>
        </p:sp>
        <p:sp>
          <p:nvSpPr>
            <p:cNvPr id="2197" name="Lorem ipsum dolor sit amet, consectetur adipiscing elit."/>
            <p:cNvSpPr txBox="1"/>
            <p:nvPr/>
          </p:nvSpPr>
          <p:spPr>
            <a:xfrm>
              <a:off x="1424245" y="330199"/>
              <a:ext cx="6993708"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a:t>
              </a:r>
            </a:p>
          </p:txBody>
        </p:sp>
      </p:grpSp>
      <p:grpSp>
        <p:nvGrpSpPr>
          <p:cNvPr id="2202" name="成组"/>
          <p:cNvGrpSpPr/>
          <p:nvPr/>
        </p:nvGrpSpPr>
        <p:grpSpPr>
          <a:xfrm>
            <a:off x="2354075" y="9990419"/>
            <a:ext cx="9199782" cy="1092201"/>
            <a:chOff x="0" y="0"/>
            <a:chExt cx="9199781" cy="1092200"/>
          </a:xfrm>
        </p:grpSpPr>
        <p:sp>
          <p:nvSpPr>
            <p:cNvPr id="2199" name="圆形"/>
            <p:cNvSpPr/>
            <p:nvPr/>
          </p:nvSpPr>
          <p:spPr>
            <a:xfrm>
              <a:off x="0" y="0"/>
              <a:ext cx="1092200" cy="1092200"/>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200" name="ä"/>
            <p:cNvSpPr txBox="1"/>
            <p:nvPr/>
          </p:nvSpPr>
          <p:spPr>
            <a:xfrm>
              <a:off x="326497" y="146050"/>
              <a:ext cx="439206"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rgbClr val="EEECF0"/>
                  </a:solidFill>
                  <a:latin typeface="Helvetica"/>
                  <a:ea typeface="Helvetica"/>
                  <a:cs typeface="Helvetica"/>
                  <a:sym typeface="Helvetica"/>
                </a:defRPr>
              </a:lvl1pPr>
            </a:lstStyle>
            <a:p>
              <a:pPr/>
              <a:r>
                <a:t>ä</a:t>
              </a:r>
            </a:p>
          </p:txBody>
        </p:sp>
        <p:sp>
          <p:nvSpPr>
            <p:cNvPr id="2201" name="Lorem ipsum dolor sit amet, consectetur adipiscing elit. Phasellus tincidunt rhoncus augue eu rutrum."/>
            <p:cNvSpPr txBox="1"/>
            <p:nvPr/>
          </p:nvSpPr>
          <p:spPr>
            <a:xfrm>
              <a:off x="1419804" y="165099"/>
              <a:ext cx="7779978" cy="762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94"/>
                                        </p:tgtEl>
                                        <p:attrNameLst>
                                          <p:attrName>style.visibility</p:attrName>
                                        </p:attrNameLst>
                                      </p:cBhvr>
                                      <p:to>
                                        <p:strVal val="visible"/>
                                      </p:to>
                                    </p:set>
                                    <p:animEffect filter="dissolve" transition="in">
                                      <p:cBhvr>
                                        <p:cTn id="7" dur="1000"/>
                                        <p:tgtEl>
                                          <p:spTgt spid="219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198"/>
                                        </p:tgtEl>
                                        <p:attrNameLst>
                                          <p:attrName>style.visibility</p:attrName>
                                        </p:attrNameLst>
                                      </p:cBhvr>
                                      <p:to>
                                        <p:strVal val="visible"/>
                                      </p:to>
                                    </p:set>
                                    <p:animEffect filter="wipe(left)" transition="in">
                                      <p:cBhvr>
                                        <p:cTn id="12" dur="900"/>
                                        <p:tgtEl>
                                          <p:spTgt spid="219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202"/>
                                        </p:tgtEl>
                                        <p:attrNameLst>
                                          <p:attrName>style.visibility</p:attrName>
                                        </p:attrNameLst>
                                      </p:cBhvr>
                                      <p:to>
                                        <p:strVal val="visible"/>
                                      </p:to>
                                    </p:set>
                                    <p:animEffect filter="wipe(left)" transition="in">
                                      <p:cBhvr>
                                        <p:cTn id="17" dur="900"/>
                                        <p:tgtEl>
                                          <p:spTgt spid="220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 grpId="4" fill="hold">
                                  <p:stCondLst>
                                    <p:cond delay="0"/>
                                  </p:stCondLst>
                                  <p:iterate type="el" backwards="0">
                                    <p:tmAbs val="0"/>
                                  </p:iterate>
                                  <p:childTnLst>
                                    <p:set>
                                      <p:cBhvr>
                                        <p:cTn id="21" fill="hold"/>
                                        <p:tgtEl>
                                          <p:spTgt spid="2188"/>
                                        </p:tgtEl>
                                        <p:attrNameLst>
                                          <p:attrName>style.visibility</p:attrName>
                                        </p:attrNameLst>
                                      </p:cBhvr>
                                      <p:to>
                                        <p:strVal val="visible"/>
                                      </p:to>
                                    </p:set>
                                    <p:anim calcmode="lin" valueType="num">
                                      <p:cBhvr>
                                        <p:cTn id="22" dur="1000" fill="hold"/>
                                        <p:tgtEl>
                                          <p:spTgt spid="2188"/>
                                        </p:tgtEl>
                                        <p:attrNameLst>
                                          <p:attrName>ppt_x</p:attrName>
                                        </p:attrNameLst>
                                      </p:cBhvr>
                                      <p:tavLst>
                                        <p:tav tm="0">
                                          <p:val>
                                            <p:strVal val="1+#ppt_w/2"/>
                                          </p:val>
                                        </p:tav>
                                        <p:tav tm="100000">
                                          <p:val>
                                            <p:strVal val="#ppt_x"/>
                                          </p:val>
                                        </p:tav>
                                      </p:tavLst>
                                    </p:anim>
                                    <p:anim calcmode="lin" valueType="num">
                                      <p:cBhvr>
                                        <p:cTn id="23" dur="1000" fill="hold"/>
                                        <p:tgtEl>
                                          <p:spTgt spid="2188"/>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Class="entr" nodeType="afterEffect" presetSubtype="2" presetID="2" grpId="5" fill="hold">
                                  <p:stCondLst>
                                    <p:cond delay="300"/>
                                  </p:stCondLst>
                                  <p:iterate type="el" backwards="0">
                                    <p:tmAbs val="0"/>
                                  </p:iterate>
                                  <p:childTnLst>
                                    <p:set>
                                      <p:cBhvr>
                                        <p:cTn id="26" fill="hold"/>
                                        <p:tgtEl>
                                          <p:spTgt spid="2191"/>
                                        </p:tgtEl>
                                        <p:attrNameLst>
                                          <p:attrName>style.visibility</p:attrName>
                                        </p:attrNameLst>
                                      </p:cBhvr>
                                      <p:to>
                                        <p:strVal val="visible"/>
                                      </p:to>
                                    </p:set>
                                    <p:anim calcmode="lin" valueType="num">
                                      <p:cBhvr>
                                        <p:cTn id="27" dur="1000" fill="hold"/>
                                        <p:tgtEl>
                                          <p:spTgt spid="2191"/>
                                        </p:tgtEl>
                                        <p:attrNameLst>
                                          <p:attrName>ppt_x</p:attrName>
                                        </p:attrNameLst>
                                      </p:cBhvr>
                                      <p:tavLst>
                                        <p:tav tm="0">
                                          <p:val>
                                            <p:strVal val="1+#ppt_w/2"/>
                                          </p:val>
                                        </p:tav>
                                        <p:tav tm="100000">
                                          <p:val>
                                            <p:strVal val="#ppt_x"/>
                                          </p:val>
                                        </p:tav>
                                      </p:tavLst>
                                    </p:anim>
                                    <p:anim calcmode="lin" valueType="num">
                                      <p:cBhvr>
                                        <p:cTn id="28" dur="1000" fill="hold"/>
                                        <p:tgtEl>
                                          <p:spTgt spid="21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1" grpId="5"/>
      <p:bldP build="whole" bldLvl="1" animBg="1" rev="0" advAuto="0" spid="2194" grpId="1"/>
      <p:bldP build="whole" bldLvl="1" animBg="1" rev="0" advAuto="0" spid="2198" grpId="2"/>
      <p:bldP build="whole" bldLvl="1" animBg="1" rev="0" advAuto="0" spid="2202" grpId="3"/>
      <p:bldP build="whole" bldLvl="1" animBg="1" rev="0" advAuto="0" spid="2188" grpId="4"/>
    </p:bldLst>
  </p:timing>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5" name="Tablet Option"/>
          <p:cNvSpPr txBox="1"/>
          <p:nvPr/>
        </p:nvSpPr>
        <p:spPr>
          <a:xfrm>
            <a:off x="1707674" y="996924"/>
            <a:ext cx="295805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Tablet Option</a:t>
            </a:r>
          </a:p>
        </p:txBody>
      </p:sp>
      <p:sp>
        <p:nvSpPr>
          <p:cNvPr id="2206"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209" name="成组"/>
          <p:cNvGrpSpPr/>
          <p:nvPr/>
        </p:nvGrpSpPr>
        <p:grpSpPr>
          <a:xfrm>
            <a:off x="7734327" y="3300203"/>
            <a:ext cx="7257544" cy="9792713"/>
            <a:chOff x="0" y="0"/>
            <a:chExt cx="7257543" cy="9792711"/>
          </a:xfrm>
        </p:grpSpPr>
        <p:pic>
          <p:nvPicPr>
            <p:cNvPr id="2207" name="ipad-mockup.png" descr="ipad-mockup.png"/>
            <p:cNvPicPr>
              <a:picLocks noChangeAspect="1"/>
            </p:cNvPicPr>
            <p:nvPr/>
          </p:nvPicPr>
          <p:blipFill>
            <a:blip r:embed="rId2">
              <a:extLst/>
            </a:blip>
            <a:stretch>
              <a:fillRect/>
            </a:stretch>
          </p:blipFill>
          <p:spPr>
            <a:xfrm>
              <a:off x="0" y="0"/>
              <a:ext cx="7257544" cy="9792712"/>
            </a:xfrm>
            <a:prstGeom prst="rect">
              <a:avLst/>
            </a:prstGeom>
            <a:ln w="12700" cap="flat">
              <a:noFill/>
              <a:miter lim="400000"/>
            </a:ln>
            <a:effectLst/>
          </p:spPr>
        </p:pic>
        <p:sp>
          <p:nvSpPr>
            <p:cNvPr id="2208" name="image"/>
            <p:cNvSpPr/>
            <p:nvPr/>
          </p:nvSpPr>
          <p:spPr>
            <a:xfrm>
              <a:off x="1393474" y="1288409"/>
              <a:ext cx="4518360" cy="6467536"/>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500"/>
              </a:lvl1pPr>
            </a:lstStyle>
            <a:p>
              <a:pPr/>
              <a:r>
                <a:t>image</a:t>
              </a:r>
            </a:p>
          </p:txBody>
        </p:sp>
      </p:grpSp>
      <p:grpSp>
        <p:nvGrpSpPr>
          <p:cNvPr id="2214" name="成组"/>
          <p:cNvGrpSpPr/>
          <p:nvPr/>
        </p:nvGrpSpPr>
        <p:grpSpPr>
          <a:xfrm>
            <a:off x="14973935" y="5121547"/>
            <a:ext cx="2120586" cy="2120586"/>
            <a:chOff x="0" y="0"/>
            <a:chExt cx="2120585" cy="2120585"/>
          </a:xfrm>
        </p:grpSpPr>
        <p:graphicFrame>
          <p:nvGraphicFramePr>
            <p:cNvPr id="2210" name="二维饼图"/>
            <p:cNvGraphicFramePr/>
            <p:nvPr/>
          </p:nvGraphicFramePr>
          <p:xfrm>
            <a:off x="0" y="0"/>
            <a:ext cx="2120586" cy="2120586"/>
          </p:xfrm>
          <a:graphic xmlns:a="http://schemas.openxmlformats.org/drawingml/2006/main">
            <a:graphicData uri="http://schemas.openxmlformats.org/drawingml/2006/chart">
              <c:chart xmlns:c="http://schemas.openxmlformats.org/drawingml/2006/chart" r:id="rId3"/>
            </a:graphicData>
          </a:graphic>
        </p:graphicFrame>
        <p:sp>
          <p:nvSpPr>
            <p:cNvPr id="2211" name="圆形"/>
            <p:cNvSpPr/>
            <p:nvPr/>
          </p:nvSpPr>
          <p:spPr>
            <a:xfrm>
              <a:off x="120712" y="120712"/>
              <a:ext cx="1879161" cy="1879161"/>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2212" name="85%"/>
            <p:cNvSpPr txBox="1"/>
            <p:nvPr/>
          </p:nvSpPr>
          <p:spPr>
            <a:xfrm>
              <a:off x="556738" y="489362"/>
              <a:ext cx="108020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D2D2D2"/>
                  </a:solidFill>
                  <a:latin typeface="Helvetica"/>
                  <a:ea typeface="Helvetica"/>
                  <a:cs typeface="Helvetica"/>
                  <a:sym typeface="Helvetica"/>
                </a:defRPr>
              </a:lvl1pPr>
            </a:lstStyle>
            <a:p>
              <a:pPr/>
              <a:r>
                <a:t>85%</a:t>
              </a:r>
            </a:p>
          </p:txBody>
        </p:sp>
        <p:sp>
          <p:nvSpPr>
            <p:cNvPr id="2213" name="ĵ"/>
            <p:cNvSpPr txBox="1"/>
            <p:nvPr/>
          </p:nvSpPr>
          <p:spPr>
            <a:xfrm>
              <a:off x="907211" y="754922"/>
              <a:ext cx="306165"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800">
                  <a:solidFill>
                    <a:srgbClr val="B9B9B9"/>
                  </a:solidFill>
                  <a:latin typeface="Helvetica"/>
                  <a:ea typeface="Helvetica"/>
                  <a:cs typeface="Helvetica"/>
                  <a:sym typeface="Helvetica"/>
                </a:defRPr>
              </a:lvl1pPr>
            </a:lstStyle>
            <a:p>
              <a:pPr/>
              <a:r>
                <a:t>ĵ</a:t>
              </a:r>
            </a:p>
          </p:txBody>
        </p:sp>
      </p:grpSp>
      <p:grpSp>
        <p:nvGrpSpPr>
          <p:cNvPr id="2219" name="成组"/>
          <p:cNvGrpSpPr/>
          <p:nvPr/>
        </p:nvGrpSpPr>
        <p:grpSpPr>
          <a:xfrm>
            <a:off x="14973935" y="7992140"/>
            <a:ext cx="2120586" cy="2120586"/>
            <a:chOff x="0" y="0"/>
            <a:chExt cx="2120585" cy="2120585"/>
          </a:xfrm>
        </p:grpSpPr>
        <p:graphicFrame>
          <p:nvGraphicFramePr>
            <p:cNvPr id="2215" name="二维饼图"/>
            <p:cNvGraphicFramePr/>
            <p:nvPr/>
          </p:nvGraphicFramePr>
          <p:xfrm>
            <a:off x="0" y="0"/>
            <a:ext cx="2120586" cy="2120586"/>
          </p:xfrm>
          <a:graphic xmlns:a="http://schemas.openxmlformats.org/drawingml/2006/main">
            <a:graphicData uri="http://schemas.openxmlformats.org/drawingml/2006/chart">
              <c:chart xmlns:c="http://schemas.openxmlformats.org/drawingml/2006/chart" r:id="rId4"/>
            </a:graphicData>
          </a:graphic>
        </p:graphicFrame>
        <p:sp>
          <p:nvSpPr>
            <p:cNvPr id="2216" name="圆形"/>
            <p:cNvSpPr/>
            <p:nvPr/>
          </p:nvSpPr>
          <p:spPr>
            <a:xfrm>
              <a:off x="120713" y="120712"/>
              <a:ext cx="1879161" cy="1879162"/>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pPr>
            </a:p>
          </p:txBody>
        </p:sp>
        <p:sp>
          <p:nvSpPr>
            <p:cNvPr id="2217" name="45%"/>
            <p:cNvSpPr txBox="1"/>
            <p:nvPr/>
          </p:nvSpPr>
          <p:spPr>
            <a:xfrm>
              <a:off x="556738" y="561474"/>
              <a:ext cx="108020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D2D2D2"/>
                  </a:solidFill>
                  <a:latin typeface="Helvetica"/>
                  <a:ea typeface="Helvetica"/>
                  <a:cs typeface="Helvetica"/>
                  <a:sym typeface="Helvetica"/>
                </a:defRPr>
              </a:lvl1pPr>
            </a:lstStyle>
            <a:p>
              <a:pPr/>
              <a:r>
                <a:t>45%</a:t>
              </a:r>
            </a:p>
          </p:txBody>
        </p:sp>
        <p:sp>
          <p:nvSpPr>
            <p:cNvPr id="2218" name="Ķ"/>
            <p:cNvSpPr txBox="1"/>
            <p:nvPr/>
          </p:nvSpPr>
          <p:spPr>
            <a:xfrm>
              <a:off x="715134" y="827034"/>
              <a:ext cx="690316"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800">
                  <a:solidFill>
                    <a:srgbClr val="B9B9B9"/>
                  </a:solidFill>
                  <a:latin typeface="Helvetica"/>
                  <a:ea typeface="Helvetica"/>
                  <a:cs typeface="Helvetica"/>
                  <a:sym typeface="Helvetica"/>
                </a:defRPr>
              </a:lvl1pPr>
            </a:lstStyle>
            <a:p>
              <a:pPr/>
              <a:r>
                <a:t>Ķ</a:t>
              </a:r>
            </a:p>
          </p:txBody>
        </p:sp>
      </p:grpSp>
      <p:grpSp>
        <p:nvGrpSpPr>
          <p:cNvPr id="2222" name="成组"/>
          <p:cNvGrpSpPr/>
          <p:nvPr/>
        </p:nvGrpSpPr>
        <p:grpSpPr>
          <a:xfrm>
            <a:off x="17781379" y="5015272"/>
            <a:ext cx="3089091" cy="1882078"/>
            <a:chOff x="0" y="0"/>
            <a:chExt cx="3089089" cy="1882077"/>
          </a:xfrm>
        </p:grpSpPr>
        <p:sp>
          <p:nvSpPr>
            <p:cNvPr id="2220" name="Product A"/>
            <p:cNvSpPr txBox="1"/>
            <p:nvPr/>
          </p:nvSpPr>
          <p:spPr>
            <a:xfrm>
              <a:off x="0" y="0"/>
              <a:ext cx="1546188"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FF635F"/>
                  </a:solidFill>
                  <a:latin typeface="Helvetica"/>
                  <a:ea typeface="Helvetica"/>
                  <a:cs typeface="Helvetica"/>
                  <a:sym typeface="Helvetica"/>
                </a:defRPr>
              </a:lvl1pPr>
            </a:lstStyle>
            <a:p>
              <a:pPr/>
              <a:r>
                <a:t>Product A</a:t>
              </a:r>
            </a:p>
          </p:txBody>
        </p:sp>
        <p:sp>
          <p:nvSpPr>
            <p:cNvPr id="2221" name="Lorem ipsum dolor sit amet, consectetur adipiscing elit. Phasellus tincidunt rhoncus augue"/>
            <p:cNvSpPr txBox="1"/>
            <p:nvPr/>
          </p:nvSpPr>
          <p:spPr>
            <a:xfrm>
              <a:off x="19347" y="561277"/>
              <a:ext cx="3069743"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2225" name="成组"/>
          <p:cNvGrpSpPr/>
          <p:nvPr/>
        </p:nvGrpSpPr>
        <p:grpSpPr>
          <a:xfrm>
            <a:off x="17789814" y="7946549"/>
            <a:ext cx="3091567" cy="1899932"/>
            <a:chOff x="0" y="0"/>
            <a:chExt cx="3091565" cy="1899931"/>
          </a:xfrm>
        </p:grpSpPr>
        <p:sp>
          <p:nvSpPr>
            <p:cNvPr id="2223" name="Product B"/>
            <p:cNvSpPr txBox="1"/>
            <p:nvPr/>
          </p:nvSpPr>
          <p:spPr>
            <a:xfrm>
              <a:off x="0" y="0"/>
              <a:ext cx="1564246"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3FA086"/>
                  </a:solidFill>
                  <a:latin typeface="Helvetica"/>
                  <a:ea typeface="Helvetica"/>
                  <a:cs typeface="Helvetica"/>
                  <a:sym typeface="Helvetica"/>
                </a:defRPr>
              </a:lvl1pPr>
            </a:lstStyle>
            <a:p>
              <a:pPr/>
              <a:r>
                <a:t>Product B</a:t>
              </a:r>
            </a:p>
          </p:txBody>
        </p:sp>
        <p:sp>
          <p:nvSpPr>
            <p:cNvPr id="2224" name="Lorem ipsum dolor sit amet, consectetur adipiscing elit. Phasellus tincidunt rhoncus augue"/>
            <p:cNvSpPr txBox="1"/>
            <p:nvPr/>
          </p:nvSpPr>
          <p:spPr>
            <a:xfrm>
              <a:off x="21823" y="579131"/>
              <a:ext cx="3069743"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2229" name="成组"/>
          <p:cNvGrpSpPr/>
          <p:nvPr/>
        </p:nvGrpSpPr>
        <p:grpSpPr>
          <a:xfrm>
            <a:off x="3523188" y="5849588"/>
            <a:ext cx="5182590" cy="1190414"/>
            <a:chOff x="0" y="-6350"/>
            <a:chExt cx="5182588" cy="1190413"/>
          </a:xfrm>
        </p:grpSpPr>
        <p:sp>
          <p:nvSpPr>
            <p:cNvPr id="2226" name="300.000"/>
            <p:cNvSpPr txBox="1"/>
            <p:nvPr/>
          </p:nvSpPr>
          <p:spPr>
            <a:xfrm>
              <a:off x="0" y="-6351"/>
              <a:ext cx="185877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D2D2D2"/>
                  </a:solidFill>
                  <a:latin typeface="Helvetica"/>
                  <a:ea typeface="Helvetica"/>
                  <a:cs typeface="Helvetica"/>
                  <a:sym typeface="Helvetica"/>
                </a:defRPr>
              </a:lvl1pPr>
            </a:lstStyle>
            <a:p>
              <a:pPr/>
              <a:r>
                <a:t>300.000</a:t>
              </a:r>
            </a:p>
          </p:txBody>
        </p:sp>
        <p:sp>
          <p:nvSpPr>
            <p:cNvPr id="2227" name="Fcebook followers"/>
            <p:cNvSpPr txBox="1"/>
            <p:nvPr/>
          </p:nvSpPr>
          <p:spPr>
            <a:xfrm>
              <a:off x="14145" y="714162"/>
              <a:ext cx="2570709"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D4D2D6"/>
                  </a:solidFill>
                  <a:latin typeface="Helvetica"/>
                  <a:ea typeface="Helvetica"/>
                  <a:cs typeface="Helvetica"/>
                  <a:sym typeface="Helvetica"/>
                </a:defRPr>
              </a:lvl1pPr>
            </a:lstStyle>
            <a:p>
              <a:pPr/>
              <a:r>
                <a:t>Fcebook followers</a:t>
              </a:r>
            </a:p>
          </p:txBody>
        </p:sp>
        <p:sp>
          <p:nvSpPr>
            <p:cNvPr id="2228" name="线条"/>
            <p:cNvSpPr/>
            <p:nvPr/>
          </p:nvSpPr>
          <p:spPr>
            <a:xfrm>
              <a:off x="3303427" y="592031"/>
              <a:ext cx="1879162" cy="1"/>
            </a:xfrm>
            <a:prstGeom prst="line">
              <a:avLst/>
            </a:prstGeom>
            <a:noFill/>
            <a:ln w="76200" cap="flat">
              <a:solidFill>
                <a:srgbClr val="FF635F"/>
              </a:solidFill>
              <a:prstDash val="solid"/>
              <a:miter lim="400000"/>
              <a:headEnd type="triangle" w="med" len="med"/>
            </a:ln>
            <a:effectLst/>
          </p:spPr>
          <p:txBody>
            <a:bodyPr wrap="square" lIns="50800" tIns="50800" rIns="50800" bIns="50800" numCol="1" anchor="ctr">
              <a:noAutofit/>
            </a:bodyPr>
            <a:lstStyle/>
            <a:p>
              <a:pPr>
                <a:defRPr sz="3200"/>
              </a:pPr>
            </a:p>
          </p:txBody>
        </p:sp>
      </p:grpSp>
      <p:grpSp>
        <p:nvGrpSpPr>
          <p:cNvPr id="2233" name="成组"/>
          <p:cNvGrpSpPr/>
          <p:nvPr/>
        </p:nvGrpSpPr>
        <p:grpSpPr>
          <a:xfrm>
            <a:off x="3480701" y="8298132"/>
            <a:ext cx="5225077" cy="1190414"/>
            <a:chOff x="0" y="-6350"/>
            <a:chExt cx="5225075" cy="1190412"/>
          </a:xfrm>
        </p:grpSpPr>
        <p:sp>
          <p:nvSpPr>
            <p:cNvPr id="2230" name="83.000"/>
            <p:cNvSpPr txBox="1"/>
            <p:nvPr/>
          </p:nvSpPr>
          <p:spPr>
            <a:xfrm>
              <a:off x="11254" y="-6351"/>
              <a:ext cx="159037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D2D2D2"/>
                  </a:solidFill>
                  <a:latin typeface="Helvetica"/>
                  <a:ea typeface="Helvetica"/>
                  <a:cs typeface="Helvetica"/>
                  <a:sym typeface="Helvetica"/>
                </a:defRPr>
              </a:lvl1pPr>
            </a:lstStyle>
            <a:p>
              <a:pPr/>
              <a:r>
                <a:t>83.000</a:t>
              </a:r>
            </a:p>
          </p:txBody>
        </p:sp>
        <p:sp>
          <p:nvSpPr>
            <p:cNvPr id="2231" name="Twitter followers"/>
            <p:cNvSpPr txBox="1"/>
            <p:nvPr/>
          </p:nvSpPr>
          <p:spPr>
            <a:xfrm>
              <a:off x="0" y="714162"/>
              <a:ext cx="2299395"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D4D2D6"/>
                  </a:solidFill>
                  <a:latin typeface="Helvetica"/>
                  <a:ea typeface="Helvetica"/>
                  <a:cs typeface="Helvetica"/>
                  <a:sym typeface="Helvetica"/>
                </a:defRPr>
              </a:lvl1pPr>
            </a:lstStyle>
            <a:p>
              <a:pPr/>
              <a:r>
                <a:t>Twitter followers</a:t>
              </a:r>
            </a:p>
          </p:txBody>
        </p:sp>
        <p:sp>
          <p:nvSpPr>
            <p:cNvPr id="2232" name="线条"/>
            <p:cNvSpPr/>
            <p:nvPr/>
          </p:nvSpPr>
          <p:spPr>
            <a:xfrm>
              <a:off x="3345915" y="747949"/>
              <a:ext cx="1879161" cy="1"/>
            </a:xfrm>
            <a:prstGeom prst="line">
              <a:avLst/>
            </a:prstGeom>
            <a:noFill/>
            <a:ln w="76200" cap="flat">
              <a:solidFill>
                <a:srgbClr val="3FA086"/>
              </a:solidFill>
              <a:prstDash val="solid"/>
              <a:miter lim="400000"/>
              <a:headEnd type="triangle" w="med" len="med"/>
            </a:ln>
            <a:effectLst/>
          </p:spPr>
          <p:txBody>
            <a:bodyPr wrap="square" lIns="50800" tIns="50800" rIns="50800" bIns="50800" numCol="1" anchor="ctr">
              <a:noAutofit/>
            </a:bodyPr>
            <a:lstStyle/>
            <a:p>
              <a:pPr>
                <a:defRPr sz="3200"/>
              </a:pP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09"/>
                                        </p:tgtEl>
                                        <p:attrNameLst>
                                          <p:attrName>style.visibility</p:attrName>
                                        </p:attrNameLst>
                                      </p:cBhvr>
                                      <p:to>
                                        <p:strVal val="visible"/>
                                      </p:to>
                                    </p:set>
                                    <p:anim calcmode="lin" valueType="num">
                                      <p:cBhvr>
                                        <p:cTn id="7" dur="1000" fill="hold"/>
                                        <p:tgtEl>
                                          <p:spTgt spid="2209"/>
                                        </p:tgtEl>
                                        <p:attrNameLst>
                                          <p:attrName>ppt_x</p:attrName>
                                        </p:attrNameLst>
                                      </p:cBhvr>
                                      <p:tavLst>
                                        <p:tav tm="0">
                                          <p:val>
                                            <p:strVal val="0-#ppt_w/2"/>
                                          </p:val>
                                        </p:tav>
                                        <p:tav tm="100000">
                                          <p:val>
                                            <p:strVal val="#ppt_x"/>
                                          </p:val>
                                        </p:tav>
                                      </p:tavLst>
                                    </p:anim>
                                    <p:anim calcmode="lin" valueType="num">
                                      <p:cBhvr>
                                        <p:cTn id="8" dur="1000" fill="hold"/>
                                        <p:tgtEl>
                                          <p:spTgt spid="22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2" grpId="2" fill="hold">
                                  <p:stCondLst>
                                    <p:cond delay="0"/>
                                  </p:stCondLst>
                                  <p:iterate type="el" backwards="0">
                                    <p:tmAbs val="0"/>
                                  </p:iterate>
                                  <p:childTnLst>
                                    <p:set>
                                      <p:cBhvr>
                                        <p:cTn id="12" fill="hold"/>
                                        <p:tgtEl>
                                          <p:spTgt spid="2229"/>
                                        </p:tgtEl>
                                        <p:attrNameLst>
                                          <p:attrName>style.visibility</p:attrName>
                                        </p:attrNameLst>
                                      </p:cBhvr>
                                      <p:to>
                                        <p:strVal val="visible"/>
                                      </p:to>
                                    </p:set>
                                    <p:animEffect filter="wipe(right)" transition="in">
                                      <p:cBhvr>
                                        <p:cTn id="13" dur="800"/>
                                        <p:tgtEl>
                                          <p:spTgt spid="2229"/>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2" presetID="22" grpId="3" fill="hold">
                                  <p:stCondLst>
                                    <p:cond delay="0"/>
                                  </p:stCondLst>
                                  <p:iterate type="el" backwards="0">
                                    <p:tmAbs val="0"/>
                                  </p:iterate>
                                  <p:childTnLst>
                                    <p:set>
                                      <p:cBhvr>
                                        <p:cTn id="17" fill="hold"/>
                                        <p:tgtEl>
                                          <p:spTgt spid="2233"/>
                                        </p:tgtEl>
                                        <p:attrNameLst>
                                          <p:attrName>style.visibility</p:attrName>
                                        </p:attrNameLst>
                                      </p:cBhvr>
                                      <p:to>
                                        <p:strVal val="visible"/>
                                      </p:to>
                                    </p:set>
                                    <p:animEffect filter="wipe(right)" transition="in">
                                      <p:cBhvr>
                                        <p:cTn id="18" dur="800"/>
                                        <p:tgtEl>
                                          <p:spTgt spid="2233"/>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23" grpId="4" fill="hold">
                                  <p:stCondLst>
                                    <p:cond delay="0"/>
                                  </p:stCondLst>
                                  <p:iterate type="el" backwards="0">
                                    <p:tmAbs val="0"/>
                                  </p:iterate>
                                  <p:childTnLst>
                                    <p:set>
                                      <p:cBhvr>
                                        <p:cTn id="22" fill="hold"/>
                                        <p:tgtEl>
                                          <p:spTgt spid="2214"/>
                                        </p:tgtEl>
                                        <p:attrNameLst>
                                          <p:attrName>style.visibility</p:attrName>
                                        </p:attrNameLst>
                                      </p:cBhvr>
                                      <p:to>
                                        <p:strVal val="visible"/>
                                      </p:to>
                                    </p:set>
                                    <p:anim calcmode="lin" valueType="num">
                                      <p:cBhvr>
                                        <p:cTn id="23" dur="750" fill="hold"/>
                                        <p:tgtEl>
                                          <p:spTgt spid="2214"/>
                                        </p:tgtEl>
                                        <p:attrNameLst>
                                          <p:attrName>ppt_w</p:attrName>
                                        </p:attrNameLst>
                                      </p:cBhvr>
                                      <p:tavLst>
                                        <p:tav tm="0">
                                          <p:val>
                                            <p:fltVal val="0"/>
                                          </p:val>
                                        </p:tav>
                                        <p:tav tm="100000">
                                          <p:val>
                                            <p:strVal val="#ppt_w"/>
                                          </p:val>
                                        </p:tav>
                                      </p:tavLst>
                                    </p:anim>
                                    <p:anim calcmode="lin" valueType="num">
                                      <p:cBhvr>
                                        <p:cTn id="24" dur="750" fill="hold"/>
                                        <p:tgtEl>
                                          <p:spTgt spid="2214"/>
                                        </p:tgtEl>
                                        <p:attrNameLst>
                                          <p:attrName>ppt_h</p:attrName>
                                        </p:attrNameLst>
                                      </p:cBhvr>
                                      <p:tavLst>
                                        <p:tav tm="0">
                                          <p:val>
                                            <p:fltVal val="0"/>
                                          </p:val>
                                        </p:tav>
                                        <p:tav tm="100000">
                                          <p:val>
                                            <p:strVal val="#ppt_h"/>
                                          </p:val>
                                        </p:tav>
                                      </p:tavLst>
                                    </p:anim>
                                  </p:childTnLst>
                                </p:cTn>
                              </p:par>
                            </p:childTnLst>
                          </p:cTn>
                        </p:par>
                        <p:par>
                          <p:cTn id="25" fill="hold">
                            <p:stCondLst>
                              <p:cond delay="750"/>
                            </p:stCondLst>
                            <p:childTnLst>
                              <p:par>
                                <p:cTn id="26" presetClass="entr" nodeType="afterEffect" presetSubtype="2" presetID="2" grpId="5" fill="hold">
                                  <p:stCondLst>
                                    <p:cond delay="300"/>
                                  </p:stCondLst>
                                  <p:iterate type="el" backwards="0">
                                    <p:tmAbs val="0"/>
                                  </p:iterate>
                                  <p:childTnLst>
                                    <p:set>
                                      <p:cBhvr>
                                        <p:cTn id="27" fill="hold"/>
                                        <p:tgtEl>
                                          <p:spTgt spid="2222"/>
                                        </p:tgtEl>
                                        <p:attrNameLst>
                                          <p:attrName>style.visibility</p:attrName>
                                        </p:attrNameLst>
                                      </p:cBhvr>
                                      <p:to>
                                        <p:strVal val="visible"/>
                                      </p:to>
                                    </p:set>
                                    <p:anim calcmode="lin" valueType="num">
                                      <p:cBhvr>
                                        <p:cTn id="28" dur="1000" fill="hold"/>
                                        <p:tgtEl>
                                          <p:spTgt spid="2222"/>
                                        </p:tgtEl>
                                        <p:attrNameLst>
                                          <p:attrName>ppt_x</p:attrName>
                                        </p:attrNameLst>
                                      </p:cBhvr>
                                      <p:tavLst>
                                        <p:tav tm="0">
                                          <p:val>
                                            <p:strVal val="1+#ppt_w/2"/>
                                          </p:val>
                                        </p:tav>
                                        <p:tav tm="100000">
                                          <p:val>
                                            <p:strVal val="#ppt_x"/>
                                          </p:val>
                                        </p:tav>
                                      </p:tavLst>
                                    </p:anim>
                                    <p:anim calcmode="lin" valueType="num">
                                      <p:cBhvr>
                                        <p:cTn id="29" dur="1000" fill="hold"/>
                                        <p:tgtEl>
                                          <p:spTgt spid="222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16" presetID="23" grpId="6" fill="hold">
                                  <p:stCondLst>
                                    <p:cond delay="0"/>
                                  </p:stCondLst>
                                  <p:iterate type="el" backwards="0">
                                    <p:tmAbs val="0"/>
                                  </p:iterate>
                                  <p:childTnLst>
                                    <p:set>
                                      <p:cBhvr>
                                        <p:cTn id="33" fill="hold"/>
                                        <p:tgtEl>
                                          <p:spTgt spid="2219"/>
                                        </p:tgtEl>
                                        <p:attrNameLst>
                                          <p:attrName>style.visibility</p:attrName>
                                        </p:attrNameLst>
                                      </p:cBhvr>
                                      <p:to>
                                        <p:strVal val="visible"/>
                                      </p:to>
                                    </p:set>
                                    <p:anim calcmode="lin" valueType="num">
                                      <p:cBhvr>
                                        <p:cTn id="34" dur="750" fill="hold"/>
                                        <p:tgtEl>
                                          <p:spTgt spid="2219"/>
                                        </p:tgtEl>
                                        <p:attrNameLst>
                                          <p:attrName>ppt_w</p:attrName>
                                        </p:attrNameLst>
                                      </p:cBhvr>
                                      <p:tavLst>
                                        <p:tav tm="0">
                                          <p:val>
                                            <p:fltVal val="0"/>
                                          </p:val>
                                        </p:tav>
                                        <p:tav tm="100000">
                                          <p:val>
                                            <p:strVal val="#ppt_w"/>
                                          </p:val>
                                        </p:tav>
                                      </p:tavLst>
                                    </p:anim>
                                    <p:anim calcmode="lin" valueType="num">
                                      <p:cBhvr>
                                        <p:cTn id="35" dur="750" fill="hold"/>
                                        <p:tgtEl>
                                          <p:spTgt spid="2219"/>
                                        </p:tgtEl>
                                        <p:attrNameLst>
                                          <p:attrName>ppt_h</p:attrName>
                                        </p:attrNameLst>
                                      </p:cBhvr>
                                      <p:tavLst>
                                        <p:tav tm="0">
                                          <p:val>
                                            <p:fltVal val="0"/>
                                          </p:val>
                                        </p:tav>
                                        <p:tav tm="100000">
                                          <p:val>
                                            <p:strVal val="#ppt_h"/>
                                          </p:val>
                                        </p:tav>
                                      </p:tavLst>
                                    </p:anim>
                                  </p:childTnLst>
                                </p:cTn>
                              </p:par>
                            </p:childTnLst>
                          </p:cTn>
                        </p:par>
                        <p:par>
                          <p:cTn id="36" fill="hold">
                            <p:stCondLst>
                              <p:cond delay="750"/>
                            </p:stCondLst>
                            <p:childTnLst>
                              <p:par>
                                <p:cTn id="37" presetClass="entr" nodeType="afterEffect" presetSubtype="2" presetID="2" grpId="7" fill="hold">
                                  <p:stCondLst>
                                    <p:cond delay="300"/>
                                  </p:stCondLst>
                                  <p:iterate type="el" backwards="0">
                                    <p:tmAbs val="0"/>
                                  </p:iterate>
                                  <p:childTnLst>
                                    <p:set>
                                      <p:cBhvr>
                                        <p:cTn id="38" fill="hold"/>
                                        <p:tgtEl>
                                          <p:spTgt spid="2225"/>
                                        </p:tgtEl>
                                        <p:attrNameLst>
                                          <p:attrName>style.visibility</p:attrName>
                                        </p:attrNameLst>
                                      </p:cBhvr>
                                      <p:to>
                                        <p:strVal val="visible"/>
                                      </p:to>
                                    </p:set>
                                    <p:anim calcmode="lin" valueType="num">
                                      <p:cBhvr>
                                        <p:cTn id="39" dur="1000" fill="hold"/>
                                        <p:tgtEl>
                                          <p:spTgt spid="2225"/>
                                        </p:tgtEl>
                                        <p:attrNameLst>
                                          <p:attrName>ppt_x</p:attrName>
                                        </p:attrNameLst>
                                      </p:cBhvr>
                                      <p:tavLst>
                                        <p:tav tm="0">
                                          <p:val>
                                            <p:strVal val="1+#ppt_w/2"/>
                                          </p:val>
                                        </p:tav>
                                        <p:tav tm="100000">
                                          <p:val>
                                            <p:strVal val="#ppt_x"/>
                                          </p:val>
                                        </p:tav>
                                      </p:tavLst>
                                    </p:anim>
                                    <p:anim calcmode="lin" valueType="num">
                                      <p:cBhvr>
                                        <p:cTn id="40" dur="1000" fill="hold"/>
                                        <p:tgtEl>
                                          <p:spTgt spid="2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9" grpId="2"/>
      <p:bldP build="whole" bldLvl="1" animBg="1" rev="0" advAuto="0" spid="2233" grpId="3"/>
      <p:bldP build="whole" bldLvl="1" animBg="1" rev="0" advAuto="0" spid="2222" grpId="5"/>
      <p:bldP build="whole" bldLvl="1" animBg="1" rev="0" advAuto="0" spid="2219" grpId="6"/>
      <p:bldP build="whole" bldLvl="1" animBg="1" rev="0" advAuto="0" spid="2209" grpId="1"/>
      <p:bldP build="whole" bldLvl="1" animBg="1" rev="0" advAuto="0" spid="2214" grpId="4"/>
      <p:bldP build="whole" bldLvl="1" animBg="1" rev="0" advAuto="0" spid="2225" grpId="7"/>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幻灯片编号"/>
          <p:cNvSpPr txBox="1"/>
          <p:nvPr>
            <p:ph type="sldNum" sz="quarter" idx="2"/>
          </p:nvPr>
        </p:nvSpPr>
        <p:spPr>
          <a:xfrm>
            <a:off x="12050092" y="13054014"/>
            <a:ext cx="283816"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 name="About our company"/>
          <p:cNvSpPr txBox="1"/>
          <p:nvPr/>
        </p:nvSpPr>
        <p:spPr>
          <a:xfrm>
            <a:off x="1707674" y="996924"/>
            <a:ext cx="42993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About our company</a:t>
            </a:r>
          </a:p>
        </p:txBody>
      </p:sp>
      <p:sp>
        <p:nvSpPr>
          <p:cNvPr id="23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38" name="成组"/>
          <p:cNvGrpSpPr/>
          <p:nvPr/>
        </p:nvGrpSpPr>
        <p:grpSpPr>
          <a:xfrm>
            <a:off x="2626828" y="4360278"/>
            <a:ext cx="7087180" cy="7087180"/>
            <a:chOff x="0" y="0"/>
            <a:chExt cx="7087179" cy="7087179"/>
          </a:xfrm>
        </p:grpSpPr>
        <p:sp>
          <p:nvSpPr>
            <p:cNvPr id="236" name="圆形"/>
            <p:cNvSpPr/>
            <p:nvPr/>
          </p:nvSpPr>
          <p:spPr>
            <a:xfrm>
              <a:off x="0" y="0"/>
              <a:ext cx="7087180" cy="7087180"/>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37" name="image"/>
            <p:cNvSpPr/>
            <p:nvPr/>
          </p:nvSpPr>
          <p:spPr>
            <a:xfrm>
              <a:off x="608210" y="608210"/>
              <a:ext cx="5870759" cy="5870759"/>
            </a:xfrm>
            <a:prstGeom prst="ellipse">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solidFill>
                    <a:srgbClr val="4F5560"/>
                  </a:solidFill>
                  <a:latin typeface="Helvetica"/>
                  <a:ea typeface="Helvetica"/>
                  <a:cs typeface="Helvetica"/>
                  <a:sym typeface="Helvetica"/>
                </a:defRPr>
              </a:lvl1pPr>
            </a:lstStyle>
            <a:p>
              <a:pPr/>
              <a:r>
                <a:t>image</a:t>
              </a:r>
            </a:p>
          </p:txBody>
        </p:sp>
      </p:grpSp>
      <p:grpSp>
        <p:nvGrpSpPr>
          <p:cNvPr id="242" name="成组"/>
          <p:cNvGrpSpPr/>
          <p:nvPr/>
        </p:nvGrpSpPr>
        <p:grpSpPr>
          <a:xfrm>
            <a:off x="10646399" y="4347578"/>
            <a:ext cx="10684415" cy="6959615"/>
            <a:chOff x="0" y="0"/>
            <a:chExt cx="10684413" cy="6959614"/>
          </a:xfrm>
        </p:grpSpPr>
        <p:sp>
          <p:nvSpPr>
            <p:cNvPr id="239" name="Lorem ipsum dolor sit amet, consectetur adipiscing elit. Phasellus tincidunt rhoncus augue eu rutrum. Vivamus"/>
            <p:cNvSpPr txBox="1"/>
            <p:nvPr/>
          </p:nvSpPr>
          <p:spPr>
            <a:xfrm>
              <a:off x="0" y="0"/>
              <a:ext cx="9793883" cy="1739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3600">
                  <a:solidFill>
                    <a:srgbClr val="D4D2D6"/>
                  </a:solidFill>
                  <a:latin typeface="Helvetica"/>
                  <a:ea typeface="Helvetica"/>
                  <a:cs typeface="Helvetica"/>
                  <a:sym typeface="Helvetica"/>
                </a:defRPr>
              </a:pPr>
              <a:r>
                <a:t>Lorem ipsum </a:t>
              </a:r>
              <a:r>
                <a:rPr>
                  <a:solidFill>
                    <a:srgbClr val="F1C05F"/>
                  </a:solidFill>
                </a:rPr>
                <a:t>dolor sit amet,</a:t>
              </a:r>
              <a:r>
                <a:t> consectetur adipiscing elit. Phasellus tincidunt rhoncus augue eu rutrum.</a:t>
              </a:r>
              <a:r>
                <a:rPr>
                  <a:solidFill>
                    <a:srgbClr val="F19D32"/>
                  </a:solidFill>
                </a:rPr>
                <a:t> </a:t>
              </a:r>
              <a:r>
                <a:rPr>
                  <a:solidFill>
                    <a:srgbClr val="F1C05F"/>
                  </a:solidFill>
                </a:rPr>
                <a:t>Vivamus</a:t>
              </a:r>
            </a:p>
          </p:txBody>
        </p:sp>
        <p:sp>
          <p:nvSpPr>
            <p:cNvPr id="240"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molestie eros vel tincidunt. Aenean iaculis eg"/>
            <p:cNvSpPr txBox="1"/>
            <p:nvPr/>
          </p:nvSpPr>
          <p:spPr>
            <a:xfrm>
              <a:off x="98432" y="2235214"/>
              <a:ext cx="4509339" cy="4724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molestie eros vel tincidunt. Aenean iaculis eg</a:t>
              </a:r>
            </a:p>
          </p:txBody>
        </p:sp>
        <p:sp>
          <p:nvSpPr>
            <p:cNvPr id="241"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p:cNvSpPr txBox="1"/>
            <p:nvPr/>
          </p:nvSpPr>
          <p:spPr>
            <a:xfrm>
              <a:off x="6175075" y="2209814"/>
              <a:ext cx="4509339" cy="439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8"/>
                                        </p:tgtEl>
                                        <p:attrNameLst>
                                          <p:attrName>style.visibility</p:attrName>
                                        </p:attrNameLst>
                                      </p:cBhvr>
                                      <p:to>
                                        <p:strVal val="visible"/>
                                      </p:to>
                                    </p:set>
                                    <p:anim calcmode="lin" valueType="num">
                                      <p:cBhvr>
                                        <p:cTn id="7" dur="800" fill="hold"/>
                                        <p:tgtEl>
                                          <p:spTgt spid="238"/>
                                        </p:tgtEl>
                                        <p:attrNameLst>
                                          <p:attrName>ppt_x</p:attrName>
                                        </p:attrNameLst>
                                      </p:cBhvr>
                                      <p:tavLst>
                                        <p:tav tm="0">
                                          <p:val>
                                            <p:strVal val="0-#ppt_w/2"/>
                                          </p:val>
                                        </p:tav>
                                        <p:tav tm="100000">
                                          <p:val>
                                            <p:strVal val="#ppt_x"/>
                                          </p:val>
                                        </p:tav>
                                      </p:tavLst>
                                    </p:anim>
                                    <p:anim calcmode="lin" valueType="num">
                                      <p:cBhvr>
                                        <p:cTn id="8" dur="800" fill="hold"/>
                                        <p:tgtEl>
                                          <p:spTgt spid="2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242"/>
                                        </p:tgtEl>
                                        <p:attrNameLst>
                                          <p:attrName>style.visibility</p:attrName>
                                        </p:attrNameLst>
                                      </p:cBhvr>
                                      <p:to>
                                        <p:strVal val="visible"/>
                                      </p:to>
                                    </p:set>
                                    <p:animEffect filter="dissolve" transition="in">
                                      <p:cBhvr>
                                        <p:cTn id="13"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8" grpId="1"/>
      <p:bldP build="whole" bldLvl="1" animBg="1" rev="0" advAuto="0" spid="242" grpId="2"/>
    </p:bldLst>
  </p:timing>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6" name="Smart Phone"/>
          <p:cNvSpPr txBox="1"/>
          <p:nvPr/>
        </p:nvSpPr>
        <p:spPr>
          <a:xfrm>
            <a:off x="1707674" y="996924"/>
            <a:ext cx="293096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Smart Phone</a:t>
            </a:r>
          </a:p>
        </p:txBody>
      </p:sp>
      <p:sp>
        <p:nvSpPr>
          <p:cNvPr id="2237"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240" name="成组"/>
          <p:cNvGrpSpPr/>
          <p:nvPr/>
        </p:nvGrpSpPr>
        <p:grpSpPr>
          <a:xfrm>
            <a:off x="2735884" y="4237514"/>
            <a:ext cx="6874328" cy="5250286"/>
            <a:chOff x="0" y="-12700"/>
            <a:chExt cx="6874326" cy="5250284"/>
          </a:xfrm>
        </p:grpSpPr>
        <p:sp>
          <p:nvSpPr>
            <p:cNvPr id="2238" name="Lorem ipsum"/>
            <p:cNvSpPr txBox="1"/>
            <p:nvPr/>
          </p:nvSpPr>
          <p:spPr>
            <a:xfrm>
              <a:off x="0" y="-12701"/>
              <a:ext cx="4591900" cy="1028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100">
                  <a:solidFill>
                    <a:srgbClr val="D4D2D6"/>
                  </a:solidFill>
                  <a:latin typeface="Helvetica"/>
                  <a:ea typeface="Helvetica"/>
                  <a:cs typeface="Helvetica"/>
                  <a:sym typeface="Helvetica"/>
                </a:defRPr>
              </a:lvl1pPr>
            </a:lstStyle>
            <a:p>
              <a:pPr/>
              <a:r>
                <a:t>Lorem ipsum</a:t>
              </a:r>
            </a:p>
          </p:txBody>
        </p:sp>
        <p:sp>
          <p:nvSpPr>
            <p:cNvPr id="2239"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
            <p:cNvSpPr txBox="1"/>
            <p:nvPr/>
          </p:nvSpPr>
          <p:spPr>
            <a:xfrm>
              <a:off x="112338" y="1503784"/>
              <a:ext cx="6761989" cy="3733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a:t>
              </a:r>
            </a:p>
          </p:txBody>
        </p:sp>
      </p:grpSp>
      <p:grpSp>
        <p:nvGrpSpPr>
          <p:cNvPr id="2243" name="成组"/>
          <p:cNvGrpSpPr/>
          <p:nvPr/>
        </p:nvGrpSpPr>
        <p:grpSpPr>
          <a:xfrm>
            <a:off x="2927291" y="9975583"/>
            <a:ext cx="7340149" cy="584201"/>
            <a:chOff x="135532" y="-12700"/>
            <a:chExt cx="7340148" cy="584200"/>
          </a:xfrm>
        </p:grpSpPr>
        <p:sp>
          <p:nvSpPr>
            <p:cNvPr id="2241" name="›"/>
            <p:cNvSpPr txBox="1"/>
            <p:nvPr/>
          </p:nvSpPr>
          <p:spPr>
            <a:xfrm>
              <a:off x="135532" y="-12701"/>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F1C05F"/>
                  </a:solidFill>
                  <a:latin typeface="Helvetica"/>
                  <a:ea typeface="Helvetica"/>
                  <a:cs typeface="Helvetica"/>
                  <a:sym typeface="Helvetica"/>
                </a:defRPr>
              </a:lvl1pPr>
            </a:lstStyle>
            <a:p>
              <a:pPr/>
              <a:r>
                <a:t>›</a:t>
              </a:r>
            </a:p>
          </p:txBody>
        </p:sp>
        <p:sp>
          <p:nvSpPr>
            <p:cNvPr id="2242" name="Lorem ipsum dolor sit amet, consectetur adipiscing elit."/>
            <p:cNvSpPr txBox="1"/>
            <p:nvPr/>
          </p:nvSpPr>
          <p:spPr>
            <a:xfrm>
              <a:off x="539785" y="93795"/>
              <a:ext cx="6935896"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a:t>
              </a:r>
            </a:p>
          </p:txBody>
        </p:sp>
      </p:grpSp>
      <p:grpSp>
        <p:nvGrpSpPr>
          <p:cNvPr id="2246" name="成组"/>
          <p:cNvGrpSpPr/>
          <p:nvPr/>
        </p:nvGrpSpPr>
        <p:grpSpPr>
          <a:xfrm>
            <a:off x="2927291" y="10670913"/>
            <a:ext cx="7851828" cy="584201"/>
            <a:chOff x="135532" y="-12700"/>
            <a:chExt cx="7851826" cy="584200"/>
          </a:xfrm>
        </p:grpSpPr>
        <p:sp>
          <p:nvSpPr>
            <p:cNvPr id="2244" name="›"/>
            <p:cNvSpPr txBox="1"/>
            <p:nvPr/>
          </p:nvSpPr>
          <p:spPr>
            <a:xfrm>
              <a:off x="135532" y="-12701"/>
              <a:ext cx="24963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3FA086"/>
                  </a:solidFill>
                  <a:latin typeface="Helvetica"/>
                  <a:ea typeface="Helvetica"/>
                  <a:cs typeface="Helvetica"/>
                  <a:sym typeface="Helvetica"/>
                </a:defRPr>
              </a:lvl1pPr>
            </a:lstStyle>
            <a:p>
              <a:pPr/>
              <a:r>
                <a:t>›</a:t>
              </a:r>
            </a:p>
          </p:txBody>
        </p:sp>
        <p:sp>
          <p:nvSpPr>
            <p:cNvPr id="2245" name="Lorem ipsum dolor sit amet, consectetur adipiscing elit."/>
            <p:cNvSpPr txBox="1"/>
            <p:nvPr/>
          </p:nvSpPr>
          <p:spPr>
            <a:xfrm>
              <a:off x="580293" y="107525"/>
              <a:ext cx="7407067"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a:t>
              </a:r>
            </a:p>
          </p:txBody>
        </p:sp>
      </p:grpSp>
      <p:grpSp>
        <p:nvGrpSpPr>
          <p:cNvPr id="2249" name="成组"/>
          <p:cNvGrpSpPr/>
          <p:nvPr/>
        </p:nvGrpSpPr>
        <p:grpSpPr>
          <a:xfrm>
            <a:off x="9244059" y="3978751"/>
            <a:ext cx="6271608" cy="7850235"/>
            <a:chOff x="0" y="0"/>
            <a:chExt cx="6271607" cy="7850234"/>
          </a:xfrm>
        </p:grpSpPr>
        <p:pic>
          <p:nvPicPr>
            <p:cNvPr id="2247" name="iphone-real.png" descr="iphone-real.png"/>
            <p:cNvPicPr>
              <a:picLocks noChangeAspect="1"/>
            </p:cNvPicPr>
            <p:nvPr/>
          </p:nvPicPr>
          <p:blipFill>
            <a:blip r:embed="rId2">
              <a:extLst/>
            </a:blip>
            <a:stretch>
              <a:fillRect/>
            </a:stretch>
          </p:blipFill>
          <p:spPr>
            <a:xfrm>
              <a:off x="0" y="0"/>
              <a:ext cx="6271608" cy="7850235"/>
            </a:xfrm>
            <a:prstGeom prst="rect">
              <a:avLst/>
            </a:prstGeom>
            <a:ln w="12700" cap="flat">
              <a:noFill/>
              <a:miter lim="400000"/>
            </a:ln>
            <a:effectLst/>
          </p:spPr>
        </p:pic>
        <p:sp>
          <p:nvSpPr>
            <p:cNvPr id="2248" name="image"/>
            <p:cNvSpPr/>
            <p:nvPr/>
          </p:nvSpPr>
          <p:spPr>
            <a:xfrm>
              <a:off x="1925139" y="1450459"/>
              <a:ext cx="2478066" cy="4795226"/>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500"/>
              </a:lvl1pPr>
            </a:lstStyle>
            <a:p>
              <a:pPr/>
              <a:r>
                <a:t>image</a:t>
              </a:r>
            </a:p>
          </p:txBody>
        </p:sp>
      </p:grpSp>
      <p:grpSp>
        <p:nvGrpSpPr>
          <p:cNvPr id="2255" name="成组"/>
          <p:cNvGrpSpPr/>
          <p:nvPr/>
        </p:nvGrpSpPr>
        <p:grpSpPr>
          <a:xfrm>
            <a:off x="15534054" y="5396431"/>
            <a:ext cx="4963875" cy="1525062"/>
            <a:chOff x="0" y="-6349"/>
            <a:chExt cx="4963873" cy="1525061"/>
          </a:xfrm>
        </p:grpSpPr>
        <p:sp>
          <p:nvSpPr>
            <p:cNvPr id="2250" name="Performance"/>
            <p:cNvSpPr txBox="1"/>
            <p:nvPr/>
          </p:nvSpPr>
          <p:spPr>
            <a:xfrm>
              <a:off x="0" y="-6350"/>
              <a:ext cx="273159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600">
                  <a:solidFill>
                    <a:srgbClr val="D4D2D6"/>
                  </a:solidFill>
                  <a:latin typeface="Helvetica"/>
                  <a:ea typeface="Helvetica"/>
                  <a:cs typeface="Helvetica"/>
                  <a:sym typeface="Helvetica"/>
                </a:defRPr>
              </a:lvl1pPr>
            </a:lstStyle>
            <a:p>
              <a:pPr/>
              <a:r>
                <a:t>Performance</a:t>
              </a:r>
            </a:p>
          </p:txBody>
        </p:sp>
        <p:sp>
          <p:nvSpPr>
            <p:cNvPr id="2251" name="线条"/>
            <p:cNvSpPr/>
            <p:nvPr/>
          </p:nvSpPr>
          <p:spPr>
            <a:xfrm>
              <a:off x="68322" y="1070619"/>
              <a:ext cx="4089005" cy="1"/>
            </a:xfrm>
            <a:prstGeom prst="line">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2252" name="圆形"/>
            <p:cNvSpPr/>
            <p:nvPr/>
          </p:nvSpPr>
          <p:spPr>
            <a:xfrm>
              <a:off x="4067688" y="622527"/>
              <a:ext cx="896186" cy="896185"/>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253" name="圆形"/>
            <p:cNvSpPr/>
            <p:nvPr/>
          </p:nvSpPr>
          <p:spPr>
            <a:xfrm>
              <a:off x="4106748" y="661587"/>
              <a:ext cx="818066" cy="818065"/>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254" name="56%"/>
            <p:cNvSpPr txBox="1"/>
            <p:nvPr/>
          </p:nvSpPr>
          <p:spPr>
            <a:xfrm>
              <a:off x="4175014" y="835669"/>
              <a:ext cx="72434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D2D2D2"/>
                  </a:solidFill>
                  <a:latin typeface="Helvetica"/>
                  <a:ea typeface="Helvetica"/>
                  <a:cs typeface="Helvetica"/>
                  <a:sym typeface="Helvetica"/>
                </a:defRPr>
              </a:lvl1pPr>
            </a:lstStyle>
            <a:p>
              <a:pPr/>
              <a:r>
                <a:t>56%</a:t>
              </a:r>
            </a:p>
          </p:txBody>
        </p:sp>
      </p:grpSp>
      <p:grpSp>
        <p:nvGrpSpPr>
          <p:cNvPr id="2261" name="成组"/>
          <p:cNvGrpSpPr/>
          <p:nvPr/>
        </p:nvGrpSpPr>
        <p:grpSpPr>
          <a:xfrm>
            <a:off x="15524860" y="7189205"/>
            <a:ext cx="4332411" cy="1450327"/>
            <a:chOff x="0" y="0"/>
            <a:chExt cx="4332410" cy="1450326"/>
          </a:xfrm>
        </p:grpSpPr>
        <p:sp>
          <p:nvSpPr>
            <p:cNvPr id="2256" name="System"/>
            <p:cNvSpPr txBox="1"/>
            <p:nvPr/>
          </p:nvSpPr>
          <p:spPr>
            <a:xfrm>
              <a:off x="0" y="0"/>
              <a:ext cx="1638598" cy="647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600">
                  <a:solidFill>
                    <a:srgbClr val="D4D2D6"/>
                  </a:solidFill>
                  <a:latin typeface="Helvetica"/>
                  <a:ea typeface="Helvetica"/>
                  <a:cs typeface="Helvetica"/>
                  <a:sym typeface="Helvetica"/>
                </a:defRPr>
              </a:lvl1pPr>
            </a:lstStyle>
            <a:p>
              <a:pPr/>
              <a:r>
                <a:t>System</a:t>
              </a:r>
            </a:p>
          </p:txBody>
        </p:sp>
        <p:sp>
          <p:nvSpPr>
            <p:cNvPr id="2257" name="线条"/>
            <p:cNvSpPr/>
            <p:nvPr/>
          </p:nvSpPr>
          <p:spPr>
            <a:xfrm>
              <a:off x="0" y="1007788"/>
              <a:ext cx="3412688" cy="1"/>
            </a:xfrm>
            <a:prstGeom prst="line">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2258" name="圆形"/>
            <p:cNvSpPr/>
            <p:nvPr/>
          </p:nvSpPr>
          <p:spPr>
            <a:xfrm>
              <a:off x="3436225" y="554142"/>
              <a:ext cx="896186" cy="896185"/>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259" name="圆形"/>
            <p:cNvSpPr/>
            <p:nvPr/>
          </p:nvSpPr>
          <p:spPr>
            <a:xfrm>
              <a:off x="3475285" y="593202"/>
              <a:ext cx="818066" cy="818066"/>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260" name="34%"/>
            <p:cNvSpPr txBox="1"/>
            <p:nvPr/>
          </p:nvSpPr>
          <p:spPr>
            <a:xfrm>
              <a:off x="3543551" y="767284"/>
              <a:ext cx="724347"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D2D2D2"/>
                  </a:solidFill>
                  <a:latin typeface="Helvetica"/>
                  <a:ea typeface="Helvetica"/>
                  <a:cs typeface="Helvetica"/>
                  <a:sym typeface="Helvetica"/>
                </a:defRPr>
              </a:lvl1pPr>
            </a:lstStyle>
            <a:p>
              <a:pPr/>
              <a:r>
                <a:t>34%</a:t>
              </a:r>
            </a:p>
          </p:txBody>
        </p:sp>
      </p:grpSp>
      <p:grpSp>
        <p:nvGrpSpPr>
          <p:cNvPr id="2267" name="成组"/>
          <p:cNvGrpSpPr/>
          <p:nvPr/>
        </p:nvGrpSpPr>
        <p:grpSpPr>
          <a:xfrm>
            <a:off x="15541810" y="8900893"/>
            <a:ext cx="6106305" cy="1504062"/>
            <a:chOff x="0" y="-6349"/>
            <a:chExt cx="6106303" cy="1504061"/>
          </a:xfrm>
        </p:grpSpPr>
        <p:sp>
          <p:nvSpPr>
            <p:cNvPr id="2262" name="Quality"/>
            <p:cNvSpPr txBox="1"/>
            <p:nvPr/>
          </p:nvSpPr>
          <p:spPr>
            <a:xfrm>
              <a:off x="4638" y="-6350"/>
              <a:ext cx="1537247"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600">
                  <a:solidFill>
                    <a:srgbClr val="D4D2D6"/>
                  </a:solidFill>
                  <a:latin typeface="Helvetica"/>
                  <a:ea typeface="Helvetica"/>
                  <a:cs typeface="Helvetica"/>
                  <a:sym typeface="Helvetica"/>
                </a:defRPr>
              </a:lvl1pPr>
            </a:lstStyle>
            <a:p>
              <a:pPr/>
              <a:r>
                <a:t>Quality</a:t>
              </a:r>
            </a:p>
          </p:txBody>
        </p:sp>
        <p:sp>
          <p:nvSpPr>
            <p:cNvPr id="2263" name="线条"/>
            <p:cNvSpPr/>
            <p:nvPr/>
          </p:nvSpPr>
          <p:spPr>
            <a:xfrm>
              <a:off x="0" y="1055172"/>
              <a:ext cx="5338934" cy="1"/>
            </a:xfrm>
            <a:prstGeom prst="line">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2264" name="圆形"/>
            <p:cNvSpPr/>
            <p:nvPr/>
          </p:nvSpPr>
          <p:spPr>
            <a:xfrm>
              <a:off x="5210119" y="601526"/>
              <a:ext cx="896185" cy="896186"/>
            </a:xfrm>
            <a:prstGeom prst="ellipse">
              <a:avLst/>
            </a:prstGeom>
            <a:solidFill>
              <a:srgbClr val="F19D32"/>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265" name="圆形"/>
            <p:cNvSpPr/>
            <p:nvPr/>
          </p:nvSpPr>
          <p:spPr>
            <a:xfrm>
              <a:off x="5249179" y="640586"/>
              <a:ext cx="818065" cy="818066"/>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266" name="88%"/>
            <p:cNvSpPr txBox="1"/>
            <p:nvPr/>
          </p:nvSpPr>
          <p:spPr>
            <a:xfrm>
              <a:off x="5317444" y="814668"/>
              <a:ext cx="72434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2400">
                  <a:solidFill>
                    <a:srgbClr val="D2D2D2"/>
                  </a:solidFill>
                  <a:latin typeface="Helvetica"/>
                  <a:ea typeface="Helvetica"/>
                  <a:cs typeface="Helvetica"/>
                  <a:sym typeface="Helvetica"/>
                </a:defRPr>
              </a:lvl1pPr>
            </a:lstStyle>
            <a:p>
              <a:pPr/>
              <a:r>
                <a:t>88%</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49"/>
                                        </p:tgtEl>
                                        <p:attrNameLst>
                                          <p:attrName>style.visibility</p:attrName>
                                        </p:attrNameLst>
                                      </p:cBhvr>
                                      <p:to>
                                        <p:strVal val="visible"/>
                                      </p:to>
                                    </p:set>
                                    <p:anim calcmode="lin" valueType="num">
                                      <p:cBhvr>
                                        <p:cTn id="7" dur="1000" fill="hold"/>
                                        <p:tgtEl>
                                          <p:spTgt spid="2249"/>
                                        </p:tgtEl>
                                        <p:attrNameLst>
                                          <p:attrName>ppt_x</p:attrName>
                                        </p:attrNameLst>
                                      </p:cBhvr>
                                      <p:tavLst>
                                        <p:tav tm="0">
                                          <p:val>
                                            <p:strVal val="0-#ppt_w/2"/>
                                          </p:val>
                                        </p:tav>
                                        <p:tav tm="100000">
                                          <p:val>
                                            <p:strVal val="#ppt_x"/>
                                          </p:val>
                                        </p:tav>
                                      </p:tavLst>
                                    </p:anim>
                                    <p:anim calcmode="lin" valueType="num">
                                      <p:cBhvr>
                                        <p:cTn id="8" dur="1000" fill="hold"/>
                                        <p:tgtEl>
                                          <p:spTgt spid="22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240"/>
                                        </p:tgtEl>
                                        <p:attrNameLst>
                                          <p:attrName>style.visibility</p:attrName>
                                        </p:attrNameLst>
                                      </p:cBhvr>
                                      <p:to>
                                        <p:strVal val="visible"/>
                                      </p:to>
                                    </p:set>
                                    <p:anim calcmode="lin" valueType="num">
                                      <p:cBhvr>
                                        <p:cTn id="13" dur="800" fill="hold"/>
                                        <p:tgtEl>
                                          <p:spTgt spid="2240"/>
                                        </p:tgtEl>
                                        <p:attrNameLst>
                                          <p:attrName>ppt_x</p:attrName>
                                        </p:attrNameLst>
                                      </p:cBhvr>
                                      <p:tavLst>
                                        <p:tav tm="0">
                                          <p:val>
                                            <p:strVal val="0-#ppt_w/2"/>
                                          </p:val>
                                        </p:tav>
                                        <p:tav tm="100000">
                                          <p:val>
                                            <p:strVal val="#ppt_x"/>
                                          </p:val>
                                        </p:tav>
                                      </p:tavLst>
                                    </p:anim>
                                    <p:anim calcmode="lin" valueType="num">
                                      <p:cBhvr>
                                        <p:cTn id="14" dur="800" fill="hold"/>
                                        <p:tgtEl>
                                          <p:spTgt spid="22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3" fill="hold">
                                  <p:stCondLst>
                                    <p:cond delay="0"/>
                                  </p:stCondLst>
                                  <p:iterate type="el" backwards="0">
                                    <p:tmAbs val="0"/>
                                  </p:iterate>
                                  <p:childTnLst>
                                    <p:set>
                                      <p:cBhvr>
                                        <p:cTn id="18" fill="hold"/>
                                        <p:tgtEl>
                                          <p:spTgt spid="2243"/>
                                        </p:tgtEl>
                                        <p:attrNameLst>
                                          <p:attrName>style.visibility</p:attrName>
                                        </p:attrNameLst>
                                      </p:cBhvr>
                                      <p:to>
                                        <p:strVal val="visible"/>
                                      </p:to>
                                    </p:set>
                                    <p:animEffect filter="wipe(left)" transition="in">
                                      <p:cBhvr>
                                        <p:cTn id="19" dur="800"/>
                                        <p:tgtEl>
                                          <p:spTgt spid="2243"/>
                                        </p:tgtEl>
                                      </p:cBhvr>
                                    </p:animEffect>
                                  </p:childTnLst>
                                </p:cTn>
                              </p:par>
                            </p:childTnLst>
                          </p:cTn>
                        </p:par>
                        <p:par>
                          <p:cTn id="20" fill="hold">
                            <p:stCondLst>
                              <p:cond delay="800"/>
                            </p:stCondLst>
                            <p:childTnLst>
                              <p:par>
                                <p:cTn id="21" presetClass="entr" nodeType="afterEffect" presetSubtype="8" presetID="22" grpId="4" fill="hold">
                                  <p:stCondLst>
                                    <p:cond delay="300"/>
                                  </p:stCondLst>
                                  <p:iterate type="el" backwards="0">
                                    <p:tmAbs val="0"/>
                                  </p:iterate>
                                  <p:childTnLst>
                                    <p:set>
                                      <p:cBhvr>
                                        <p:cTn id="22" fill="hold"/>
                                        <p:tgtEl>
                                          <p:spTgt spid="2246"/>
                                        </p:tgtEl>
                                        <p:attrNameLst>
                                          <p:attrName>style.visibility</p:attrName>
                                        </p:attrNameLst>
                                      </p:cBhvr>
                                      <p:to>
                                        <p:strVal val="visible"/>
                                      </p:to>
                                    </p:set>
                                    <p:animEffect filter="wipe(left)" transition="in">
                                      <p:cBhvr>
                                        <p:cTn id="23" dur="800"/>
                                        <p:tgtEl>
                                          <p:spTgt spid="2246"/>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2255"/>
                                        </p:tgtEl>
                                        <p:attrNameLst>
                                          <p:attrName>style.visibility</p:attrName>
                                        </p:attrNameLst>
                                      </p:cBhvr>
                                      <p:to>
                                        <p:strVal val="visible"/>
                                      </p:to>
                                    </p:set>
                                    <p:animEffect filter="wipe(left)" transition="in">
                                      <p:cBhvr>
                                        <p:cTn id="28" dur="1000"/>
                                        <p:tgtEl>
                                          <p:spTgt spid="2255"/>
                                        </p:tgtEl>
                                      </p:cBhvr>
                                    </p:animEffect>
                                  </p:childTnLst>
                                </p:cTn>
                              </p:par>
                            </p:childTnLst>
                          </p:cTn>
                        </p:par>
                        <p:par>
                          <p:cTn id="29" fill="hold">
                            <p:stCondLst>
                              <p:cond delay="1000"/>
                            </p:stCondLst>
                            <p:childTnLst>
                              <p:par>
                                <p:cTn id="30" presetClass="entr" nodeType="afterEffect" presetSubtype="8" presetID="22" grpId="6" fill="hold">
                                  <p:stCondLst>
                                    <p:cond delay="300"/>
                                  </p:stCondLst>
                                  <p:iterate type="el" backwards="0">
                                    <p:tmAbs val="0"/>
                                  </p:iterate>
                                  <p:childTnLst>
                                    <p:set>
                                      <p:cBhvr>
                                        <p:cTn id="31" fill="hold"/>
                                        <p:tgtEl>
                                          <p:spTgt spid="2261"/>
                                        </p:tgtEl>
                                        <p:attrNameLst>
                                          <p:attrName>style.visibility</p:attrName>
                                        </p:attrNameLst>
                                      </p:cBhvr>
                                      <p:to>
                                        <p:strVal val="visible"/>
                                      </p:to>
                                    </p:set>
                                    <p:animEffect filter="wipe(left)" transition="in">
                                      <p:cBhvr>
                                        <p:cTn id="32" dur="1000"/>
                                        <p:tgtEl>
                                          <p:spTgt spid="2261"/>
                                        </p:tgtEl>
                                      </p:cBhvr>
                                    </p:animEffect>
                                  </p:childTnLst>
                                </p:cTn>
                              </p:par>
                            </p:childTnLst>
                          </p:cTn>
                        </p:par>
                        <p:par>
                          <p:cTn id="33" fill="hold">
                            <p:stCondLst>
                              <p:cond delay="2300"/>
                            </p:stCondLst>
                            <p:childTnLst>
                              <p:par>
                                <p:cTn id="34" presetClass="entr" nodeType="afterEffect" presetSubtype="8" presetID="22" grpId="7" fill="hold">
                                  <p:stCondLst>
                                    <p:cond delay="300"/>
                                  </p:stCondLst>
                                  <p:iterate type="el" backwards="0">
                                    <p:tmAbs val="0"/>
                                  </p:iterate>
                                  <p:childTnLst>
                                    <p:set>
                                      <p:cBhvr>
                                        <p:cTn id="35" fill="hold"/>
                                        <p:tgtEl>
                                          <p:spTgt spid="2267"/>
                                        </p:tgtEl>
                                        <p:attrNameLst>
                                          <p:attrName>style.visibility</p:attrName>
                                        </p:attrNameLst>
                                      </p:cBhvr>
                                      <p:to>
                                        <p:strVal val="visible"/>
                                      </p:to>
                                    </p:set>
                                    <p:animEffect filter="wipe(left)" transition="in">
                                      <p:cBhvr>
                                        <p:cTn id="36" dur="1000"/>
                                        <p:tgtEl>
                                          <p:spTgt spid="2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1" grpId="6"/>
      <p:bldP build="whole" bldLvl="1" animBg="1" rev="0" advAuto="0" spid="2240" grpId="2"/>
      <p:bldP build="whole" bldLvl="1" animBg="1" rev="0" advAuto="0" spid="2243" grpId="3"/>
      <p:bldP build="whole" bldLvl="1" animBg="1" rev="0" advAuto="0" spid="2246" grpId="4"/>
      <p:bldP build="whole" bldLvl="1" animBg="1" rev="0" advAuto="0" spid="2249" grpId="1"/>
      <p:bldP build="whole" bldLvl="1" animBg="1" rev="0" advAuto="0" spid="2255" grpId="5"/>
      <p:bldP build="whole" bldLvl="1" animBg="1" rev="0" advAuto="0" spid="2267" grpId="7"/>
    </p:bldLst>
  </p:timing>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271" name="成组"/>
          <p:cNvGrpSpPr/>
          <p:nvPr/>
        </p:nvGrpSpPr>
        <p:grpSpPr>
          <a:xfrm>
            <a:off x="5442002" y="6029729"/>
            <a:ext cx="10494423" cy="5908360"/>
            <a:chOff x="0" y="0"/>
            <a:chExt cx="10494422" cy="5908359"/>
          </a:xfrm>
        </p:grpSpPr>
        <p:pic>
          <p:nvPicPr>
            <p:cNvPr id="2269" name="macbook-real.png" descr="macbook-real.png"/>
            <p:cNvPicPr>
              <a:picLocks noChangeAspect="1"/>
            </p:cNvPicPr>
            <p:nvPr/>
          </p:nvPicPr>
          <p:blipFill>
            <a:blip r:embed="rId2">
              <a:extLst/>
            </a:blip>
            <a:stretch>
              <a:fillRect/>
            </a:stretch>
          </p:blipFill>
          <p:spPr>
            <a:xfrm>
              <a:off x="0" y="0"/>
              <a:ext cx="10494423" cy="5908360"/>
            </a:xfrm>
            <a:prstGeom prst="rect">
              <a:avLst/>
            </a:prstGeom>
            <a:ln w="12700" cap="flat">
              <a:noFill/>
              <a:miter lim="400000"/>
            </a:ln>
            <a:effectLst/>
          </p:spPr>
        </p:pic>
        <p:sp>
          <p:nvSpPr>
            <p:cNvPr id="2270" name="image"/>
            <p:cNvSpPr/>
            <p:nvPr/>
          </p:nvSpPr>
          <p:spPr>
            <a:xfrm>
              <a:off x="2323623" y="981948"/>
              <a:ext cx="6057173" cy="3691316"/>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sp>
        <p:nvSpPr>
          <p:cNvPr id="227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3" name="Pro Bundle"/>
          <p:cNvSpPr txBox="1"/>
          <p:nvPr/>
        </p:nvSpPr>
        <p:spPr>
          <a:xfrm>
            <a:off x="1707674" y="996924"/>
            <a:ext cx="250208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Pro Bundle</a:t>
            </a:r>
          </a:p>
        </p:txBody>
      </p:sp>
      <p:sp>
        <p:nvSpPr>
          <p:cNvPr id="227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277" name="成组"/>
          <p:cNvGrpSpPr/>
          <p:nvPr/>
        </p:nvGrpSpPr>
        <p:grpSpPr>
          <a:xfrm>
            <a:off x="3359174" y="2766630"/>
            <a:ext cx="8934521" cy="10230027"/>
            <a:chOff x="0" y="0"/>
            <a:chExt cx="8934519" cy="10230025"/>
          </a:xfrm>
        </p:grpSpPr>
        <p:pic>
          <p:nvPicPr>
            <p:cNvPr id="2275" name="imac-real.png" descr="imac-real.png"/>
            <p:cNvPicPr>
              <a:picLocks noChangeAspect="1"/>
            </p:cNvPicPr>
            <p:nvPr/>
          </p:nvPicPr>
          <p:blipFill>
            <a:blip r:embed="rId3">
              <a:extLst/>
            </a:blip>
            <a:stretch>
              <a:fillRect/>
            </a:stretch>
          </p:blipFill>
          <p:spPr>
            <a:xfrm>
              <a:off x="0" y="0"/>
              <a:ext cx="8934520" cy="10230026"/>
            </a:xfrm>
            <a:prstGeom prst="rect">
              <a:avLst/>
            </a:prstGeom>
            <a:ln w="12700" cap="flat">
              <a:noFill/>
              <a:miter lim="400000"/>
            </a:ln>
            <a:effectLst/>
          </p:spPr>
        </p:pic>
        <p:sp>
          <p:nvSpPr>
            <p:cNvPr id="2276" name="image"/>
            <p:cNvSpPr/>
            <p:nvPr/>
          </p:nvSpPr>
          <p:spPr>
            <a:xfrm>
              <a:off x="845941" y="2448278"/>
              <a:ext cx="7125973" cy="4157962"/>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2280" name="成组"/>
          <p:cNvGrpSpPr/>
          <p:nvPr/>
        </p:nvGrpSpPr>
        <p:grpSpPr>
          <a:xfrm>
            <a:off x="1757941" y="6215428"/>
            <a:ext cx="4378785" cy="5908360"/>
            <a:chOff x="0" y="0"/>
            <a:chExt cx="4378784" cy="5908359"/>
          </a:xfrm>
        </p:grpSpPr>
        <p:pic>
          <p:nvPicPr>
            <p:cNvPr id="2278" name="ipad-mockup.png" descr="ipad-mockup.png"/>
            <p:cNvPicPr>
              <a:picLocks noChangeAspect="1"/>
            </p:cNvPicPr>
            <p:nvPr/>
          </p:nvPicPr>
          <p:blipFill>
            <a:blip r:embed="rId4">
              <a:extLst/>
            </a:blip>
            <a:stretch>
              <a:fillRect/>
            </a:stretch>
          </p:blipFill>
          <p:spPr>
            <a:xfrm>
              <a:off x="0" y="0"/>
              <a:ext cx="4378785" cy="5908360"/>
            </a:xfrm>
            <a:prstGeom prst="rect">
              <a:avLst/>
            </a:prstGeom>
            <a:ln w="12700" cap="flat">
              <a:noFill/>
              <a:miter lim="400000"/>
            </a:ln>
            <a:effectLst/>
          </p:spPr>
        </p:pic>
        <p:sp>
          <p:nvSpPr>
            <p:cNvPr id="2279" name="image"/>
            <p:cNvSpPr/>
            <p:nvPr/>
          </p:nvSpPr>
          <p:spPr>
            <a:xfrm>
              <a:off x="840742" y="777352"/>
              <a:ext cx="2726119" cy="3902140"/>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500"/>
              </a:lvl1pPr>
            </a:lstStyle>
            <a:p>
              <a:pPr/>
              <a:r>
                <a:t>image</a:t>
              </a:r>
            </a:p>
          </p:txBody>
        </p:sp>
      </p:grpSp>
      <p:grpSp>
        <p:nvGrpSpPr>
          <p:cNvPr id="2283" name="成组"/>
          <p:cNvGrpSpPr/>
          <p:nvPr/>
        </p:nvGrpSpPr>
        <p:grpSpPr>
          <a:xfrm>
            <a:off x="3783205" y="7308547"/>
            <a:ext cx="3600695" cy="4507026"/>
            <a:chOff x="0" y="0"/>
            <a:chExt cx="3600694" cy="4507025"/>
          </a:xfrm>
        </p:grpSpPr>
        <p:pic>
          <p:nvPicPr>
            <p:cNvPr id="2281" name="iphone-real.png" descr="iphone-real.png"/>
            <p:cNvPicPr>
              <a:picLocks noChangeAspect="1"/>
            </p:cNvPicPr>
            <p:nvPr/>
          </p:nvPicPr>
          <p:blipFill>
            <a:blip r:embed="rId5">
              <a:extLst/>
            </a:blip>
            <a:stretch>
              <a:fillRect/>
            </a:stretch>
          </p:blipFill>
          <p:spPr>
            <a:xfrm>
              <a:off x="0" y="0"/>
              <a:ext cx="3600695" cy="4507026"/>
            </a:xfrm>
            <a:prstGeom prst="rect">
              <a:avLst/>
            </a:prstGeom>
            <a:ln w="12700" cap="flat">
              <a:noFill/>
              <a:miter lim="400000"/>
            </a:ln>
            <a:effectLst/>
          </p:spPr>
        </p:pic>
        <p:sp>
          <p:nvSpPr>
            <p:cNvPr id="2282" name="image"/>
            <p:cNvSpPr/>
            <p:nvPr/>
          </p:nvSpPr>
          <p:spPr>
            <a:xfrm>
              <a:off x="1105272" y="832746"/>
              <a:ext cx="1422724" cy="2753066"/>
            </a:xfrm>
            <a:prstGeom prst="rect">
              <a:avLst/>
            </a:prstGeom>
            <a:solidFill>
              <a:srgbClr val="D2D2D2"/>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500"/>
              </a:lvl1pPr>
            </a:lstStyle>
            <a:p>
              <a:pPr/>
              <a:r>
                <a:t>image</a:t>
              </a:r>
            </a:p>
          </p:txBody>
        </p:sp>
      </p:grpSp>
      <p:sp>
        <p:nvSpPr>
          <p:cNvPr id="2284" name="线条"/>
          <p:cNvSpPr/>
          <p:nvPr/>
        </p:nvSpPr>
        <p:spPr>
          <a:xfrm>
            <a:off x="3104520" y="3825863"/>
            <a:ext cx="12347153" cy="3608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B9B9B9"/>
            </a:solidFill>
            <a:miter lim="400000"/>
            <a:headEnd type="oval"/>
            <a:tailEnd type="oval"/>
          </a:ln>
        </p:spPr>
        <p:txBody>
          <a:bodyPr lIns="50800" tIns="50800" rIns="50800" bIns="50800" anchor="ctr"/>
          <a:lstStyle/>
          <a:p>
            <a:pPr>
              <a:defRPr sz="3200"/>
            </a:pPr>
          </a:p>
        </p:txBody>
      </p:sp>
      <p:sp>
        <p:nvSpPr>
          <p:cNvPr id="2285" name="线条"/>
          <p:cNvSpPr/>
          <p:nvPr/>
        </p:nvSpPr>
        <p:spPr>
          <a:xfrm flipV="1">
            <a:off x="10982927" y="5763886"/>
            <a:ext cx="4366554" cy="1"/>
          </a:xfrm>
          <a:prstGeom prst="line">
            <a:avLst/>
          </a:prstGeom>
          <a:ln w="25400">
            <a:solidFill>
              <a:srgbClr val="B9B9B9"/>
            </a:solidFill>
            <a:miter lim="400000"/>
            <a:headEnd type="oval"/>
            <a:tailEnd type="oval"/>
          </a:ln>
        </p:spPr>
        <p:txBody>
          <a:bodyPr lIns="50800" tIns="50800" rIns="50800" bIns="50800" anchor="ctr"/>
          <a:lstStyle/>
          <a:p>
            <a:pPr>
              <a:defRPr sz="3200"/>
            </a:pPr>
          </a:p>
        </p:txBody>
      </p:sp>
      <p:sp>
        <p:nvSpPr>
          <p:cNvPr id="2286" name="Lorem ipsum dolor sit amet, consectetur adipiscing elit. Phasellus tincidunt rhoncus augue eu rutrum. Vivamus auctor imperdiet sagittis. Etiam sed aliquet nunc, eu"/>
          <p:cNvSpPr txBox="1"/>
          <p:nvPr/>
        </p:nvSpPr>
        <p:spPr>
          <a:xfrm>
            <a:off x="15741212" y="3661804"/>
            <a:ext cx="7023104"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a:t>
            </a:r>
          </a:p>
        </p:txBody>
      </p:sp>
      <p:sp>
        <p:nvSpPr>
          <p:cNvPr id="2287" name="Donec sit amet tortor suscipit, aliquet lectus ac, molestie lectus. Donec tincidunt nunc tellus. Maecenas bibendum"/>
          <p:cNvSpPr txBox="1"/>
          <p:nvPr/>
        </p:nvSpPr>
        <p:spPr>
          <a:xfrm>
            <a:off x="15741212" y="5593522"/>
            <a:ext cx="7023104"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a:t>
            </a:r>
          </a:p>
        </p:txBody>
      </p:sp>
      <p:sp>
        <p:nvSpPr>
          <p:cNvPr id="2288" name="线条"/>
          <p:cNvSpPr/>
          <p:nvPr/>
        </p:nvSpPr>
        <p:spPr>
          <a:xfrm>
            <a:off x="13477281" y="8368414"/>
            <a:ext cx="1973808" cy="1"/>
          </a:xfrm>
          <a:prstGeom prst="line">
            <a:avLst/>
          </a:prstGeom>
          <a:ln w="25400">
            <a:solidFill>
              <a:srgbClr val="B9B9B9"/>
            </a:solidFill>
            <a:miter lim="400000"/>
            <a:headEnd type="oval"/>
            <a:tailEnd type="oval"/>
          </a:ln>
        </p:spPr>
        <p:txBody>
          <a:bodyPr lIns="50800" tIns="50800" rIns="50800" bIns="50800" anchor="ctr"/>
          <a:lstStyle/>
          <a:p>
            <a:pPr>
              <a:defRPr sz="3200"/>
            </a:pPr>
          </a:p>
        </p:txBody>
      </p:sp>
      <p:sp>
        <p:nvSpPr>
          <p:cNvPr id="2289" name=".Aliquam accumsan faucibus volutpat. Aenean quis mauris ligula. Donec consectetur interdum fringilla. Nullam finibus mattis ligula vitae sagittis. Praesent pretium ut mi non"/>
          <p:cNvSpPr txBox="1"/>
          <p:nvPr/>
        </p:nvSpPr>
        <p:spPr>
          <a:xfrm>
            <a:off x="15676267" y="8221908"/>
            <a:ext cx="7152992"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000">
                <a:solidFill>
                  <a:srgbClr val="D4D2D6"/>
                </a:solidFill>
                <a:latin typeface="Helvetica"/>
                <a:ea typeface="Helvetica"/>
                <a:cs typeface="Helvetica"/>
                <a:sym typeface="Helvetica"/>
              </a:defRPr>
            </a:lvl1pPr>
          </a:lstStyle>
          <a:p>
            <a:pPr/>
            <a:r>
              <a:t>.Aliquam accumsan faucibus volutpat. Aenean quis mauris ligula. Donec consectetur interdum fringilla. Nullam finibus mattis ligula vitae sagittis. Praesent pretium ut mi non</a:t>
            </a:r>
          </a:p>
        </p:txBody>
      </p:sp>
      <p:sp>
        <p:nvSpPr>
          <p:cNvPr id="2290" name="线条"/>
          <p:cNvSpPr/>
          <p:nvPr/>
        </p:nvSpPr>
        <p:spPr>
          <a:xfrm>
            <a:off x="5635596" y="10013401"/>
            <a:ext cx="9838777" cy="2002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25400">
            <a:solidFill>
              <a:srgbClr val="B9B9B9"/>
            </a:solidFill>
            <a:miter lim="400000"/>
            <a:headEnd type="oval"/>
            <a:tailEnd type="oval"/>
          </a:ln>
        </p:spPr>
        <p:txBody>
          <a:bodyPr lIns="50800" tIns="50800" rIns="50800" bIns="50800" anchor="ctr"/>
          <a:lstStyle/>
          <a:p>
            <a:pPr>
              <a:defRPr sz="3200"/>
            </a:pPr>
          </a:p>
        </p:txBody>
      </p:sp>
      <p:sp>
        <p:nvSpPr>
          <p:cNvPr id="2291" name="SMART PHONE"/>
          <p:cNvSpPr txBox="1"/>
          <p:nvPr/>
        </p:nvSpPr>
        <p:spPr>
          <a:xfrm>
            <a:off x="15720006" y="11683729"/>
            <a:ext cx="363671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FF635F"/>
                </a:solidFill>
                <a:latin typeface="Helvetica"/>
                <a:ea typeface="Helvetica"/>
                <a:cs typeface="Helvetica"/>
                <a:sym typeface="Helvetica"/>
              </a:defRPr>
            </a:lvl1pPr>
          </a:lstStyle>
          <a:p>
            <a:pPr/>
            <a:r>
              <a:t>SMART PHONE</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77"/>
                                        </p:tgtEl>
                                        <p:attrNameLst>
                                          <p:attrName>style.visibility</p:attrName>
                                        </p:attrNameLst>
                                      </p:cBhvr>
                                      <p:to>
                                        <p:strVal val="visible"/>
                                      </p:to>
                                    </p:set>
                                    <p:anim calcmode="lin" valueType="num">
                                      <p:cBhvr>
                                        <p:cTn id="7" dur="900" fill="hold"/>
                                        <p:tgtEl>
                                          <p:spTgt spid="2277"/>
                                        </p:tgtEl>
                                        <p:attrNameLst>
                                          <p:attrName>ppt_x</p:attrName>
                                        </p:attrNameLst>
                                      </p:cBhvr>
                                      <p:tavLst>
                                        <p:tav tm="0">
                                          <p:val>
                                            <p:strVal val="0-#ppt_w/2"/>
                                          </p:val>
                                        </p:tav>
                                        <p:tav tm="100000">
                                          <p:val>
                                            <p:strVal val="#ppt_x"/>
                                          </p:val>
                                        </p:tav>
                                      </p:tavLst>
                                    </p:anim>
                                    <p:anim calcmode="lin" valueType="num">
                                      <p:cBhvr>
                                        <p:cTn id="8" dur="900" fill="hold"/>
                                        <p:tgtEl>
                                          <p:spTgt spid="2277"/>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Class="entr" nodeType="afterEffect" presetSubtype="8" presetID="2" grpId="2" fill="hold">
                                  <p:stCondLst>
                                    <p:cond delay="300"/>
                                  </p:stCondLst>
                                  <p:iterate type="el" backwards="0">
                                    <p:tmAbs val="0"/>
                                  </p:iterate>
                                  <p:childTnLst>
                                    <p:set>
                                      <p:cBhvr>
                                        <p:cTn id="11" fill="hold"/>
                                        <p:tgtEl>
                                          <p:spTgt spid="2271"/>
                                        </p:tgtEl>
                                        <p:attrNameLst>
                                          <p:attrName>style.visibility</p:attrName>
                                        </p:attrNameLst>
                                      </p:cBhvr>
                                      <p:to>
                                        <p:strVal val="visible"/>
                                      </p:to>
                                    </p:set>
                                    <p:anim calcmode="lin" valueType="num">
                                      <p:cBhvr>
                                        <p:cTn id="12" dur="900" fill="hold"/>
                                        <p:tgtEl>
                                          <p:spTgt spid="2271"/>
                                        </p:tgtEl>
                                        <p:attrNameLst>
                                          <p:attrName>ppt_x</p:attrName>
                                        </p:attrNameLst>
                                      </p:cBhvr>
                                      <p:tavLst>
                                        <p:tav tm="0">
                                          <p:val>
                                            <p:strVal val="0-#ppt_w/2"/>
                                          </p:val>
                                        </p:tav>
                                        <p:tav tm="100000">
                                          <p:val>
                                            <p:strVal val="#ppt_x"/>
                                          </p:val>
                                        </p:tav>
                                      </p:tavLst>
                                    </p:anim>
                                    <p:anim calcmode="lin" valueType="num">
                                      <p:cBhvr>
                                        <p:cTn id="13" dur="900" fill="hold"/>
                                        <p:tgtEl>
                                          <p:spTgt spid="2271"/>
                                        </p:tgtEl>
                                        <p:attrNameLst>
                                          <p:attrName>ppt_y</p:attrName>
                                        </p:attrNameLst>
                                      </p:cBhvr>
                                      <p:tavLst>
                                        <p:tav tm="0">
                                          <p:val>
                                            <p:strVal val="#ppt_y"/>
                                          </p:val>
                                        </p:tav>
                                        <p:tav tm="100000">
                                          <p:val>
                                            <p:strVal val="#ppt_y"/>
                                          </p:val>
                                        </p:tav>
                                      </p:tavLst>
                                    </p:anim>
                                  </p:childTnLst>
                                </p:cTn>
                              </p:par>
                            </p:childTnLst>
                          </p:cTn>
                        </p:par>
                        <p:par>
                          <p:cTn id="14" fill="hold">
                            <p:stCondLst>
                              <p:cond delay="2100"/>
                            </p:stCondLst>
                            <p:childTnLst>
                              <p:par>
                                <p:cTn id="15" presetClass="entr" nodeType="afterEffect" presetSubtype="8" presetID="2" grpId="3" fill="hold">
                                  <p:stCondLst>
                                    <p:cond delay="300"/>
                                  </p:stCondLst>
                                  <p:iterate type="el" backwards="0">
                                    <p:tmAbs val="0"/>
                                  </p:iterate>
                                  <p:childTnLst>
                                    <p:set>
                                      <p:cBhvr>
                                        <p:cTn id="16" fill="hold"/>
                                        <p:tgtEl>
                                          <p:spTgt spid="2283"/>
                                        </p:tgtEl>
                                        <p:attrNameLst>
                                          <p:attrName>style.visibility</p:attrName>
                                        </p:attrNameLst>
                                      </p:cBhvr>
                                      <p:to>
                                        <p:strVal val="visible"/>
                                      </p:to>
                                    </p:set>
                                    <p:anim calcmode="lin" valueType="num">
                                      <p:cBhvr>
                                        <p:cTn id="17" dur="900" fill="hold"/>
                                        <p:tgtEl>
                                          <p:spTgt spid="2283"/>
                                        </p:tgtEl>
                                        <p:attrNameLst>
                                          <p:attrName>ppt_x</p:attrName>
                                        </p:attrNameLst>
                                      </p:cBhvr>
                                      <p:tavLst>
                                        <p:tav tm="0">
                                          <p:val>
                                            <p:strVal val="0-#ppt_w/2"/>
                                          </p:val>
                                        </p:tav>
                                        <p:tav tm="100000">
                                          <p:val>
                                            <p:strVal val="#ppt_x"/>
                                          </p:val>
                                        </p:tav>
                                      </p:tavLst>
                                    </p:anim>
                                    <p:anim calcmode="lin" valueType="num">
                                      <p:cBhvr>
                                        <p:cTn id="18" dur="900" fill="hold"/>
                                        <p:tgtEl>
                                          <p:spTgt spid="2283"/>
                                        </p:tgtEl>
                                        <p:attrNameLst>
                                          <p:attrName>ppt_y</p:attrName>
                                        </p:attrNameLst>
                                      </p:cBhvr>
                                      <p:tavLst>
                                        <p:tav tm="0">
                                          <p:val>
                                            <p:strVal val="#ppt_y"/>
                                          </p:val>
                                        </p:tav>
                                        <p:tav tm="100000">
                                          <p:val>
                                            <p:strVal val="#ppt_y"/>
                                          </p:val>
                                        </p:tav>
                                      </p:tavLst>
                                    </p:anim>
                                  </p:childTnLst>
                                </p:cTn>
                              </p:par>
                            </p:childTnLst>
                          </p:cTn>
                        </p:par>
                        <p:par>
                          <p:cTn id="19" fill="hold">
                            <p:stCondLst>
                              <p:cond delay="3300"/>
                            </p:stCondLst>
                            <p:childTnLst>
                              <p:par>
                                <p:cTn id="20" presetClass="entr" nodeType="afterEffect" presetSubtype="8" presetID="2" grpId="4" fill="hold">
                                  <p:stCondLst>
                                    <p:cond delay="300"/>
                                  </p:stCondLst>
                                  <p:iterate type="el" backwards="0">
                                    <p:tmAbs val="0"/>
                                  </p:iterate>
                                  <p:childTnLst>
                                    <p:set>
                                      <p:cBhvr>
                                        <p:cTn id="21" fill="hold"/>
                                        <p:tgtEl>
                                          <p:spTgt spid="2280"/>
                                        </p:tgtEl>
                                        <p:attrNameLst>
                                          <p:attrName>style.visibility</p:attrName>
                                        </p:attrNameLst>
                                      </p:cBhvr>
                                      <p:to>
                                        <p:strVal val="visible"/>
                                      </p:to>
                                    </p:set>
                                    <p:anim calcmode="lin" valueType="num">
                                      <p:cBhvr>
                                        <p:cTn id="22" dur="900" fill="hold"/>
                                        <p:tgtEl>
                                          <p:spTgt spid="2280"/>
                                        </p:tgtEl>
                                        <p:attrNameLst>
                                          <p:attrName>ppt_x</p:attrName>
                                        </p:attrNameLst>
                                      </p:cBhvr>
                                      <p:tavLst>
                                        <p:tav tm="0">
                                          <p:val>
                                            <p:strVal val="0-#ppt_w/2"/>
                                          </p:val>
                                        </p:tav>
                                        <p:tav tm="100000">
                                          <p:val>
                                            <p:strVal val="#ppt_x"/>
                                          </p:val>
                                        </p:tav>
                                      </p:tavLst>
                                    </p:anim>
                                    <p:anim calcmode="lin" valueType="num">
                                      <p:cBhvr>
                                        <p:cTn id="23" dur="900" fill="hold"/>
                                        <p:tgtEl>
                                          <p:spTgt spid="228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3" presetID="18" grpId="5" fill="hold">
                                  <p:stCondLst>
                                    <p:cond delay="0"/>
                                  </p:stCondLst>
                                  <p:iterate type="el" backwards="0">
                                    <p:tmAbs val="0"/>
                                  </p:iterate>
                                  <p:childTnLst>
                                    <p:set>
                                      <p:cBhvr>
                                        <p:cTn id="27" fill="hold"/>
                                        <p:tgtEl>
                                          <p:spTgt spid="2284"/>
                                        </p:tgtEl>
                                        <p:attrNameLst>
                                          <p:attrName>style.visibility</p:attrName>
                                        </p:attrNameLst>
                                      </p:cBhvr>
                                      <p:to>
                                        <p:strVal val="visible"/>
                                      </p:to>
                                    </p:set>
                                    <p:animEffect filter="strips(upRight)" transition="in">
                                      <p:cBhvr>
                                        <p:cTn id="28" dur="900"/>
                                        <p:tgtEl>
                                          <p:spTgt spid="2284"/>
                                        </p:tgtEl>
                                      </p:cBhvr>
                                    </p:animEffect>
                                  </p:childTnLst>
                                </p:cTn>
                              </p:par>
                            </p:childTnLst>
                          </p:cTn>
                        </p:par>
                        <p:par>
                          <p:cTn id="29" fill="hold">
                            <p:stCondLst>
                              <p:cond delay="900"/>
                            </p:stCondLst>
                            <p:childTnLst>
                              <p:par>
                                <p:cTn id="30" presetClass="entr" nodeType="afterEffect" presetSubtype="2" presetID="2" grpId="6" fill="hold">
                                  <p:stCondLst>
                                    <p:cond delay="400"/>
                                  </p:stCondLst>
                                  <p:iterate type="el" backwards="0">
                                    <p:tmAbs val="0"/>
                                  </p:iterate>
                                  <p:childTnLst>
                                    <p:set>
                                      <p:cBhvr>
                                        <p:cTn id="31" fill="hold"/>
                                        <p:tgtEl>
                                          <p:spTgt spid="2286"/>
                                        </p:tgtEl>
                                        <p:attrNameLst>
                                          <p:attrName>style.visibility</p:attrName>
                                        </p:attrNameLst>
                                      </p:cBhvr>
                                      <p:to>
                                        <p:strVal val="visible"/>
                                      </p:to>
                                    </p:set>
                                    <p:anim calcmode="lin" valueType="num">
                                      <p:cBhvr>
                                        <p:cTn id="32" dur="700" fill="hold"/>
                                        <p:tgtEl>
                                          <p:spTgt spid="2286"/>
                                        </p:tgtEl>
                                        <p:attrNameLst>
                                          <p:attrName>ppt_x</p:attrName>
                                        </p:attrNameLst>
                                      </p:cBhvr>
                                      <p:tavLst>
                                        <p:tav tm="0">
                                          <p:val>
                                            <p:strVal val="1+#ppt_w/2"/>
                                          </p:val>
                                        </p:tav>
                                        <p:tav tm="100000">
                                          <p:val>
                                            <p:strVal val="#ppt_x"/>
                                          </p:val>
                                        </p:tav>
                                      </p:tavLst>
                                    </p:anim>
                                    <p:anim calcmode="lin" valueType="num">
                                      <p:cBhvr>
                                        <p:cTn id="33" dur="700" fill="hold"/>
                                        <p:tgtEl>
                                          <p:spTgt spid="2286"/>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8" presetID="22" grpId="7" fill="hold">
                                  <p:stCondLst>
                                    <p:cond delay="0"/>
                                  </p:stCondLst>
                                  <p:iterate type="el" backwards="0">
                                    <p:tmAbs val="0"/>
                                  </p:iterate>
                                  <p:childTnLst>
                                    <p:set>
                                      <p:cBhvr>
                                        <p:cTn id="37" fill="hold"/>
                                        <p:tgtEl>
                                          <p:spTgt spid="2285"/>
                                        </p:tgtEl>
                                        <p:attrNameLst>
                                          <p:attrName>style.visibility</p:attrName>
                                        </p:attrNameLst>
                                      </p:cBhvr>
                                      <p:to>
                                        <p:strVal val="visible"/>
                                      </p:to>
                                    </p:set>
                                    <p:animEffect filter="wipe(left)" transition="in">
                                      <p:cBhvr>
                                        <p:cTn id="38" dur="600"/>
                                        <p:tgtEl>
                                          <p:spTgt spid="2285"/>
                                        </p:tgtEl>
                                      </p:cBhvr>
                                    </p:animEffect>
                                  </p:childTnLst>
                                </p:cTn>
                              </p:par>
                            </p:childTnLst>
                          </p:cTn>
                        </p:par>
                        <p:par>
                          <p:cTn id="39" fill="hold">
                            <p:stCondLst>
                              <p:cond delay="600"/>
                            </p:stCondLst>
                            <p:childTnLst>
                              <p:par>
                                <p:cTn id="40" presetClass="entr" nodeType="afterEffect" presetSubtype="2" presetID="2" grpId="8" fill="hold">
                                  <p:stCondLst>
                                    <p:cond delay="400"/>
                                  </p:stCondLst>
                                  <p:iterate type="el" backwards="0">
                                    <p:tmAbs val="0"/>
                                  </p:iterate>
                                  <p:childTnLst>
                                    <p:set>
                                      <p:cBhvr>
                                        <p:cTn id="41" fill="hold"/>
                                        <p:tgtEl>
                                          <p:spTgt spid="2287"/>
                                        </p:tgtEl>
                                        <p:attrNameLst>
                                          <p:attrName>style.visibility</p:attrName>
                                        </p:attrNameLst>
                                      </p:cBhvr>
                                      <p:to>
                                        <p:strVal val="visible"/>
                                      </p:to>
                                    </p:set>
                                    <p:anim calcmode="lin" valueType="num">
                                      <p:cBhvr>
                                        <p:cTn id="42" dur="700" fill="hold"/>
                                        <p:tgtEl>
                                          <p:spTgt spid="2287"/>
                                        </p:tgtEl>
                                        <p:attrNameLst>
                                          <p:attrName>ppt_x</p:attrName>
                                        </p:attrNameLst>
                                      </p:cBhvr>
                                      <p:tavLst>
                                        <p:tav tm="0">
                                          <p:val>
                                            <p:strVal val="1+#ppt_w/2"/>
                                          </p:val>
                                        </p:tav>
                                        <p:tav tm="100000">
                                          <p:val>
                                            <p:strVal val="#ppt_x"/>
                                          </p:val>
                                        </p:tav>
                                      </p:tavLst>
                                    </p:anim>
                                    <p:anim calcmode="lin" valueType="num">
                                      <p:cBhvr>
                                        <p:cTn id="43" dur="700" fill="hold"/>
                                        <p:tgtEl>
                                          <p:spTgt spid="228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8" presetID="22" grpId="9" fill="hold">
                                  <p:stCondLst>
                                    <p:cond delay="0"/>
                                  </p:stCondLst>
                                  <p:iterate type="el" backwards="0">
                                    <p:tmAbs val="0"/>
                                  </p:iterate>
                                  <p:childTnLst>
                                    <p:set>
                                      <p:cBhvr>
                                        <p:cTn id="47" fill="hold"/>
                                        <p:tgtEl>
                                          <p:spTgt spid="2288"/>
                                        </p:tgtEl>
                                        <p:attrNameLst>
                                          <p:attrName>style.visibility</p:attrName>
                                        </p:attrNameLst>
                                      </p:cBhvr>
                                      <p:to>
                                        <p:strVal val="visible"/>
                                      </p:to>
                                    </p:set>
                                    <p:animEffect filter="wipe(left)" transition="in">
                                      <p:cBhvr>
                                        <p:cTn id="48" dur="600"/>
                                        <p:tgtEl>
                                          <p:spTgt spid="2288"/>
                                        </p:tgtEl>
                                      </p:cBhvr>
                                    </p:animEffect>
                                  </p:childTnLst>
                                </p:cTn>
                              </p:par>
                            </p:childTnLst>
                          </p:cTn>
                        </p:par>
                        <p:par>
                          <p:cTn id="49" fill="hold">
                            <p:stCondLst>
                              <p:cond delay="600"/>
                            </p:stCondLst>
                            <p:childTnLst>
                              <p:par>
                                <p:cTn id="50" presetClass="entr" nodeType="afterEffect" presetSubtype="2" presetID="2" grpId="10" fill="hold">
                                  <p:stCondLst>
                                    <p:cond delay="400"/>
                                  </p:stCondLst>
                                  <p:iterate type="el" backwards="0">
                                    <p:tmAbs val="0"/>
                                  </p:iterate>
                                  <p:childTnLst>
                                    <p:set>
                                      <p:cBhvr>
                                        <p:cTn id="51" fill="hold"/>
                                        <p:tgtEl>
                                          <p:spTgt spid="2289"/>
                                        </p:tgtEl>
                                        <p:attrNameLst>
                                          <p:attrName>style.visibility</p:attrName>
                                        </p:attrNameLst>
                                      </p:cBhvr>
                                      <p:to>
                                        <p:strVal val="visible"/>
                                      </p:to>
                                    </p:set>
                                    <p:anim calcmode="lin" valueType="num">
                                      <p:cBhvr>
                                        <p:cTn id="52" dur="700" fill="hold"/>
                                        <p:tgtEl>
                                          <p:spTgt spid="2289"/>
                                        </p:tgtEl>
                                        <p:attrNameLst>
                                          <p:attrName>ppt_x</p:attrName>
                                        </p:attrNameLst>
                                      </p:cBhvr>
                                      <p:tavLst>
                                        <p:tav tm="0">
                                          <p:val>
                                            <p:strVal val="1+#ppt_w/2"/>
                                          </p:val>
                                        </p:tav>
                                        <p:tav tm="100000">
                                          <p:val>
                                            <p:strVal val="#ppt_x"/>
                                          </p:val>
                                        </p:tav>
                                      </p:tavLst>
                                    </p:anim>
                                    <p:anim calcmode="lin" valueType="num">
                                      <p:cBhvr>
                                        <p:cTn id="53" dur="700" fill="hold"/>
                                        <p:tgtEl>
                                          <p:spTgt spid="2289"/>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6" presetID="18" grpId="11" fill="hold">
                                  <p:stCondLst>
                                    <p:cond delay="0"/>
                                  </p:stCondLst>
                                  <p:iterate type="el" backwards="0">
                                    <p:tmAbs val="0"/>
                                  </p:iterate>
                                  <p:childTnLst>
                                    <p:set>
                                      <p:cBhvr>
                                        <p:cTn id="57" fill="hold"/>
                                        <p:tgtEl>
                                          <p:spTgt spid="2290"/>
                                        </p:tgtEl>
                                        <p:attrNameLst>
                                          <p:attrName>style.visibility</p:attrName>
                                        </p:attrNameLst>
                                      </p:cBhvr>
                                      <p:to>
                                        <p:strVal val="visible"/>
                                      </p:to>
                                    </p:set>
                                    <p:animEffect filter="strips(downRight)" transition="in">
                                      <p:cBhvr>
                                        <p:cTn id="58" dur="600"/>
                                        <p:tgtEl>
                                          <p:spTgt spid="2290"/>
                                        </p:tgtEl>
                                      </p:cBhvr>
                                    </p:animEffect>
                                  </p:childTnLst>
                                </p:cTn>
                              </p:par>
                            </p:childTnLst>
                          </p:cTn>
                        </p:par>
                        <p:par>
                          <p:cTn id="59" fill="hold">
                            <p:stCondLst>
                              <p:cond delay="600"/>
                            </p:stCondLst>
                            <p:childTnLst>
                              <p:par>
                                <p:cTn id="60" presetClass="entr" nodeType="afterEffect" presetSubtype="2" presetID="2" grpId="12" fill="hold">
                                  <p:stCondLst>
                                    <p:cond delay="400"/>
                                  </p:stCondLst>
                                  <p:iterate type="el" backwards="0">
                                    <p:tmAbs val="0"/>
                                  </p:iterate>
                                  <p:childTnLst>
                                    <p:set>
                                      <p:cBhvr>
                                        <p:cTn id="61" fill="hold"/>
                                        <p:tgtEl>
                                          <p:spTgt spid="2291"/>
                                        </p:tgtEl>
                                        <p:attrNameLst>
                                          <p:attrName>style.visibility</p:attrName>
                                        </p:attrNameLst>
                                      </p:cBhvr>
                                      <p:to>
                                        <p:strVal val="visible"/>
                                      </p:to>
                                    </p:set>
                                    <p:anim calcmode="lin" valueType="num">
                                      <p:cBhvr>
                                        <p:cTn id="62" dur="700" fill="hold"/>
                                        <p:tgtEl>
                                          <p:spTgt spid="2291"/>
                                        </p:tgtEl>
                                        <p:attrNameLst>
                                          <p:attrName>ppt_x</p:attrName>
                                        </p:attrNameLst>
                                      </p:cBhvr>
                                      <p:tavLst>
                                        <p:tav tm="0">
                                          <p:val>
                                            <p:strVal val="1+#ppt_w/2"/>
                                          </p:val>
                                        </p:tav>
                                        <p:tav tm="100000">
                                          <p:val>
                                            <p:strVal val="#ppt_x"/>
                                          </p:val>
                                        </p:tav>
                                      </p:tavLst>
                                    </p:anim>
                                    <p:anim calcmode="lin" valueType="num">
                                      <p:cBhvr>
                                        <p:cTn id="63" dur="700" fill="hold"/>
                                        <p:tgtEl>
                                          <p:spTgt spid="2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4" grpId="5"/>
      <p:bldP build="whole" bldLvl="1" animBg="1" rev="0" advAuto="0" spid="2285" grpId="7"/>
      <p:bldP build="whole" bldLvl="1" animBg="1" rev="0" advAuto="0" spid="2287" grpId="8"/>
      <p:bldP build="whole" bldLvl="1" animBg="1" rev="0" advAuto="0" spid="2271" grpId="2"/>
      <p:bldP build="whole" bldLvl="1" animBg="1" rev="0" advAuto="0" spid="2291" grpId="12"/>
      <p:bldP build="whole" bldLvl="1" animBg="1" rev="0" advAuto="0" spid="2277" grpId="1"/>
      <p:bldP build="whole" bldLvl="1" animBg="1" rev="0" advAuto="0" spid="2290" grpId="11"/>
      <p:bldP build="whole" bldLvl="1" animBg="1" rev="0" advAuto="0" spid="2283" grpId="3"/>
      <p:bldP build="whole" bldLvl="1" animBg="1" rev="0" advAuto="0" spid="2289" grpId="10"/>
      <p:bldP build="whole" bldLvl="1" animBg="1" rev="0" advAuto="0" spid="2280" grpId="4"/>
      <p:bldP build="whole" bldLvl="1" animBg="1" rev="0" advAuto="0" spid="2288" grpId="9"/>
      <p:bldP build="whole" bldLvl="1" animBg="1" rev="0" advAuto="0" spid="2286" grpId="6"/>
    </p:bldLst>
  </p:timing>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3" name="Drag Your Image Here"/>
          <p:cNvSpPr/>
          <p:nvPr/>
        </p:nvSpPr>
        <p:spPr>
          <a:xfrm>
            <a:off x="12699" y="-1"/>
            <a:ext cx="24384001" cy="13716001"/>
          </a:xfrm>
          <a:prstGeom prst="rect">
            <a:avLst/>
          </a:prstGeom>
          <a:solidFill>
            <a:srgbClr val="FE4B45"/>
          </a:solidFill>
          <a:ln w="12700">
            <a:miter lim="400000"/>
          </a:ln>
          <a:extLst>
            <a:ext uri="{C572A759-6A51-4108-AA02-DFA0A04FC94B}">
              <ma14:wrappingTextBoxFlag xmlns:ma14="http://schemas.microsoft.com/office/mac/drawingml/2011/main" val="1"/>
            </a:ext>
          </a:extLst>
        </p:spPr>
        <p:txBody>
          <a:bodyPr lIns="50800" tIns="50800" rIns="50800" bIns="50800"/>
          <a:lstStyle/>
          <a:p>
            <a:pPr>
              <a:defRPr sz="3200">
                <a:solidFill>
                  <a:srgbClr val="FBFBFB"/>
                </a:solidFill>
              </a:defRPr>
            </a:pPr>
          </a:p>
          <a:p>
            <a:pPr>
              <a:defRPr sz="3200">
                <a:solidFill>
                  <a:srgbClr val="FBFBFB"/>
                </a:solidFill>
              </a:defRPr>
            </a:pPr>
          </a:p>
          <a:p>
            <a:pPr>
              <a:defRPr sz="3200">
                <a:solidFill>
                  <a:srgbClr val="FBFBFB"/>
                </a:solidFill>
              </a:defRPr>
            </a:pPr>
          </a:p>
          <a:p>
            <a:pPr>
              <a:defRPr sz="3200">
                <a:solidFill>
                  <a:srgbClr val="FBFBFB"/>
                </a:solidFill>
              </a:defRPr>
            </a:pPr>
          </a:p>
          <a:p>
            <a:pPr>
              <a:defRPr sz="3200">
                <a:solidFill>
                  <a:srgbClr val="FBFBFB"/>
                </a:solidFill>
              </a:defRPr>
            </a:pPr>
          </a:p>
          <a:p>
            <a:pPr>
              <a:defRPr sz="3200">
                <a:solidFill>
                  <a:srgbClr val="FBFBFB"/>
                </a:solidFill>
              </a:defRPr>
            </a:pPr>
          </a:p>
          <a:p>
            <a:pPr>
              <a:defRPr sz="3200">
                <a:solidFill>
                  <a:srgbClr val="FBFBFB"/>
                </a:solidFill>
              </a:defRPr>
            </a:pPr>
            <a:r>
              <a:t>Drag Your Image Here</a:t>
            </a:r>
          </a:p>
        </p:txBody>
      </p:sp>
      <p:sp>
        <p:nvSpPr>
          <p:cNvPr id="2294" name="矩形"/>
          <p:cNvSpPr/>
          <p:nvPr/>
        </p:nvSpPr>
        <p:spPr>
          <a:xfrm>
            <a:off x="12699" y="7428473"/>
            <a:ext cx="24358601" cy="6341679"/>
          </a:xfrm>
          <a:prstGeom prst="rect">
            <a:avLst/>
          </a:prstGeom>
          <a:solidFill>
            <a:srgbClr val="2F3035">
              <a:alpha val="80698"/>
            </a:srgbClr>
          </a:solidFill>
          <a:ln w="12700">
            <a:miter lim="400000"/>
          </a:ln>
        </p:spPr>
        <p:txBody>
          <a:bodyPr lIns="50800" tIns="50800" rIns="50800" bIns="50800" anchor="ctr"/>
          <a:lstStyle/>
          <a:p>
            <a:pPr>
              <a:defRPr sz="3200"/>
            </a:pPr>
          </a:p>
        </p:txBody>
      </p:sp>
      <p:grpSp>
        <p:nvGrpSpPr>
          <p:cNvPr id="2298" name="成组"/>
          <p:cNvGrpSpPr/>
          <p:nvPr/>
        </p:nvGrpSpPr>
        <p:grpSpPr>
          <a:xfrm>
            <a:off x="3640022" y="8563199"/>
            <a:ext cx="7744917" cy="4065876"/>
            <a:chOff x="0" y="-6350"/>
            <a:chExt cx="7744916" cy="4065875"/>
          </a:xfrm>
        </p:grpSpPr>
        <p:sp>
          <p:nvSpPr>
            <p:cNvPr id="2295" name="Coffe Break"/>
            <p:cNvSpPr txBox="1"/>
            <p:nvPr/>
          </p:nvSpPr>
          <p:spPr>
            <a:xfrm>
              <a:off x="0" y="0"/>
              <a:ext cx="3456112"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a:solidFill>
                    <a:srgbClr val="D2D2D2"/>
                  </a:solidFill>
                  <a:latin typeface="Helvetica"/>
                  <a:ea typeface="Helvetica"/>
                  <a:cs typeface="Helvetica"/>
                  <a:sym typeface="Helvetica"/>
                </a:defRPr>
              </a:lvl1pPr>
            </a:lstStyle>
            <a:p>
              <a:pPr/>
              <a:r>
                <a:t>Coffe Break</a:t>
              </a:r>
            </a:p>
          </p:txBody>
        </p:sp>
        <p:sp>
          <p:nvSpPr>
            <p:cNvPr id="2296" name="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
            <p:cNvSpPr txBox="1"/>
            <p:nvPr/>
          </p:nvSpPr>
          <p:spPr>
            <a:xfrm>
              <a:off x="40218" y="986125"/>
              <a:ext cx="7704699" cy="307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 diam non convallis. Aenean pellentesque lobortis suscipit. Vestibulum ante ipsum primis in faucibus orci luctus et ultrices posuere cubilia Curae; Ut eget ante vel justo posuere sagittis. Integer gravida ligula ac viverra rhoncus. Nulla nisi tortor, lacinia ut leo a, vehicula aliquet elit.</a:t>
              </a:r>
            </a:p>
          </p:txBody>
        </p:sp>
        <p:sp>
          <p:nvSpPr>
            <p:cNvPr id="2297" name="13:00 13:20"/>
            <p:cNvSpPr txBox="1"/>
            <p:nvPr/>
          </p:nvSpPr>
          <p:spPr>
            <a:xfrm>
              <a:off x="4073294" y="-6351"/>
              <a:ext cx="3468825"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D2D2D2"/>
                  </a:solidFill>
                  <a:latin typeface="Helvetica"/>
                  <a:ea typeface="Helvetica"/>
                  <a:cs typeface="Helvetica"/>
                  <a:sym typeface="Helvetica"/>
                </a:defRPr>
              </a:lvl1pPr>
            </a:lstStyle>
            <a:p>
              <a:pPr/>
              <a:r>
                <a:t>13:00 13:20</a:t>
              </a:r>
            </a:p>
          </p:txBody>
        </p:sp>
      </p:grpSp>
      <p:grpSp>
        <p:nvGrpSpPr>
          <p:cNvPr id="2303" name="成组"/>
          <p:cNvGrpSpPr/>
          <p:nvPr/>
        </p:nvGrpSpPr>
        <p:grpSpPr>
          <a:xfrm>
            <a:off x="16856310" y="8627067"/>
            <a:ext cx="3874968" cy="3874967"/>
            <a:chOff x="0" y="0"/>
            <a:chExt cx="3874966" cy="3874966"/>
          </a:xfrm>
        </p:grpSpPr>
        <p:sp>
          <p:nvSpPr>
            <p:cNvPr id="2299" name="圆形"/>
            <p:cNvSpPr/>
            <p:nvPr/>
          </p:nvSpPr>
          <p:spPr>
            <a:xfrm>
              <a:off x="0" y="0"/>
              <a:ext cx="3874967" cy="3874967"/>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grpSp>
          <p:nvGrpSpPr>
            <p:cNvPr id="2302" name="成组"/>
            <p:cNvGrpSpPr/>
            <p:nvPr/>
          </p:nvGrpSpPr>
          <p:grpSpPr>
            <a:xfrm>
              <a:off x="854816" y="1232508"/>
              <a:ext cx="1740562" cy="1409701"/>
              <a:chOff x="0" y="-616199"/>
              <a:chExt cx="1740561" cy="1409700"/>
            </a:xfrm>
          </p:grpSpPr>
          <p:sp>
            <p:nvSpPr>
              <p:cNvPr id="2300" name="Via"/>
              <p:cNvSpPr txBox="1"/>
              <p:nvPr/>
            </p:nvSpPr>
            <p:spPr>
              <a:xfrm>
                <a:off x="0" y="-203200"/>
                <a:ext cx="1129705" cy="9525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5600">
                    <a:solidFill>
                      <a:srgbClr val="D4D2D6"/>
                    </a:solidFill>
                    <a:latin typeface="Helvetica"/>
                    <a:ea typeface="Helvetica"/>
                    <a:cs typeface="Helvetica"/>
                    <a:sym typeface="Helvetica"/>
                  </a:defRPr>
                </a:lvl1pPr>
              </a:lstStyle>
              <a:p>
                <a:pPr/>
                <a:r>
                  <a:t>Via</a:t>
                </a:r>
              </a:p>
            </p:txBody>
          </p:sp>
          <p:sp>
            <p:nvSpPr>
              <p:cNvPr id="2301" name="l"/>
              <p:cNvSpPr txBox="1"/>
              <p:nvPr/>
            </p:nvSpPr>
            <p:spPr>
              <a:xfrm>
                <a:off x="1383609" y="-616200"/>
                <a:ext cx="356953" cy="1409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600">
                    <a:solidFill>
                      <a:srgbClr val="FF635F"/>
                    </a:solidFill>
                    <a:latin typeface="Helvetica"/>
                    <a:ea typeface="Helvetica"/>
                    <a:cs typeface="Helvetica"/>
                    <a:sym typeface="Helvetica"/>
                  </a:defRPr>
                </a:lvl1pPr>
              </a:lstStyle>
              <a:p>
                <a:pPr/>
                <a:r>
                  <a:t>l</a:t>
                </a:r>
              </a:p>
            </p:txBody>
          </p:sp>
        </p:gr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98"/>
                                        </p:tgtEl>
                                        <p:attrNameLst>
                                          <p:attrName>style.visibility</p:attrName>
                                        </p:attrNameLst>
                                      </p:cBhvr>
                                      <p:to>
                                        <p:strVal val="visible"/>
                                      </p:to>
                                    </p:set>
                                    <p:animEffect filter="dissolve" transition="in">
                                      <p:cBhvr>
                                        <p:cTn id="7" dur="850"/>
                                        <p:tgtEl>
                                          <p:spTgt spid="229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23" grpId="2" fill="hold">
                                  <p:stCondLst>
                                    <p:cond delay="0"/>
                                  </p:stCondLst>
                                  <p:iterate type="el" backwards="0">
                                    <p:tmAbs val="0"/>
                                  </p:iterate>
                                  <p:childTnLst>
                                    <p:set>
                                      <p:cBhvr>
                                        <p:cTn id="11" fill="hold"/>
                                        <p:tgtEl>
                                          <p:spTgt spid="2303"/>
                                        </p:tgtEl>
                                        <p:attrNameLst>
                                          <p:attrName>style.visibility</p:attrName>
                                        </p:attrNameLst>
                                      </p:cBhvr>
                                      <p:to>
                                        <p:strVal val="visible"/>
                                      </p:to>
                                    </p:set>
                                    <p:anim calcmode="lin" valueType="num">
                                      <p:cBhvr>
                                        <p:cTn id="12" dur="750" fill="hold"/>
                                        <p:tgtEl>
                                          <p:spTgt spid="2303"/>
                                        </p:tgtEl>
                                        <p:attrNameLst>
                                          <p:attrName>ppt_w</p:attrName>
                                        </p:attrNameLst>
                                      </p:cBhvr>
                                      <p:tavLst>
                                        <p:tav tm="0">
                                          <p:val>
                                            <p:fltVal val="0"/>
                                          </p:val>
                                        </p:tav>
                                        <p:tav tm="100000">
                                          <p:val>
                                            <p:strVal val="#ppt_w"/>
                                          </p:val>
                                        </p:tav>
                                      </p:tavLst>
                                    </p:anim>
                                    <p:anim calcmode="lin" valueType="num">
                                      <p:cBhvr>
                                        <p:cTn id="13" dur="750" fill="hold"/>
                                        <p:tgtEl>
                                          <p:spTgt spid="23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03" grpId="2"/>
      <p:bldP build="whole" bldLvl="1" animBg="1" rev="0" advAuto="0" spid="2298" grpId="1"/>
    </p:bldLst>
  </p:timing>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308" name="成组"/>
          <p:cNvGrpSpPr/>
          <p:nvPr/>
        </p:nvGrpSpPr>
        <p:grpSpPr>
          <a:xfrm>
            <a:off x="9544189" y="4210189"/>
            <a:ext cx="5295622" cy="5295622"/>
            <a:chOff x="0" y="0"/>
            <a:chExt cx="5295620" cy="5295620"/>
          </a:xfrm>
        </p:grpSpPr>
        <p:sp>
          <p:nvSpPr>
            <p:cNvPr id="2305"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306"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307" name="Charts-Etc"/>
            <p:cNvSpPr txBox="1"/>
            <p:nvPr/>
          </p:nvSpPr>
          <p:spPr>
            <a:xfrm>
              <a:off x="611190" y="2095360"/>
              <a:ext cx="4073241"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D2D2D2"/>
                  </a:solidFill>
                  <a:latin typeface="Helvetica"/>
                  <a:ea typeface="Helvetica"/>
                  <a:cs typeface="Helvetica"/>
                  <a:sym typeface="Helvetica"/>
                </a:defRPr>
              </a:lvl1pPr>
            </a:lstStyle>
            <a:p>
              <a:pPr/>
              <a:r>
                <a:t>Charts-Etc</a:t>
              </a:r>
            </a:p>
          </p:txBody>
        </p:sp>
      </p:grpSp>
      <p:grpSp>
        <p:nvGrpSpPr>
          <p:cNvPr id="2311" name="成组"/>
          <p:cNvGrpSpPr/>
          <p:nvPr/>
        </p:nvGrpSpPr>
        <p:grpSpPr>
          <a:xfrm>
            <a:off x="8854830" y="3421712"/>
            <a:ext cx="2423213" cy="2423213"/>
            <a:chOff x="0" y="0"/>
            <a:chExt cx="2423211" cy="2423211"/>
          </a:xfrm>
        </p:grpSpPr>
        <p:sp>
          <p:nvSpPr>
            <p:cNvPr id="2309"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310" name="E"/>
            <p:cNvSpPr txBox="1"/>
            <p:nvPr/>
          </p:nvSpPr>
          <p:spPr>
            <a:xfrm>
              <a:off x="756328" y="443255"/>
              <a:ext cx="910556"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E</a:t>
              </a:r>
            </a:p>
          </p:txBody>
        </p:sp>
      </p:grpSp>
      <p:sp>
        <p:nvSpPr>
          <p:cNvPr id="2312"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13"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14"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15"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16"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17"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18"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19"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20"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321"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08"/>
                                        </p:tgtEl>
                                        <p:attrNameLst>
                                          <p:attrName>style.visibility</p:attrName>
                                        </p:attrNameLst>
                                      </p:cBhvr>
                                      <p:to>
                                        <p:strVal val="visible"/>
                                      </p:to>
                                    </p:set>
                                    <p:anim calcmode="lin" valueType="num">
                                      <p:cBhvr>
                                        <p:cTn id="7" dur="1750" fill="hold"/>
                                        <p:tgtEl>
                                          <p:spTgt spid="2308"/>
                                        </p:tgtEl>
                                        <p:attrNameLst>
                                          <p:attrName>ppt_x</p:attrName>
                                        </p:attrNameLst>
                                      </p:cBhvr>
                                      <p:tavLst>
                                        <p:tav tm="0">
                                          <p:val>
                                            <p:strVal val="0-#ppt_w/2"/>
                                          </p:val>
                                        </p:tav>
                                        <p:tav tm="100000">
                                          <p:val>
                                            <p:strVal val="#ppt_x"/>
                                          </p:val>
                                        </p:tav>
                                      </p:tavLst>
                                    </p:anim>
                                    <p:anim calcmode="lin" valueType="num">
                                      <p:cBhvr>
                                        <p:cTn id="8" dur="1750" fill="hold"/>
                                        <p:tgtEl>
                                          <p:spTgt spid="2308"/>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2311"/>
                                        </p:tgtEl>
                                        <p:attrNameLst>
                                          <p:attrName>style.visibility</p:attrName>
                                        </p:attrNameLst>
                                      </p:cBhvr>
                                      <p:to>
                                        <p:strVal val="visible"/>
                                      </p:to>
                                    </p:set>
                                    <p:anim calcmode="lin" valueType="num">
                                      <p:cBhvr>
                                        <p:cTn id="12" dur="700" fill="hold"/>
                                        <p:tgtEl>
                                          <p:spTgt spid="2311"/>
                                        </p:tgtEl>
                                        <p:attrNameLst>
                                          <p:attrName>ppt_x</p:attrName>
                                        </p:attrNameLst>
                                      </p:cBhvr>
                                      <p:tavLst>
                                        <p:tav tm="0">
                                          <p:val>
                                            <p:strVal val="#ppt_x"/>
                                          </p:val>
                                        </p:tav>
                                        <p:tav tm="100000">
                                          <p:val>
                                            <p:strVal val="#ppt_x"/>
                                          </p:val>
                                        </p:tav>
                                      </p:tavLst>
                                    </p:anim>
                                    <p:anim calcmode="lin" valueType="num">
                                      <p:cBhvr>
                                        <p:cTn id="13" dur="700" fill="hold"/>
                                        <p:tgtEl>
                                          <p:spTgt spid="23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1" grpId="2"/>
      <p:bldP build="whole" bldLvl="1" animBg="1" rev="0" advAuto="0" spid="2308" grpId="1"/>
    </p:bldLst>
  </p:timing>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24" name="Pie Chart"/>
          <p:cNvSpPr txBox="1"/>
          <p:nvPr/>
        </p:nvSpPr>
        <p:spPr>
          <a:xfrm>
            <a:off x="1707674" y="996924"/>
            <a:ext cx="212599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Pie Chart</a:t>
            </a:r>
          </a:p>
        </p:txBody>
      </p:sp>
      <p:sp>
        <p:nvSpPr>
          <p:cNvPr id="232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aphicFrame>
        <p:nvGraphicFramePr>
          <p:cNvPr id="2326" name="二维饼图"/>
          <p:cNvGraphicFramePr/>
          <p:nvPr/>
        </p:nvGraphicFramePr>
        <p:xfrm>
          <a:off x="9623527" y="5415541"/>
          <a:ext cx="5136945" cy="5136945"/>
        </p:xfrm>
        <a:graphic xmlns:a="http://schemas.openxmlformats.org/drawingml/2006/main">
          <a:graphicData uri="http://schemas.openxmlformats.org/drawingml/2006/chart">
            <c:chart xmlns:c="http://schemas.openxmlformats.org/drawingml/2006/chart" r:id="rId2"/>
          </a:graphicData>
        </a:graphic>
      </p:graphicFrame>
      <p:sp>
        <p:nvSpPr>
          <p:cNvPr id="2327" name="线条"/>
          <p:cNvSpPr/>
          <p:nvPr/>
        </p:nvSpPr>
        <p:spPr>
          <a:xfrm>
            <a:off x="7044132" y="4964861"/>
            <a:ext cx="3335259" cy="1496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5739" y="21600"/>
                </a:lnTo>
                <a:lnTo>
                  <a:pt x="15739" y="0"/>
                </a:lnTo>
                <a:lnTo>
                  <a:pt x="0" y="0"/>
                </a:lnTo>
              </a:path>
            </a:pathLst>
          </a:custGeom>
          <a:ln w="25400">
            <a:solidFill>
              <a:srgbClr val="85888D"/>
            </a:solidFill>
            <a:miter lim="400000"/>
            <a:headEnd type="oval"/>
            <a:tailEnd type="triangle"/>
          </a:ln>
        </p:spPr>
        <p:txBody>
          <a:bodyPr lIns="50800" tIns="50800" rIns="50800" bIns="50800" anchor="ctr"/>
          <a:lstStyle/>
          <a:p>
            <a:pPr>
              <a:defRPr sz="3200"/>
            </a:pPr>
          </a:p>
        </p:txBody>
      </p:sp>
      <p:grpSp>
        <p:nvGrpSpPr>
          <p:cNvPr id="2330" name="成组"/>
          <p:cNvGrpSpPr/>
          <p:nvPr/>
        </p:nvGrpSpPr>
        <p:grpSpPr>
          <a:xfrm>
            <a:off x="2194975" y="4752525"/>
            <a:ext cx="4826605" cy="1885960"/>
            <a:chOff x="-5537" y="0"/>
            <a:chExt cx="4826603" cy="1885959"/>
          </a:xfrm>
        </p:grpSpPr>
        <p:sp>
          <p:nvSpPr>
            <p:cNvPr id="2328" name="Aliquam accumsan faucibus volutpat. Aenean quis mauris ligula. Donec consectetur interdum fringilla. Nullam finibus mattis ligula vitae sagittis."/>
            <p:cNvSpPr txBox="1"/>
            <p:nvPr/>
          </p:nvSpPr>
          <p:spPr>
            <a:xfrm>
              <a:off x="0" y="565159"/>
              <a:ext cx="482106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Aliquam accumsan faucibus volutpat. Aenean quis mauris ligula. Donec consectetur interdum fringilla. Nullam finibus mattis ligula vitae sagittis.</a:t>
              </a:r>
            </a:p>
          </p:txBody>
        </p:sp>
        <p:sp>
          <p:nvSpPr>
            <p:cNvPr id="2329" name="Lorem Ipsum"/>
            <p:cNvSpPr txBox="1"/>
            <p:nvPr/>
          </p:nvSpPr>
          <p:spPr>
            <a:xfrm>
              <a:off x="-5538" y="0"/>
              <a:ext cx="2189387" cy="533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D4D2D6"/>
                  </a:solidFill>
                  <a:latin typeface="Helvetica"/>
                  <a:ea typeface="Helvetica"/>
                  <a:cs typeface="Helvetica"/>
                  <a:sym typeface="Helvetica"/>
                </a:defRPr>
              </a:lvl1pPr>
            </a:lstStyle>
            <a:p>
              <a:pPr/>
              <a:r>
                <a:t>Lorem Ipsum</a:t>
              </a:r>
            </a:p>
          </p:txBody>
        </p:sp>
      </p:grpSp>
      <p:grpSp>
        <p:nvGrpSpPr>
          <p:cNvPr id="2333" name="成组"/>
          <p:cNvGrpSpPr/>
          <p:nvPr/>
        </p:nvGrpSpPr>
        <p:grpSpPr>
          <a:xfrm>
            <a:off x="2194975" y="8373188"/>
            <a:ext cx="4826605" cy="1885960"/>
            <a:chOff x="-5537" y="0"/>
            <a:chExt cx="4826603" cy="1885958"/>
          </a:xfrm>
        </p:grpSpPr>
        <p:sp>
          <p:nvSpPr>
            <p:cNvPr id="2331" name="Aliquam accumsan faucibus volutpat. Aenean quis mauris ligula. Donec consectetur interdum fringilla. Nullam finibus mattis ligula vitae sagittis."/>
            <p:cNvSpPr txBox="1"/>
            <p:nvPr/>
          </p:nvSpPr>
          <p:spPr>
            <a:xfrm>
              <a:off x="0" y="565158"/>
              <a:ext cx="482106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Aliquam accumsan faucibus volutpat. Aenean quis mauris ligula. Donec consectetur interdum fringilla. Nullam finibus mattis ligula vitae sagittis.</a:t>
              </a:r>
            </a:p>
          </p:txBody>
        </p:sp>
        <p:sp>
          <p:nvSpPr>
            <p:cNvPr id="2332" name="Lorem Ipsum"/>
            <p:cNvSpPr txBox="1"/>
            <p:nvPr/>
          </p:nvSpPr>
          <p:spPr>
            <a:xfrm>
              <a:off x="-5538" y="0"/>
              <a:ext cx="2189387" cy="533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D4D2D6"/>
                  </a:solidFill>
                  <a:latin typeface="Helvetica"/>
                  <a:ea typeface="Helvetica"/>
                  <a:cs typeface="Helvetica"/>
                  <a:sym typeface="Helvetica"/>
                </a:defRPr>
              </a:lvl1pPr>
            </a:lstStyle>
            <a:p>
              <a:pPr/>
              <a:r>
                <a:t>Lorem Ipsum</a:t>
              </a:r>
            </a:p>
          </p:txBody>
        </p:sp>
      </p:grpSp>
      <p:grpSp>
        <p:nvGrpSpPr>
          <p:cNvPr id="2336" name="成组"/>
          <p:cNvGrpSpPr/>
          <p:nvPr/>
        </p:nvGrpSpPr>
        <p:grpSpPr>
          <a:xfrm>
            <a:off x="17362420" y="4765225"/>
            <a:ext cx="4828282" cy="1885960"/>
            <a:chOff x="0" y="0"/>
            <a:chExt cx="4828280" cy="1885958"/>
          </a:xfrm>
        </p:grpSpPr>
        <p:sp>
          <p:nvSpPr>
            <p:cNvPr id="2334" name="Aliquam accumsan faucibus volutpat. Aenean quis mauris ligula. Donec consectetur interdum fringilla. Nullam finibus mattis ligula vitae sagittis."/>
            <p:cNvSpPr txBox="1"/>
            <p:nvPr/>
          </p:nvSpPr>
          <p:spPr>
            <a:xfrm>
              <a:off x="0" y="565158"/>
              <a:ext cx="482106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Aliquam accumsan faucibus volutpat. Aenean quis mauris ligula. Donec consectetur interdum fringilla. Nullam finibus mattis ligula vitae sagittis.</a:t>
              </a:r>
            </a:p>
          </p:txBody>
        </p:sp>
        <p:sp>
          <p:nvSpPr>
            <p:cNvPr id="2335" name="Lorem Ipsum"/>
            <p:cNvSpPr txBox="1"/>
            <p:nvPr/>
          </p:nvSpPr>
          <p:spPr>
            <a:xfrm>
              <a:off x="2638894" y="0"/>
              <a:ext cx="2189387" cy="533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2800">
                  <a:solidFill>
                    <a:srgbClr val="D4D2D6"/>
                  </a:solidFill>
                  <a:latin typeface="Helvetica"/>
                  <a:ea typeface="Helvetica"/>
                  <a:cs typeface="Helvetica"/>
                  <a:sym typeface="Helvetica"/>
                </a:defRPr>
              </a:lvl1pPr>
            </a:lstStyle>
            <a:p>
              <a:pPr/>
              <a:r>
                <a:t>Lorem Ipsum</a:t>
              </a:r>
            </a:p>
          </p:txBody>
        </p:sp>
      </p:grpSp>
      <p:grpSp>
        <p:nvGrpSpPr>
          <p:cNvPr id="2339" name="成组"/>
          <p:cNvGrpSpPr/>
          <p:nvPr/>
        </p:nvGrpSpPr>
        <p:grpSpPr>
          <a:xfrm>
            <a:off x="17362420" y="8655767"/>
            <a:ext cx="4828282" cy="1885961"/>
            <a:chOff x="0" y="0"/>
            <a:chExt cx="4828280" cy="1885959"/>
          </a:xfrm>
        </p:grpSpPr>
        <p:sp>
          <p:nvSpPr>
            <p:cNvPr id="2337" name="Aliquam accumsan faucibus volutpat. Aenean quis mauris ligula. Donec consectetur interdum fringilla. Nullam finibus mattis ligula vitae sagittis."/>
            <p:cNvSpPr txBox="1"/>
            <p:nvPr/>
          </p:nvSpPr>
          <p:spPr>
            <a:xfrm>
              <a:off x="0" y="565159"/>
              <a:ext cx="482106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r">
                <a:defRPr sz="2000">
                  <a:solidFill>
                    <a:srgbClr val="D4D2D6"/>
                  </a:solidFill>
                  <a:latin typeface="Helvetica"/>
                  <a:ea typeface="Helvetica"/>
                  <a:cs typeface="Helvetica"/>
                  <a:sym typeface="Helvetica"/>
                </a:defRPr>
              </a:lvl1pPr>
            </a:lstStyle>
            <a:p>
              <a:pPr/>
              <a:r>
                <a:t>Aliquam accumsan faucibus volutpat. Aenean quis mauris ligula. Donec consectetur interdum fringilla. Nullam finibus mattis ligula vitae sagittis.</a:t>
              </a:r>
            </a:p>
          </p:txBody>
        </p:sp>
        <p:sp>
          <p:nvSpPr>
            <p:cNvPr id="2338" name="Lorem Ipsum"/>
            <p:cNvSpPr txBox="1"/>
            <p:nvPr/>
          </p:nvSpPr>
          <p:spPr>
            <a:xfrm>
              <a:off x="2638894" y="0"/>
              <a:ext cx="2189387" cy="533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r">
                <a:defRPr sz="2800">
                  <a:solidFill>
                    <a:srgbClr val="D4D2D6"/>
                  </a:solidFill>
                  <a:latin typeface="Helvetica"/>
                  <a:ea typeface="Helvetica"/>
                  <a:cs typeface="Helvetica"/>
                  <a:sym typeface="Helvetica"/>
                </a:defRPr>
              </a:lvl1pPr>
            </a:lstStyle>
            <a:p>
              <a:pPr/>
              <a:r>
                <a:t>Lorem Ipsum</a:t>
              </a:r>
            </a:p>
          </p:txBody>
        </p:sp>
      </p:grpSp>
      <p:sp>
        <p:nvSpPr>
          <p:cNvPr id="2340" name="线条"/>
          <p:cNvSpPr/>
          <p:nvPr/>
        </p:nvSpPr>
        <p:spPr>
          <a:xfrm>
            <a:off x="4425768" y="9132414"/>
            <a:ext cx="5716598" cy="1910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15037"/>
                </a:lnTo>
              </a:path>
            </a:pathLst>
          </a:custGeom>
          <a:ln w="25400">
            <a:solidFill>
              <a:srgbClr val="85888D"/>
            </a:solidFill>
            <a:miter lim="400000"/>
            <a:headEnd type="oval"/>
            <a:tailEnd type="triangle"/>
          </a:ln>
        </p:spPr>
        <p:txBody>
          <a:bodyPr lIns="50800" tIns="50800" rIns="50800" bIns="50800" anchor="ctr"/>
          <a:lstStyle/>
          <a:p>
            <a:pPr>
              <a:defRPr sz="3200"/>
            </a:pPr>
          </a:p>
        </p:txBody>
      </p:sp>
      <p:sp>
        <p:nvSpPr>
          <p:cNvPr id="2341" name="线条"/>
          <p:cNvSpPr/>
          <p:nvPr/>
        </p:nvSpPr>
        <p:spPr>
          <a:xfrm>
            <a:off x="11941995" y="4933626"/>
            <a:ext cx="4616006" cy="797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85888D"/>
            </a:solidFill>
            <a:miter lim="400000"/>
            <a:headEnd type="oval"/>
            <a:tailEnd type="triangle"/>
          </a:ln>
        </p:spPr>
        <p:txBody>
          <a:bodyPr lIns="50800" tIns="50800" rIns="50800" bIns="50800" anchor="ctr"/>
          <a:lstStyle/>
          <a:p>
            <a:pPr>
              <a:defRPr sz="3200"/>
            </a:pPr>
          </a:p>
        </p:txBody>
      </p:sp>
      <p:sp>
        <p:nvSpPr>
          <p:cNvPr id="2342" name="线条"/>
          <p:cNvSpPr/>
          <p:nvPr/>
        </p:nvSpPr>
        <p:spPr>
          <a:xfrm>
            <a:off x="13311133" y="9002724"/>
            <a:ext cx="6944026" cy="2007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17866"/>
                </a:lnTo>
              </a:path>
            </a:pathLst>
          </a:custGeom>
          <a:ln w="25400">
            <a:solidFill>
              <a:srgbClr val="85888D"/>
            </a:solidFill>
            <a:miter lim="400000"/>
            <a:headEnd type="oval"/>
            <a:tailEnd type="triangle"/>
          </a:ln>
        </p:spPr>
        <p:txBody>
          <a:bodyPr lIns="50800" tIns="50800" rIns="50800" bIns="50800" anchor="ctr"/>
          <a:lstStyle/>
          <a:p>
            <a:pPr>
              <a:defRPr sz="3200"/>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326"/>
                                        </p:tgtEl>
                                        <p:attrNameLst>
                                          <p:attrName>style.visibility</p:attrName>
                                        </p:attrNameLst>
                                      </p:cBhvr>
                                      <p:to>
                                        <p:strVal val="visible"/>
                                      </p:to>
                                    </p:set>
                                    <p:anim calcmode="lin" valueType="num">
                                      <p:cBhvr>
                                        <p:cTn id="7" dur="750" fill="hold"/>
                                        <p:tgtEl>
                                          <p:spTgt spid="2326"/>
                                        </p:tgtEl>
                                        <p:attrNameLst>
                                          <p:attrName>ppt_w</p:attrName>
                                        </p:attrNameLst>
                                      </p:cBhvr>
                                      <p:tavLst>
                                        <p:tav tm="0">
                                          <p:val>
                                            <p:fltVal val="0"/>
                                          </p:val>
                                        </p:tav>
                                        <p:tav tm="100000">
                                          <p:val>
                                            <p:strVal val="#ppt_w"/>
                                          </p:val>
                                        </p:tav>
                                      </p:tavLst>
                                    </p:anim>
                                    <p:anim calcmode="lin" valueType="num">
                                      <p:cBhvr>
                                        <p:cTn id="8" dur="750" fill="hold"/>
                                        <p:tgtEl>
                                          <p:spTgt spid="232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 presetID="18" grpId="2" fill="hold">
                                  <p:stCondLst>
                                    <p:cond delay="0"/>
                                  </p:stCondLst>
                                  <p:iterate type="el" backwards="0">
                                    <p:tmAbs val="0"/>
                                  </p:iterate>
                                  <p:childTnLst>
                                    <p:set>
                                      <p:cBhvr>
                                        <p:cTn id="12" fill="hold"/>
                                        <p:tgtEl>
                                          <p:spTgt spid="2341"/>
                                        </p:tgtEl>
                                        <p:attrNameLst>
                                          <p:attrName>style.visibility</p:attrName>
                                        </p:attrNameLst>
                                      </p:cBhvr>
                                      <p:to>
                                        <p:strVal val="visible"/>
                                      </p:to>
                                    </p:set>
                                    <p:animEffect filter="strips(upRight)" transition="in">
                                      <p:cBhvr>
                                        <p:cTn id="13" dur="1000"/>
                                        <p:tgtEl>
                                          <p:spTgt spid="2341"/>
                                        </p:tgtEl>
                                      </p:cBhvr>
                                    </p:animEffect>
                                  </p:childTnLst>
                                </p:cTn>
                              </p:par>
                            </p:childTnLst>
                          </p:cTn>
                        </p:par>
                        <p:par>
                          <p:cTn id="14" fill="hold">
                            <p:stCondLst>
                              <p:cond delay="1000"/>
                            </p:stCondLst>
                            <p:childTnLst>
                              <p:par>
                                <p:cTn id="15" presetClass="entr" nodeType="afterEffect" presetSubtype="2" presetID="2" grpId="3" fill="hold">
                                  <p:stCondLst>
                                    <p:cond delay="300"/>
                                  </p:stCondLst>
                                  <p:iterate type="el" backwards="0">
                                    <p:tmAbs val="0"/>
                                  </p:iterate>
                                  <p:childTnLst>
                                    <p:set>
                                      <p:cBhvr>
                                        <p:cTn id="16" fill="hold"/>
                                        <p:tgtEl>
                                          <p:spTgt spid="2336"/>
                                        </p:tgtEl>
                                        <p:attrNameLst>
                                          <p:attrName>style.visibility</p:attrName>
                                        </p:attrNameLst>
                                      </p:cBhvr>
                                      <p:to>
                                        <p:strVal val="visible"/>
                                      </p:to>
                                    </p:set>
                                    <p:anim calcmode="lin" valueType="num">
                                      <p:cBhvr>
                                        <p:cTn id="17" dur="700" fill="hold"/>
                                        <p:tgtEl>
                                          <p:spTgt spid="2336"/>
                                        </p:tgtEl>
                                        <p:attrNameLst>
                                          <p:attrName>ppt_x</p:attrName>
                                        </p:attrNameLst>
                                      </p:cBhvr>
                                      <p:tavLst>
                                        <p:tav tm="0">
                                          <p:val>
                                            <p:strVal val="1+#ppt_w/2"/>
                                          </p:val>
                                        </p:tav>
                                        <p:tav tm="100000">
                                          <p:val>
                                            <p:strVal val="#ppt_x"/>
                                          </p:val>
                                        </p:tav>
                                      </p:tavLst>
                                    </p:anim>
                                    <p:anim calcmode="lin" valueType="num">
                                      <p:cBhvr>
                                        <p:cTn id="18" dur="700" fill="hold"/>
                                        <p:tgtEl>
                                          <p:spTgt spid="233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6" presetID="18" grpId="4" fill="hold">
                                  <p:stCondLst>
                                    <p:cond delay="0"/>
                                  </p:stCondLst>
                                  <p:iterate type="el" backwards="0">
                                    <p:tmAbs val="0"/>
                                  </p:iterate>
                                  <p:childTnLst>
                                    <p:set>
                                      <p:cBhvr>
                                        <p:cTn id="22" fill="hold"/>
                                        <p:tgtEl>
                                          <p:spTgt spid="2342"/>
                                        </p:tgtEl>
                                        <p:attrNameLst>
                                          <p:attrName>style.visibility</p:attrName>
                                        </p:attrNameLst>
                                      </p:cBhvr>
                                      <p:to>
                                        <p:strVal val="visible"/>
                                      </p:to>
                                    </p:set>
                                    <p:animEffect filter="strips(downRight)" transition="in">
                                      <p:cBhvr>
                                        <p:cTn id="23" dur="1000"/>
                                        <p:tgtEl>
                                          <p:spTgt spid="2342"/>
                                        </p:tgtEl>
                                      </p:cBhvr>
                                    </p:animEffect>
                                  </p:childTnLst>
                                </p:cTn>
                              </p:par>
                            </p:childTnLst>
                          </p:cTn>
                        </p:par>
                        <p:par>
                          <p:cTn id="24" fill="hold">
                            <p:stCondLst>
                              <p:cond delay="1000"/>
                            </p:stCondLst>
                            <p:childTnLst>
                              <p:par>
                                <p:cTn id="25" presetClass="entr" nodeType="afterEffect" presetSubtype="2" presetID="2" grpId="5" fill="hold">
                                  <p:stCondLst>
                                    <p:cond delay="300"/>
                                  </p:stCondLst>
                                  <p:iterate type="el" backwards="0">
                                    <p:tmAbs val="0"/>
                                  </p:iterate>
                                  <p:childTnLst>
                                    <p:set>
                                      <p:cBhvr>
                                        <p:cTn id="26" fill="hold"/>
                                        <p:tgtEl>
                                          <p:spTgt spid="2339"/>
                                        </p:tgtEl>
                                        <p:attrNameLst>
                                          <p:attrName>style.visibility</p:attrName>
                                        </p:attrNameLst>
                                      </p:cBhvr>
                                      <p:to>
                                        <p:strVal val="visible"/>
                                      </p:to>
                                    </p:set>
                                    <p:anim calcmode="lin" valueType="num">
                                      <p:cBhvr>
                                        <p:cTn id="27" dur="700" fill="hold"/>
                                        <p:tgtEl>
                                          <p:spTgt spid="2339"/>
                                        </p:tgtEl>
                                        <p:attrNameLst>
                                          <p:attrName>ppt_x</p:attrName>
                                        </p:attrNameLst>
                                      </p:cBhvr>
                                      <p:tavLst>
                                        <p:tav tm="0">
                                          <p:val>
                                            <p:strVal val="1+#ppt_w/2"/>
                                          </p:val>
                                        </p:tav>
                                        <p:tav tm="100000">
                                          <p:val>
                                            <p:strVal val="#ppt_x"/>
                                          </p:val>
                                        </p:tav>
                                      </p:tavLst>
                                    </p:anim>
                                    <p:anim calcmode="lin" valueType="num">
                                      <p:cBhvr>
                                        <p:cTn id="28" dur="700" fill="hold"/>
                                        <p:tgtEl>
                                          <p:spTgt spid="233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9" presetID="18" grpId="6" fill="hold">
                                  <p:stCondLst>
                                    <p:cond delay="0"/>
                                  </p:stCondLst>
                                  <p:iterate type="el" backwards="0">
                                    <p:tmAbs val="0"/>
                                  </p:iterate>
                                  <p:childTnLst>
                                    <p:set>
                                      <p:cBhvr>
                                        <p:cTn id="32" fill="hold"/>
                                        <p:tgtEl>
                                          <p:spTgt spid="2327"/>
                                        </p:tgtEl>
                                        <p:attrNameLst>
                                          <p:attrName>style.visibility</p:attrName>
                                        </p:attrNameLst>
                                      </p:cBhvr>
                                      <p:to>
                                        <p:strVal val="visible"/>
                                      </p:to>
                                    </p:set>
                                    <p:animEffect filter="strips(upLeft)" transition="in">
                                      <p:cBhvr>
                                        <p:cTn id="33" dur="1000"/>
                                        <p:tgtEl>
                                          <p:spTgt spid="2327"/>
                                        </p:tgtEl>
                                      </p:cBhvr>
                                    </p:animEffect>
                                  </p:childTnLst>
                                </p:cTn>
                              </p:par>
                            </p:childTnLst>
                          </p:cTn>
                        </p:par>
                        <p:par>
                          <p:cTn id="34" fill="hold">
                            <p:stCondLst>
                              <p:cond delay="1000"/>
                            </p:stCondLst>
                            <p:childTnLst>
                              <p:par>
                                <p:cTn id="35" presetClass="entr" nodeType="afterEffect" presetSubtype="8" presetID="2" grpId="7" fill="hold">
                                  <p:stCondLst>
                                    <p:cond delay="300"/>
                                  </p:stCondLst>
                                  <p:iterate type="el" backwards="0">
                                    <p:tmAbs val="0"/>
                                  </p:iterate>
                                  <p:childTnLst>
                                    <p:set>
                                      <p:cBhvr>
                                        <p:cTn id="36" fill="hold"/>
                                        <p:tgtEl>
                                          <p:spTgt spid="2330"/>
                                        </p:tgtEl>
                                        <p:attrNameLst>
                                          <p:attrName>style.visibility</p:attrName>
                                        </p:attrNameLst>
                                      </p:cBhvr>
                                      <p:to>
                                        <p:strVal val="visible"/>
                                      </p:to>
                                    </p:set>
                                    <p:anim calcmode="lin" valueType="num">
                                      <p:cBhvr>
                                        <p:cTn id="37" dur="700" fill="hold"/>
                                        <p:tgtEl>
                                          <p:spTgt spid="2330"/>
                                        </p:tgtEl>
                                        <p:attrNameLst>
                                          <p:attrName>ppt_x</p:attrName>
                                        </p:attrNameLst>
                                      </p:cBhvr>
                                      <p:tavLst>
                                        <p:tav tm="0">
                                          <p:val>
                                            <p:strVal val="0-#ppt_w/2"/>
                                          </p:val>
                                        </p:tav>
                                        <p:tav tm="100000">
                                          <p:val>
                                            <p:strVal val="#ppt_x"/>
                                          </p:val>
                                        </p:tav>
                                      </p:tavLst>
                                    </p:anim>
                                    <p:anim calcmode="lin" valueType="num">
                                      <p:cBhvr>
                                        <p:cTn id="38" dur="700" fill="hold"/>
                                        <p:tgtEl>
                                          <p:spTgt spid="23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2" presetID="18" grpId="8" fill="hold">
                                  <p:stCondLst>
                                    <p:cond delay="0"/>
                                  </p:stCondLst>
                                  <p:iterate type="el" backwards="0">
                                    <p:tmAbs val="0"/>
                                  </p:iterate>
                                  <p:childTnLst>
                                    <p:set>
                                      <p:cBhvr>
                                        <p:cTn id="42" fill="hold"/>
                                        <p:tgtEl>
                                          <p:spTgt spid="2340"/>
                                        </p:tgtEl>
                                        <p:attrNameLst>
                                          <p:attrName>style.visibility</p:attrName>
                                        </p:attrNameLst>
                                      </p:cBhvr>
                                      <p:to>
                                        <p:strVal val="visible"/>
                                      </p:to>
                                    </p:set>
                                    <p:animEffect filter="strips(downLeft)" transition="in">
                                      <p:cBhvr>
                                        <p:cTn id="43" dur="1000"/>
                                        <p:tgtEl>
                                          <p:spTgt spid="2340"/>
                                        </p:tgtEl>
                                      </p:cBhvr>
                                    </p:animEffect>
                                  </p:childTnLst>
                                </p:cTn>
                              </p:par>
                            </p:childTnLst>
                          </p:cTn>
                        </p:par>
                        <p:par>
                          <p:cTn id="44" fill="hold">
                            <p:stCondLst>
                              <p:cond delay="1000"/>
                            </p:stCondLst>
                            <p:childTnLst>
                              <p:par>
                                <p:cTn id="45" presetClass="entr" nodeType="afterEffect" presetSubtype="8" presetID="2" grpId="9" fill="hold">
                                  <p:stCondLst>
                                    <p:cond delay="300"/>
                                  </p:stCondLst>
                                  <p:iterate type="el" backwards="0">
                                    <p:tmAbs val="0"/>
                                  </p:iterate>
                                  <p:childTnLst>
                                    <p:set>
                                      <p:cBhvr>
                                        <p:cTn id="46" fill="hold"/>
                                        <p:tgtEl>
                                          <p:spTgt spid="2333"/>
                                        </p:tgtEl>
                                        <p:attrNameLst>
                                          <p:attrName>style.visibility</p:attrName>
                                        </p:attrNameLst>
                                      </p:cBhvr>
                                      <p:to>
                                        <p:strVal val="visible"/>
                                      </p:to>
                                    </p:set>
                                    <p:anim calcmode="lin" valueType="num">
                                      <p:cBhvr>
                                        <p:cTn id="47" dur="700" fill="hold"/>
                                        <p:tgtEl>
                                          <p:spTgt spid="2333"/>
                                        </p:tgtEl>
                                        <p:attrNameLst>
                                          <p:attrName>ppt_x</p:attrName>
                                        </p:attrNameLst>
                                      </p:cBhvr>
                                      <p:tavLst>
                                        <p:tav tm="0">
                                          <p:val>
                                            <p:strVal val="0-#ppt_w/2"/>
                                          </p:val>
                                        </p:tav>
                                        <p:tav tm="100000">
                                          <p:val>
                                            <p:strVal val="#ppt_x"/>
                                          </p:val>
                                        </p:tav>
                                      </p:tavLst>
                                    </p:anim>
                                    <p:anim calcmode="lin" valueType="num">
                                      <p:cBhvr>
                                        <p:cTn id="48" dur="700" fill="hold"/>
                                        <p:tgtEl>
                                          <p:spTgt spid="2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30" grpId="7"/>
      <p:bldP build="whole" bldLvl="1" animBg="1" rev="0" advAuto="0" spid="2336" grpId="3"/>
      <p:bldP build="whole" bldLvl="1" animBg="1" rev="0" advAuto="0" spid="2342" grpId="4"/>
      <p:bldP build="whole" bldLvl="1" animBg="1" rev="0" advAuto="0" spid="2340" grpId="8"/>
      <p:bldP build="whole" bldLvl="1" animBg="1" rev="0" advAuto="0" spid="2327" grpId="6"/>
      <p:bldP build="whole" bldLvl="1" animBg="1" rev="0" advAuto="0" spid="2326" grpId="1"/>
      <p:bldP build="whole" bldLvl="1" animBg="1" rev="0" advAuto="0" spid="2333" grpId="9"/>
      <p:bldP build="whole" bldLvl="1" animBg="1" rev="0" advAuto="0" spid="2339" grpId="5"/>
      <p:bldP build="whole" bldLvl="1" animBg="1" rev="0" advAuto="0" spid="2341" grpId="2"/>
    </p:bldLst>
  </p:timing>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5" name="Infographic"/>
          <p:cNvSpPr txBox="1"/>
          <p:nvPr/>
        </p:nvSpPr>
        <p:spPr>
          <a:xfrm>
            <a:off x="1707674" y="996924"/>
            <a:ext cx="250208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Infographic</a:t>
            </a:r>
          </a:p>
        </p:txBody>
      </p:sp>
      <p:sp>
        <p:nvSpPr>
          <p:cNvPr id="2346"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351" name="成组"/>
          <p:cNvGrpSpPr/>
          <p:nvPr/>
        </p:nvGrpSpPr>
        <p:grpSpPr>
          <a:xfrm>
            <a:off x="3046317" y="4612355"/>
            <a:ext cx="6415601" cy="6538576"/>
            <a:chOff x="0" y="0"/>
            <a:chExt cx="6415599" cy="6538575"/>
          </a:xfrm>
        </p:grpSpPr>
        <p:graphicFrame>
          <p:nvGraphicFramePr>
            <p:cNvPr id="2347" name="三维饼图"/>
            <p:cNvGraphicFramePr/>
            <p:nvPr/>
          </p:nvGraphicFramePr>
          <p:xfrm>
            <a:off x="0" y="0"/>
            <a:ext cx="6415600" cy="6538576"/>
          </p:xfrm>
          <a:graphic xmlns:a="http://schemas.openxmlformats.org/drawingml/2006/main">
            <a:graphicData uri="http://schemas.openxmlformats.org/drawingml/2006/chart">
              <c:chart xmlns:c="http://schemas.openxmlformats.org/drawingml/2006/chart" r:id="rId2"/>
            </a:graphicData>
          </a:graphic>
        </p:graphicFrame>
        <p:sp>
          <p:nvSpPr>
            <p:cNvPr id="2348" name="t"/>
            <p:cNvSpPr txBox="1"/>
            <p:nvPr/>
          </p:nvSpPr>
          <p:spPr>
            <a:xfrm>
              <a:off x="1985279" y="3360274"/>
              <a:ext cx="396578"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solidFill>
                    <a:srgbClr val="E0E0E0"/>
                  </a:solidFill>
                  <a:latin typeface="Helvetica"/>
                  <a:ea typeface="Helvetica"/>
                  <a:cs typeface="Helvetica"/>
                  <a:sym typeface="Helvetica"/>
                </a:defRPr>
              </a:lvl1pPr>
            </a:lstStyle>
            <a:p>
              <a:pPr/>
              <a:r>
                <a:t>t</a:t>
              </a:r>
            </a:p>
          </p:txBody>
        </p:sp>
        <p:sp>
          <p:nvSpPr>
            <p:cNvPr id="2349" name="Ć"/>
            <p:cNvSpPr txBox="1"/>
            <p:nvPr/>
          </p:nvSpPr>
          <p:spPr>
            <a:xfrm>
              <a:off x="4006622" y="745013"/>
              <a:ext cx="572878"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79787A"/>
                  </a:solidFill>
                  <a:latin typeface="Helvetica"/>
                  <a:ea typeface="Helvetica"/>
                  <a:cs typeface="Helvetica"/>
                  <a:sym typeface="Helvetica"/>
                </a:defRPr>
              </a:lvl1pPr>
            </a:lstStyle>
            <a:p>
              <a:pPr/>
              <a:r>
                <a:t>Ć</a:t>
              </a:r>
            </a:p>
          </p:txBody>
        </p:sp>
        <p:sp>
          <p:nvSpPr>
            <p:cNvPr id="2350" name=""/>
            <p:cNvSpPr txBox="1"/>
            <p:nvPr/>
          </p:nvSpPr>
          <p:spPr>
            <a:xfrm>
              <a:off x="5326522" y="2651672"/>
              <a:ext cx="435256" cy="7945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rgbClr val="878688"/>
                  </a:solidFill>
                  <a:latin typeface="Helvetica"/>
                  <a:ea typeface="Helvetica"/>
                  <a:cs typeface="Helvetica"/>
                  <a:sym typeface="Helvetica"/>
                </a:defRPr>
              </a:lvl1pPr>
            </a:lstStyle>
            <a:p>
              <a:pPr/>
              <a:r>
                <a:t></a:t>
              </a:r>
            </a:p>
          </p:txBody>
        </p:sp>
      </p:grpSp>
      <p:grpSp>
        <p:nvGrpSpPr>
          <p:cNvPr id="2354" name="成组"/>
          <p:cNvGrpSpPr/>
          <p:nvPr/>
        </p:nvGrpSpPr>
        <p:grpSpPr>
          <a:xfrm>
            <a:off x="11769876" y="4713124"/>
            <a:ext cx="8562283" cy="3292025"/>
            <a:chOff x="0" y="0"/>
            <a:chExt cx="8562281" cy="3292023"/>
          </a:xfrm>
        </p:grpSpPr>
        <p:sp>
          <p:nvSpPr>
            <p:cNvPr id="2352" name="Services"/>
            <p:cNvSpPr txBox="1"/>
            <p:nvPr/>
          </p:nvSpPr>
          <p:spPr>
            <a:xfrm>
              <a:off x="0" y="0"/>
              <a:ext cx="2159608" cy="736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200">
                  <a:solidFill>
                    <a:srgbClr val="D2D2D2"/>
                  </a:solidFill>
                  <a:latin typeface="Helvetica"/>
                  <a:ea typeface="Helvetica"/>
                  <a:cs typeface="Helvetica"/>
                  <a:sym typeface="Helvetica"/>
                </a:defRPr>
              </a:lvl1pPr>
            </a:lstStyle>
            <a:p>
              <a:pPr/>
              <a:r>
                <a:t>Services</a:t>
              </a:r>
            </a:p>
          </p:txBody>
        </p:sp>
        <p:sp>
          <p:nvSpPr>
            <p:cNvPr id="2353"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molestie eros vel tincidunt. Aenean iaculis e"/>
            <p:cNvSpPr txBox="1"/>
            <p:nvPr/>
          </p:nvSpPr>
          <p:spPr>
            <a:xfrm>
              <a:off x="57634" y="879023"/>
              <a:ext cx="8504648" cy="241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molestie eros vel tincidunt. Aenean iaculis e</a:t>
              </a:r>
            </a:p>
          </p:txBody>
        </p:sp>
      </p:grpSp>
      <p:grpSp>
        <p:nvGrpSpPr>
          <p:cNvPr id="2358" name="成组"/>
          <p:cNvGrpSpPr/>
          <p:nvPr/>
        </p:nvGrpSpPr>
        <p:grpSpPr>
          <a:xfrm>
            <a:off x="11931048" y="9047815"/>
            <a:ext cx="2349720" cy="2015047"/>
            <a:chOff x="0" y="0"/>
            <a:chExt cx="2349718" cy="2015045"/>
          </a:xfrm>
        </p:grpSpPr>
        <p:sp>
          <p:nvSpPr>
            <p:cNvPr id="2355" name="矩形"/>
            <p:cNvSpPr/>
            <p:nvPr/>
          </p:nvSpPr>
          <p:spPr>
            <a:xfrm>
              <a:off x="0" y="0"/>
              <a:ext cx="2349719" cy="103243"/>
            </a:xfrm>
            <a:prstGeom prst="rect">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356" name="68%"/>
            <p:cNvSpPr txBox="1"/>
            <p:nvPr/>
          </p:nvSpPr>
          <p:spPr>
            <a:xfrm>
              <a:off x="149969" y="105401"/>
              <a:ext cx="2147789"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8000">
                  <a:solidFill>
                    <a:srgbClr val="FF635F"/>
                  </a:solidFill>
                  <a:latin typeface="Helvetica"/>
                  <a:ea typeface="Helvetica"/>
                  <a:cs typeface="Helvetica"/>
                  <a:sym typeface="Helvetica"/>
                </a:defRPr>
              </a:lvl1pPr>
            </a:lstStyle>
            <a:p>
              <a:pPr/>
              <a:r>
                <a:t>68%</a:t>
              </a:r>
            </a:p>
          </p:txBody>
        </p:sp>
        <p:sp>
          <p:nvSpPr>
            <p:cNvPr id="2357" name="Twitter"/>
            <p:cNvSpPr txBox="1"/>
            <p:nvPr/>
          </p:nvSpPr>
          <p:spPr>
            <a:xfrm>
              <a:off x="332195" y="1278445"/>
              <a:ext cx="1685330"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4200">
                  <a:solidFill>
                    <a:srgbClr val="FF635F"/>
                  </a:solidFill>
                  <a:latin typeface="Helvetica"/>
                  <a:ea typeface="Helvetica"/>
                  <a:cs typeface="Helvetica"/>
                  <a:sym typeface="Helvetica"/>
                </a:defRPr>
              </a:lvl1pPr>
            </a:lstStyle>
            <a:p>
              <a:pPr/>
              <a:r>
                <a:t>Twitter</a:t>
              </a:r>
            </a:p>
          </p:txBody>
        </p:sp>
      </p:grpSp>
      <p:grpSp>
        <p:nvGrpSpPr>
          <p:cNvPr id="2362" name="成组"/>
          <p:cNvGrpSpPr/>
          <p:nvPr/>
        </p:nvGrpSpPr>
        <p:grpSpPr>
          <a:xfrm>
            <a:off x="15284367" y="9047815"/>
            <a:ext cx="2368878" cy="2015047"/>
            <a:chOff x="0" y="0"/>
            <a:chExt cx="2368877" cy="2015045"/>
          </a:xfrm>
        </p:grpSpPr>
        <p:sp>
          <p:nvSpPr>
            <p:cNvPr id="2359" name="矩形"/>
            <p:cNvSpPr/>
            <p:nvPr/>
          </p:nvSpPr>
          <p:spPr>
            <a:xfrm>
              <a:off x="0" y="0"/>
              <a:ext cx="2349719" cy="103243"/>
            </a:xfrm>
            <a:prstGeom prst="rect">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2360" name="24%"/>
            <p:cNvSpPr txBox="1"/>
            <p:nvPr/>
          </p:nvSpPr>
          <p:spPr>
            <a:xfrm>
              <a:off x="221088" y="105401"/>
              <a:ext cx="2147790"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8000">
                  <a:solidFill>
                    <a:srgbClr val="3FA086"/>
                  </a:solidFill>
                  <a:latin typeface="Helvetica"/>
                  <a:ea typeface="Helvetica"/>
                  <a:cs typeface="Helvetica"/>
                  <a:sym typeface="Helvetica"/>
                </a:defRPr>
              </a:lvl1pPr>
            </a:lstStyle>
            <a:p>
              <a:pPr/>
              <a:r>
                <a:t>24%</a:t>
              </a:r>
            </a:p>
          </p:txBody>
        </p:sp>
        <p:sp>
          <p:nvSpPr>
            <p:cNvPr id="2361" name="Google"/>
            <p:cNvSpPr txBox="1"/>
            <p:nvPr/>
          </p:nvSpPr>
          <p:spPr>
            <a:xfrm>
              <a:off x="257706" y="1278445"/>
              <a:ext cx="1834308"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4200">
                  <a:solidFill>
                    <a:srgbClr val="3FA086"/>
                  </a:solidFill>
                  <a:latin typeface="Helvetica"/>
                  <a:ea typeface="Helvetica"/>
                  <a:cs typeface="Helvetica"/>
                  <a:sym typeface="Helvetica"/>
                </a:defRPr>
              </a:lvl1pPr>
            </a:lstStyle>
            <a:p>
              <a:pPr/>
              <a:r>
                <a:t>Google</a:t>
              </a:r>
            </a:p>
          </p:txBody>
        </p:sp>
      </p:grpSp>
      <p:grpSp>
        <p:nvGrpSpPr>
          <p:cNvPr id="2366" name="成组"/>
          <p:cNvGrpSpPr/>
          <p:nvPr/>
        </p:nvGrpSpPr>
        <p:grpSpPr>
          <a:xfrm>
            <a:off x="18850658" y="9047815"/>
            <a:ext cx="2456782" cy="2015047"/>
            <a:chOff x="30243" y="0"/>
            <a:chExt cx="2456780" cy="2015045"/>
          </a:xfrm>
        </p:grpSpPr>
        <p:sp>
          <p:nvSpPr>
            <p:cNvPr id="2363" name="矩形"/>
            <p:cNvSpPr/>
            <p:nvPr/>
          </p:nvSpPr>
          <p:spPr>
            <a:xfrm>
              <a:off x="83773" y="0"/>
              <a:ext cx="2349720" cy="103243"/>
            </a:xfrm>
            <a:prstGeom prst="rect">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364" name="37%"/>
            <p:cNvSpPr txBox="1"/>
            <p:nvPr/>
          </p:nvSpPr>
          <p:spPr>
            <a:xfrm>
              <a:off x="233742" y="106897"/>
              <a:ext cx="2147789"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8000">
                  <a:solidFill>
                    <a:srgbClr val="F1C05F"/>
                  </a:solidFill>
                  <a:latin typeface="Helvetica"/>
                  <a:ea typeface="Helvetica"/>
                  <a:cs typeface="Helvetica"/>
                  <a:sym typeface="Helvetica"/>
                </a:defRPr>
              </a:lvl1pPr>
            </a:lstStyle>
            <a:p>
              <a:pPr/>
              <a:r>
                <a:t>37%</a:t>
              </a:r>
            </a:p>
          </p:txBody>
        </p:sp>
        <p:sp>
          <p:nvSpPr>
            <p:cNvPr id="2365" name="Facebook"/>
            <p:cNvSpPr txBox="1"/>
            <p:nvPr/>
          </p:nvSpPr>
          <p:spPr>
            <a:xfrm>
              <a:off x="30243" y="1278445"/>
              <a:ext cx="2456781"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4200">
                  <a:solidFill>
                    <a:srgbClr val="F1C05F"/>
                  </a:solidFill>
                  <a:latin typeface="Helvetica"/>
                  <a:ea typeface="Helvetica"/>
                  <a:cs typeface="Helvetica"/>
                  <a:sym typeface="Helvetica"/>
                </a:defRPr>
              </a:lvl1pPr>
            </a:lstStyle>
            <a:p>
              <a:pPr/>
              <a:r>
                <a:t>Facebook</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51"/>
                                        </p:tgtEl>
                                        <p:attrNameLst>
                                          <p:attrName>style.visibility</p:attrName>
                                        </p:attrNameLst>
                                      </p:cBhvr>
                                      <p:to>
                                        <p:strVal val="visible"/>
                                      </p:to>
                                    </p:set>
                                    <p:anim calcmode="lin" valueType="num">
                                      <p:cBhvr>
                                        <p:cTn id="7" dur="1000" fill="hold"/>
                                        <p:tgtEl>
                                          <p:spTgt spid="2351"/>
                                        </p:tgtEl>
                                        <p:attrNameLst>
                                          <p:attrName>ppt_x</p:attrName>
                                        </p:attrNameLst>
                                      </p:cBhvr>
                                      <p:tavLst>
                                        <p:tav tm="0">
                                          <p:val>
                                            <p:strVal val="0-#ppt_w/2"/>
                                          </p:val>
                                        </p:tav>
                                        <p:tav tm="100000">
                                          <p:val>
                                            <p:strVal val="#ppt_x"/>
                                          </p:val>
                                        </p:tav>
                                      </p:tavLst>
                                    </p:anim>
                                    <p:anim calcmode="lin" valueType="num">
                                      <p:cBhvr>
                                        <p:cTn id="8" dur="1000" fill="hold"/>
                                        <p:tgtEl>
                                          <p:spTgt spid="23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el" backwards="0">
                                    <p:tmAbs val="0"/>
                                  </p:iterate>
                                  <p:childTnLst>
                                    <p:set>
                                      <p:cBhvr>
                                        <p:cTn id="12" fill="hold"/>
                                        <p:tgtEl>
                                          <p:spTgt spid="2354"/>
                                        </p:tgtEl>
                                        <p:attrNameLst>
                                          <p:attrName>style.visibility</p:attrName>
                                        </p:attrNameLst>
                                      </p:cBhvr>
                                      <p:to>
                                        <p:strVal val="visible"/>
                                      </p:to>
                                    </p:set>
                                    <p:anim calcmode="lin" valueType="num">
                                      <p:cBhvr>
                                        <p:cTn id="13" dur="900" fill="hold"/>
                                        <p:tgtEl>
                                          <p:spTgt spid="2354"/>
                                        </p:tgtEl>
                                        <p:attrNameLst>
                                          <p:attrName>ppt_x</p:attrName>
                                        </p:attrNameLst>
                                      </p:cBhvr>
                                      <p:tavLst>
                                        <p:tav tm="0">
                                          <p:val>
                                            <p:strVal val="1+#ppt_w/2"/>
                                          </p:val>
                                        </p:tav>
                                        <p:tav tm="100000">
                                          <p:val>
                                            <p:strVal val="#ppt_x"/>
                                          </p:val>
                                        </p:tav>
                                      </p:tavLst>
                                    </p:anim>
                                    <p:anim calcmode="lin" valueType="num">
                                      <p:cBhvr>
                                        <p:cTn id="14" dur="900" fill="hold"/>
                                        <p:tgtEl>
                                          <p:spTgt spid="23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2358"/>
                                        </p:tgtEl>
                                        <p:attrNameLst>
                                          <p:attrName>style.visibility</p:attrName>
                                        </p:attrNameLst>
                                      </p:cBhvr>
                                      <p:to>
                                        <p:strVal val="visible"/>
                                      </p:to>
                                    </p:set>
                                    <p:anim calcmode="lin" valueType="num">
                                      <p:cBhvr>
                                        <p:cTn id="19" dur="700" fill="hold"/>
                                        <p:tgtEl>
                                          <p:spTgt spid="2358"/>
                                        </p:tgtEl>
                                        <p:attrNameLst>
                                          <p:attrName>ppt_x</p:attrName>
                                        </p:attrNameLst>
                                      </p:cBhvr>
                                      <p:tavLst>
                                        <p:tav tm="0">
                                          <p:val>
                                            <p:strVal val="#ppt_x"/>
                                          </p:val>
                                        </p:tav>
                                        <p:tav tm="100000">
                                          <p:val>
                                            <p:strVal val="#ppt_x"/>
                                          </p:val>
                                        </p:tav>
                                      </p:tavLst>
                                    </p:anim>
                                    <p:anim calcmode="lin" valueType="num">
                                      <p:cBhvr>
                                        <p:cTn id="20" dur="700" fill="hold"/>
                                        <p:tgtEl>
                                          <p:spTgt spid="2358"/>
                                        </p:tgtEl>
                                        <p:attrNameLst>
                                          <p:attrName>ppt_y</p:attrName>
                                        </p:attrNameLst>
                                      </p:cBhvr>
                                      <p:tavLst>
                                        <p:tav tm="0">
                                          <p:val>
                                            <p:strVal val="1+#ppt_h/2"/>
                                          </p:val>
                                        </p:tav>
                                        <p:tav tm="100000">
                                          <p:val>
                                            <p:strVal val="#ppt_y"/>
                                          </p:val>
                                        </p:tav>
                                      </p:tavLst>
                                    </p:anim>
                                  </p:childTnLst>
                                </p:cTn>
                              </p:par>
                            </p:childTnLst>
                          </p:cTn>
                        </p:par>
                        <p:par>
                          <p:cTn id="21" fill="hold">
                            <p:stCondLst>
                              <p:cond delay="700"/>
                            </p:stCondLst>
                            <p:childTnLst>
                              <p:par>
                                <p:cTn id="22" presetClass="entr" nodeType="afterEffect" presetSubtype="4" presetID="2" grpId="4" fill="hold">
                                  <p:stCondLst>
                                    <p:cond delay="300"/>
                                  </p:stCondLst>
                                  <p:iterate type="el" backwards="0">
                                    <p:tmAbs val="0"/>
                                  </p:iterate>
                                  <p:childTnLst>
                                    <p:set>
                                      <p:cBhvr>
                                        <p:cTn id="23" fill="hold"/>
                                        <p:tgtEl>
                                          <p:spTgt spid="2362"/>
                                        </p:tgtEl>
                                        <p:attrNameLst>
                                          <p:attrName>style.visibility</p:attrName>
                                        </p:attrNameLst>
                                      </p:cBhvr>
                                      <p:to>
                                        <p:strVal val="visible"/>
                                      </p:to>
                                    </p:set>
                                    <p:anim calcmode="lin" valueType="num">
                                      <p:cBhvr>
                                        <p:cTn id="24" dur="700" fill="hold"/>
                                        <p:tgtEl>
                                          <p:spTgt spid="2362"/>
                                        </p:tgtEl>
                                        <p:attrNameLst>
                                          <p:attrName>ppt_x</p:attrName>
                                        </p:attrNameLst>
                                      </p:cBhvr>
                                      <p:tavLst>
                                        <p:tav tm="0">
                                          <p:val>
                                            <p:strVal val="#ppt_x"/>
                                          </p:val>
                                        </p:tav>
                                        <p:tav tm="100000">
                                          <p:val>
                                            <p:strVal val="#ppt_x"/>
                                          </p:val>
                                        </p:tav>
                                      </p:tavLst>
                                    </p:anim>
                                    <p:anim calcmode="lin" valueType="num">
                                      <p:cBhvr>
                                        <p:cTn id="25" dur="700" fill="hold"/>
                                        <p:tgtEl>
                                          <p:spTgt spid="2362"/>
                                        </p:tgtEl>
                                        <p:attrNameLst>
                                          <p:attrName>ppt_y</p:attrName>
                                        </p:attrNameLst>
                                      </p:cBhvr>
                                      <p:tavLst>
                                        <p:tav tm="0">
                                          <p:val>
                                            <p:strVal val="1+#ppt_h/2"/>
                                          </p:val>
                                        </p:tav>
                                        <p:tav tm="100000">
                                          <p:val>
                                            <p:strVal val="#ppt_y"/>
                                          </p:val>
                                        </p:tav>
                                      </p:tavLst>
                                    </p:anim>
                                  </p:childTnLst>
                                </p:cTn>
                              </p:par>
                            </p:childTnLst>
                          </p:cTn>
                        </p:par>
                        <p:par>
                          <p:cTn id="26" fill="hold">
                            <p:stCondLst>
                              <p:cond delay="1700"/>
                            </p:stCondLst>
                            <p:childTnLst>
                              <p:par>
                                <p:cTn id="27" presetClass="entr" nodeType="afterEffect" presetSubtype="4" presetID="2" grpId="5" fill="hold">
                                  <p:stCondLst>
                                    <p:cond delay="300"/>
                                  </p:stCondLst>
                                  <p:iterate type="el" backwards="0">
                                    <p:tmAbs val="0"/>
                                  </p:iterate>
                                  <p:childTnLst>
                                    <p:set>
                                      <p:cBhvr>
                                        <p:cTn id="28" fill="hold"/>
                                        <p:tgtEl>
                                          <p:spTgt spid="2366"/>
                                        </p:tgtEl>
                                        <p:attrNameLst>
                                          <p:attrName>style.visibility</p:attrName>
                                        </p:attrNameLst>
                                      </p:cBhvr>
                                      <p:to>
                                        <p:strVal val="visible"/>
                                      </p:to>
                                    </p:set>
                                    <p:anim calcmode="lin" valueType="num">
                                      <p:cBhvr>
                                        <p:cTn id="29" dur="700" fill="hold"/>
                                        <p:tgtEl>
                                          <p:spTgt spid="2366"/>
                                        </p:tgtEl>
                                        <p:attrNameLst>
                                          <p:attrName>ppt_x</p:attrName>
                                        </p:attrNameLst>
                                      </p:cBhvr>
                                      <p:tavLst>
                                        <p:tav tm="0">
                                          <p:val>
                                            <p:strVal val="#ppt_x"/>
                                          </p:val>
                                        </p:tav>
                                        <p:tav tm="100000">
                                          <p:val>
                                            <p:strVal val="#ppt_x"/>
                                          </p:val>
                                        </p:tav>
                                      </p:tavLst>
                                    </p:anim>
                                    <p:anim calcmode="lin" valueType="num">
                                      <p:cBhvr>
                                        <p:cTn id="30" dur="700" fill="hold"/>
                                        <p:tgtEl>
                                          <p:spTgt spid="2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4" grpId="2"/>
      <p:bldP build="whole" bldLvl="1" animBg="1" rev="0" advAuto="0" spid="2351" grpId="1"/>
      <p:bldP build="whole" bldLvl="1" animBg="1" rev="0" advAuto="0" spid="2358" grpId="3"/>
      <p:bldP build="whole" bldLvl="1" animBg="1" rev="0" advAuto="0" spid="2362" grpId="4"/>
      <p:bldP build="whole" bldLvl="1" animBg="1" rev="0" advAuto="0" spid="2366" grpId="5"/>
    </p:bldLst>
  </p:timing>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69" name="Chart Etc"/>
          <p:cNvSpPr txBox="1"/>
          <p:nvPr/>
        </p:nvSpPr>
        <p:spPr>
          <a:xfrm>
            <a:off x="1707674" y="996924"/>
            <a:ext cx="212576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Chart Etc</a:t>
            </a:r>
          </a:p>
        </p:txBody>
      </p:sp>
      <p:sp>
        <p:nvSpPr>
          <p:cNvPr id="2370"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aphicFrame>
        <p:nvGraphicFramePr>
          <p:cNvPr id="2371" name="二维折线图"/>
          <p:cNvGraphicFramePr/>
          <p:nvPr/>
        </p:nvGraphicFramePr>
        <p:xfrm>
          <a:off x="1252588" y="2864187"/>
          <a:ext cx="21740810" cy="6358257"/>
        </p:xfrm>
        <a:graphic xmlns:a="http://schemas.openxmlformats.org/drawingml/2006/main">
          <a:graphicData uri="http://schemas.openxmlformats.org/drawingml/2006/chart">
            <c:chart xmlns:c="http://schemas.openxmlformats.org/drawingml/2006/chart" r:id="rId2"/>
          </a:graphicData>
        </a:graphic>
      </p:graphicFrame>
      <p:grpSp>
        <p:nvGrpSpPr>
          <p:cNvPr id="2375" name="成组"/>
          <p:cNvGrpSpPr/>
          <p:nvPr/>
        </p:nvGrpSpPr>
        <p:grpSpPr>
          <a:xfrm>
            <a:off x="4785034" y="10389905"/>
            <a:ext cx="6307799" cy="1633197"/>
            <a:chOff x="0" y="0"/>
            <a:chExt cx="6307797" cy="1633195"/>
          </a:xfrm>
        </p:grpSpPr>
        <p:sp>
          <p:nvSpPr>
            <p:cNvPr id="2372" name="圆形"/>
            <p:cNvSpPr/>
            <p:nvPr/>
          </p:nvSpPr>
          <p:spPr>
            <a:xfrm>
              <a:off x="0" y="368506"/>
              <a:ext cx="896185" cy="896185"/>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2373" name="UNITED STATES"/>
            <p:cNvSpPr txBox="1"/>
            <p:nvPr/>
          </p:nvSpPr>
          <p:spPr>
            <a:xfrm>
              <a:off x="1469847" y="0"/>
              <a:ext cx="2867423" cy="533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D4D2D6"/>
                  </a:solidFill>
                  <a:latin typeface="Helvetica"/>
                  <a:ea typeface="Helvetica"/>
                  <a:cs typeface="Helvetica"/>
                  <a:sym typeface="Helvetica"/>
                </a:defRPr>
              </a:lvl1pPr>
            </a:lstStyle>
            <a:p>
              <a:pPr/>
              <a:r>
                <a:t>UNITED STATES</a:t>
              </a:r>
            </a:p>
          </p:txBody>
        </p:sp>
        <p:sp>
          <p:nvSpPr>
            <p:cNvPr id="2374" name="Lorem ipsum dolor sit amet, consectetur adipiscing elit. Phasellus tincidunt rhoncus augue eu rutrum."/>
            <p:cNvSpPr txBox="1"/>
            <p:nvPr/>
          </p:nvSpPr>
          <p:spPr>
            <a:xfrm>
              <a:off x="1495657" y="540995"/>
              <a:ext cx="4812141"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grpSp>
        <p:nvGrpSpPr>
          <p:cNvPr id="2379" name="成组"/>
          <p:cNvGrpSpPr/>
          <p:nvPr/>
        </p:nvGrpSpPr>
        <p:grpSpPr>
          <a:xfrm>
            <a:off x="13052702" y="10389905"/>
            <a:ext cx="6388987" cy="1633197"/>
            <a:chOff x="0" y="0"/>
            <a:chExt cx="6388986" cy="1633195"/>
          </a:xfrm>
        </p:grpSpPr>
        <p:sp>
          <p:nvSpPr>
            <p:cNvPr id="2376" name="圆形"/>
            <p:cNvSpPr/>
            <p:nvPr/>
          </p:nvSpPr>
          <p:spPr>
            <a:xfrm>
              <a:off x="0" y="368506"/>
              <a:ext cx="896185" cy="896185"/>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377" name="SPAIN"/>
            <p:cNvSpPr txBox="1"/>
            <p:nvPr/>
          </p:nvSpPr>
          <p:spPr>
            <a:xfrm>
              <a:off x="1551037" y="0"/>
              <a:ext cx="1155229" cy="533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800">
                  <a:solidFill>
                    <a:srgbClr val="D4D2D6"/>
                  </a:solidFill>
                  <a:latin typeface="Helvetica"/>
                  <a:ea typeface="Helvetica"/>
                  <a:cs typeface="Helvetica"/>
                  <a:sym typeface="Helvetica"/>
                </a:defRPr>
              </a:lvl1pPr>
            </a:lstStyle>
            <a:p>
              <a:pPr/>
              <a:r>
                <a:t>SPAIN</a:t>
              </a:r>
            </a:p>
          </p:txBody>
        </p:sp>
        <p:sp>
          <p:nvSpPr>
            <p:cNvPr id="2378" name="Lorem ipsum dolor sit amet, consectetur adipiscing elit. Phasellus tincidunt rhoncus augue eu rutrum."/>
            <p:cNvSpPr txBox="1"/>
            <p:nvPr/>
          </p:nvSpPr>
          <p:spPr>
            <a:xfrm>
              <a:off x="1576846" y="540995"/>
              <a:ext cx="4812141"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childTnLst>
                                    <p:set>
                                      <p:cBhvr>
                                        <p:cTn id="6" fill="hold"/>
                                        <p:tgtEl>
                                          <p:spTgt spid="2371">
                                            <p:graphicEl>
                                              <a:chart bldStep="gridLegend" categoryIdx="-3" seriesIdx="-3"/>
                                            </p:graphicEl>
                                          </p:spTgt>
                                        </p:tgtEl>
                                        <p:attrNameLst>
                                          <p:attrName>style.visibility</p:attrName>
                                        </p:attrNameLst>
                                      </p:cBhvr>
                                      <p:to>
                                        <p:strVal val="visible"/>
                                      </p:to>
                                    </p:set>
                                    <p:animEffect filter="wipe(left)" transition="in">
                                      <p:cBhvr>
                                        <p:cTn id="7" dur="900"/>
                                        <p:tgtEl>
                                          <p:spTgt spid="2371">
                                            <p:graphicEl>
                                              <a:chart bldStep="gridLegend" categoryIdx="-3" seriesIdx="-3"/>
                                            </p:graphicEl>
                                          </p:spTgt>
                                        </p:tgtEl>
                                      </p:cBhvr>
                                    </p:animEffect>
                                  </p:childTnLst>
                                </p:cTn>
                              </p:par>
                            </p:childTnLst>
                          </p:cTn>
                        </p:par>
                        <p:par>
                          <p:cTn id="8" fill="hold">
                            <p:stCondLst>
                              <p:cond delay="900"/>
                            </p:stCondLst>
                            <p:childTnLst>
                              <p:par>
                                <p:cTn id="9" presetClass="entr" nodeType="afterEffect" presetSubtype="8" presetID="22" grpId="1" fill="hold">
                                  <p:stCondLst>
                                    <p:cond delay="0"/>
                                  </p:stCondLst>
                                  <p:childTnLst>
                                    <p:set>
                                      <p:cBhvr>
                                        <p:cTn id="10" fill="hold"/>
                                        <p:tgtEl>
                                          <p:spTgt spid="2371">
                                            <p:graphicEl>
                                              <a:chart bldStep="series" categoryIdx="-4" seriesIdx="0"/>
                                            </p:graphicEl>
                                          </p:spTgt>
                                        </p:tgtEl>
                                        <p:attrNameLst>
                                          <p:attrName>style.visibility</p:attrName>
                                        </p:attrNameLst>
                                      </p:cBhvr>
                                      <p:to>
                                        <p:strVal val="visible"/>
                                      </p:to>
                                    </p:set>
                                    <p:animEffect filter="wipe(left)" transition="in">
                                      <p:cBhvr>
                                        <p:cTn id="11" dur="900"/>
                                        <p:tgtEl>
                                          <p:spTgt spid="2371">
                                            <p:graphicEl>
                                              <a:chart bldStep="series" categoryIdx="-4" seriesIdx="0"/>
                                            </p:graphicEl>
                                          </p:spTgt>
                                        </p:tgtEl>
                                      </p:cBhvr>
                                    </p:animEffect>
                                  </p:childTnLst>
                                </p:cTn>
                              </p:par>
                            </p:childTnLst>
                          </p:cTn>
                        </p:par>
                        <p:par>
                          <p:cTn id="12" fill="hold">
                            <p:stCondLst>
                              <p:cond delay="1800"/>
                            </p:stCondLst>
                            <p:childTnLst>
                              <p:par>
                                <p:cTn id="13" presetClass="entr" nodeType="afterEffect" presetSubtype="8" presetID="22" grpId="1" fill="hold">
                                  <p:stCondLst>
                                    <p:cond delay="0"/>
                                  </p:stCondLst>
                                  <p:childTnLst>
                                    <p:set>
                                      <p:cBhvr>
                                        <p:cTn id="14" fill="hold"/>
                                        <p:tgtEl>
                                          <p:spTgt spid="2371">
                                            <p:graphicEl>
                                              <a:chart bldStep="series" categoryIdx="-4" seriesIdx="1"/>
                                            </p:graphicEl>
                                          </p:spTgt>
                                        </p:tgtEl>
                                        <p:attrNameLst>
                                          <p:attrName>style.visibility</p:attrName>
                                        </p:attrNameLst>
                                      </p:cBhvr>
                                      <p:to>
                                        <p:strVal val="visible"/>
                                      </p:to>
                                    </p:set>
                                    <p:animEffect filter="wipe(left)" transition="in">
                                      <p:cBhvr>
                                        <p:cTn id="15" dur="900"/>
                                        <p:tgtEl>
                                          <p:spTgt spid="2371">
                                            <p:graphicEl>
                                              <a:chart bldStep="series" categoryIdx="-4" seriesIdx="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2" fill="hold">
                                  <p:stCondLst>
                                    <p:cond delay="0"/>
                                  </p:stCondLst>
                                  <p:iterate type="el" backwards="0">
                                    <p:tmAbs val="0"/>
                                  </p:iterate>
                                  <p:childTnLst>
                                    <p:set>
                                      <p:cBhvr>
                                        <p:cTn id="19" fill="hold"/>
                                        <p:tgtEl>
                                          <p:spTgt spid="2375"/>
                                        </p:tgtEl>
                                        <p:attrNameLst>
                                          <p:attrName>style.visibility</p:attrName>
                                        </p:attrNameLst>
                                      </p:cBhvr>
                                      <p:to>
                                        <p:strVal val="visible"/>
                                      </p:to>
                                    </p:set>
                                    <p:animEffect filter="dissolve" transition="in">
                                      <p:cBhvr>
                                        <p:cTn id="20" dur="1000"/>
                                        <p:tgtEl>
                                          <p:spTgt spid="2375"/>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3" fill="hold">
                                  <p:stCondLst>
                                    <p:cond delay="0"/>
                                  </p:stCondLst>
                                  <p:iterate type="el" backwards="0">
                                    <p:tmAbs val="0"/>
                                  </p:iterate>
                                  <p:childTnLst>
                                    <p:set>
                                      <p:cBhvr>
                                        <p:cTn id="24" fill="hold"/>
                                        <p:tgtEl>
                                          <p:spTgt spid="2379"/>
                                        </p:tgtEl>
                                        <p:attrNameLst>
                                          <p:attrName>style.visibility</p:attrName>
                                        </p:attrNameLst>
                                      </p:cBhvr>
                                      <p:to>
                                        <p:strVal val="visible"/>
                                      </p:to>
                                    </p:set>
                                    <p:animEffect filter="dissolve" transition="in">
                                      <p:cBhvr>
                                        <p:cTn id="25" dur="1000"/>
                                        <p:tgtEl>
                                          <p:spTgt spid="2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Graphic spid="2371" grpId="1">
        <p:bldSub>
          <a:bldChart bld="series"/>
        </p:bldSub>
      </p:bldGraphic>
      <p:bldP build="whole" bldLvl="1" animBg="1" rev="0" advAuto="0" spid="2375" grpId="2"/>
      <p:bldP build="whole" bldLvl="1" animBg="1" rev="0" advAuto="0" spid="2379" grpId="3"/>
    </p:bldLst>
  </p:timing>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82" name="Chart Etc"/>
          <p:cNvSpPr txBox="1"/>
          <p:nvPr/>
        </p:nvSpPr>
        <p:spPr>
          <a:xfrm>
            <a:off x="1707674" y="996924"/>
            <a:ext cx="212576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Chart Etc</a:t>
            </a:r>
          </a:p>
        </p:txBody>
      </p:sp>
      <p:sp>
        <p:nvSpPr>
          <p:cNvPr id="2383"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aphicFrame>
        <p:nvGraphicFramePr>
          <p:cNvPr id="2384" name="二维条形图"/>
          <p:cNvGraphicFramePr/>
          <p:nvPr/>
        </p:nvGraphicFramePr>
        <p:xfrm>
          <a:off x="782712" y="3490842"/>
          <a:ext cx="12215269" cy="8768274"/>
        </p:xfrm>
        <a:graphic xmlns:a="http://schemas.openxmlformats.org/drawingml/2006/main">
          <a:graphicData uri="http://schemas.openxmlformats.org/drawingml/2006/chart">
            <c:chart xmlns:c="http://schemas.openxmlformats.org/drawingml/2006/chart" r:id="rId2"/>
          </a:graphicData>
        </a:graphic>
      </p:graphicFrame>
      <p:grpSp>
        <p:nvGrpSpPr>
          <p:cNvPr id="2389" name="成组"/>
          <p:cNvGrpSpPr/>
          <p:nvPr/>
        </p:nvGrpSpPr>
        <p:grpSpPr>
          <a:xfrm>
            <a:off x="14042435" y="4219621"/>
            <a:ext cx="8531903" cy="1425130"/>
            <a:chOff x="0" y="0"/>
            <a:chExt cx="8531901" cy="1425128"/>
          </a:xfrm>
        </p:grpSpPr>
        <p:sp>
          <p:nvSpPr>
            <p:cNvPr id="2385" name="Å"/>
            <p:cNvSpPr txBox="1"/>
            <p:nvPr/>
          </p:nvSpPr>
          <p:spPr>
            <a:xfrm>
              <a:off x="295687" y="280764"/>
              <a:ext cx="537841"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B9B9B9"/>
                  </a:solidFill>
                  <a:latin typeface="Helvetica"/>
                  <a:ea typeface="Helvetica"/>
                  <a:cs typeface="Helvetica"/>
                  <a:sym typeface="Helvetica"/>
                </a:defRPr>
              </a:lvl1pPr>
            </a:lstStyle>
            <a:p>
              <a:pPr/>
              <a:r>
                <a:t>Å</a:t>
              </a:r>
            </a:p>
          </p:txBody>
        </p:sp>
        <p:sp>
          <p:nvSpPr>
            <p:cNvPr id="2386" name="圆形"/>
            <p:cNvSpPr/>
            <p:nvPr/>
          </p:nvSpPr>
          <p:spPr>
            <a:xfrm>
              <a:off x="0" y="147956"/>
              <a:ext cx="1129215" cy="1129216"/>
            </a:xfrm>
            <a:prstGeom prst="ellipse">
              <a:avLst/>
            </a:prstGeom>
            <a:noFill/>
            <a:ln w="381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2387" name="线条"/>
            <p:cNvSpPr/>
            <p:nvPr/>
          </p:nvSpPr>
          <p:spPr>
            <a:xfrm flipV="1">
              <a:off x="1365615" y="-1"/>
              <a:ext cx="1" cy="1425130"/>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388" name="Lorem ipsum dolor sit amet, consectetur adipiscing elit. Phasellus tincidunt rhoncus augue eu rutrum. Vivamus auctor imperdiet sagittis. Etiam sed aliquet nunc, eu hendrerit metus."/>
            <p:cNvSpPr txBox="1"/>
            <p:nvPr/>
          </p:nvSpPr>
          <p:spPr>
            <a:xfrm>
              <a:off x="1791975" y="52164"/>
              <a:ext cx="673992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a:t>
              </a:r>
            </a:p>
          </p:txBody>
        </p:sp>
      </p:grpSp>
      <p:grpSp>
        <p:nvGrpSpPr>
          <p:cNvPr id="2394" name="成组"/>
          <p:cNvGrpSpPr/>
          <p:nvPr/>
        </p:nvGrpSpPr>
        <p:grpSpPr>
          <a:xfrm>
            <a:off x="14042435" y="6942845"/>
            <a:ext cx="8531903" cy="1425130"/>
            <a:chOff x="0" y="0"/>
            <a:chExt cx="8531901" cy="1425128"/>
          </a:xfrm>
        </p:grpSpPr>
        <p:sp>
          <p:nvSpPr>
            <p:cNvPr id="2390" name="ô"/>
            <p:cNvSpPr txBox="1"/>
            <p:nvPr/>
          </p:nvSpPr>
          <p:spPr>
            <a:xfrm>
              <a:off x="309689" y="236314"/>
              <a:ext cx="509837" cy="952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600">
                  <a:solidFill>
                    <a:srgbClr val="B9B9B9"/>
                  </a:solidFill>
                  <a:latin typeface="Helvetica"/>
                  <a:ea typeface="Helvetica"/>
                  <a:cs typeface="Helvetica"/>
                  <a:sym typeface="Helvetica"/>
                </a:defRPr>
              </a:lvl1pPr>
            </a:lstStyle>
            <a:p>
              <a:pPr/>
              <a:r>
                <a:t>ô</a:t>
              </a:r>
            </a:p>
          </p:txBody>
        </p:sp>
        <p:sp>
          <p:nvSpPr>
            <p:cNvPr id="2391" name="圆形"/>
            <p:cNvSpPr/>
            <p:nvPr/>
          </p:nvSpPr>
          <p:spPr>
            <a:xfrm>
              <a:off x="0" y="147956"/>
              <a:ext cx="1129215" cy="1129216"/>
            </a:xfrm>
            <a:prstGeom prst="ellipse">
              <a:avLst/>
            </a:prstGeom>
            <a:noFill/>
            <a:ln w="38100" cap="flat">
              <a:solidFill>
                <a:srgbClr val="FEA19C"/>
              </a:solidFill>
              <a:prstDash val="solid"/>
              <a:miter lim="400000"/>
            </a:ln>
            <a:effectLst/>
          </p:spPr>
          <p:txBody>
            <a:bodyPr wrap="square" lIns="50800" tIns="50800" rIns="50800" bIns="50800" numCol="1" anchor="ctr">
              <a:noAutofit/>
            </a:bodyPr>
            <a:lstStyle/>
            <a:p>
              <a:pPr>
                <a:defRPr sz="3200"/>
              </a:pPr>
            </a:p>
          </p:txBody>
        </p:sp>
        <p:sp>
          <p:nvSpPr>
            <p:cNvPr id="2392" name="线条"/>
            <p:cNvSpPr/>
            <p:nvPr/>
          </p:nvSpPr>
          <p:spPr>
            <a:xfrm flipV="1">
              <a:off x="1365615" y="-1"/>
              <a:ext cx="1" cy="1425130"/>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393" name="Lorem ipsum dolor sit amet, consectetur adipiscing elit. Phasellus tincidunt rhoncus augue eu rutrum. Vivamus auctor imperdiet sagittis. Etiam sed aliquet nunc, eu hendrerit metus."/>
            <p:cNvSpPr txBox="1"/>
            <p:nvPr/>
          </p:nvSpPr>
          <p:spPr>
            <a:xfrm>
              <a:off x="1791975" y="52164"/>
              <a:ext cx="6739927"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a:t>
              </a:r>
            </a:p>
          </p:txBody>
        </p:sp>
      </p:grpSp>
      <p:sp>
        <p:nvSpPr>
          <p:cNvPr id="2395" name="Lorem ipsum dolor sit amet, consectetur adipiscing elit. Phasellus tincidunt rhoncus augue eu rutrum. Vivamus auctor imperdiet sagittis. Etiam sed aliquet nunc, eu hendrerit"/>
          <p:cNvSpPr txBox="1"/>
          <p:nvPr/>
        </p:nvSpPr>
        <p:spPr>
          <a:xfrm>
            <a:off x="13954038" y="9447536"/>
            <a:ext cx="8939541"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solidFill>
                  <a:srgbClr val="D4D2D6"/>
                </a:solidFill>
                <a:latin typeface="Helvetica"/>
                <a:ea typeface="Helvetica"/>
                <a:cs typeface="Helvetica"/>
                <a:sym typeface="Helvetica"/>
              </a:defRPr>
            </a:pPr>
            <a:r>
              <a:t>Lorem ipsum </a:t>
            </a:r>
            <a:r>
              <a:rPr>
                <a:solidFill>
                  <a:srgbClr val="FF635F"/>
                </a:solidFill>
              </a:rPr>
              <a:t>dolor sit amet, </a:t>
            </a:r>
            <a:r>
              <a:t>consectetur adipiscing elit. Phasellus tincidunt rhoncus augue eu rutrum. Vivamus auctor imperdiet sagittis. Etiam sed aliquet nunc, eu hendrerit</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childTnLst>
                                    <p:set>
                                      <p:cBhvr>
                                        <p:cTn id="6" fill="hold"/>
                                        <p:tgtEl>
                                          <p:spTgt spid="2384">
                                            <p:graphicEl>
                                              <a:chart bldStep="gridLegend" categoryIdx="-3" seriesIdx="-3"/>
                                            </p:graphicEl>
                                          </p:spTgt>
                                        </p:tgtEl>
                                        <p:attrNameLst>
                                          <p:attrName>style.visibility</p:attrName>
                                        </p:attrNameLst>
                                      </p:cBhvr>
                                      <p:to>
                                        <p:strVal val="visible"/>
                                      </p:to>
                                    </p:set>
                                    <p:animEffect filter="wipe(left)" transition="in">
                                      <p:cBhvr>
                                        <p:cTn id="7" dur="1000"/>
                                        <p:tgtEl>
                                          <p:spTgt spid="2384">
                                            <p:graphicEl>
                                              <a:chart bldStep="gridLegend" categoryIdx="-3" seriesIdx="-3"/>
                                            </p:graphicEl>
                                          </p:spTgt>
                                        </p:tgtEl>
                                      </p:cBhvr>
                                    </p:animEffect>
                                  </p:childTnLst>
                                </p:cTn>
                              </p:par>
                            </p:childTnLst>
                          </p:cTn>
                        </p:par>
                        <p:par>
                          <p:cTn id="8" fill="hold">
                            <p:stCondLst>
                              <p:cond delay="1000"/>
                            </p:stCondLst>
                            <p:childTnLst>
                              <p:par>
                                <p:cTn id="9" presetClass="entr" nodeType="afterEffect" presetSubtype="8" presetID="22" grpId="1" fill="hold">
                                  <p:stCondLst>
                                    <p:cond delay="0"/>
                                  </p:stCondLst>
                                  <p:childTnLst>
                                    <p:set>
                                      <p:cBhvr>
                                        <p:cTn id="10" fill="hold"/>
                                        <p:tgtEl>
                                          <p:spTgt spid="2384">
                                            <p:graphicEl>
                                              <a:chart bldStep="series" categoryIdx="-4" seriesIdx="0"/>
                                            </p:graphicEl>
                                          </p:spTgt>
                                        </p:tgtEl>
                                        <p:attrNameLst>
                                          <p:attrName>style.visibility</p:attrName>
                                        </p:attrNameLst>
                                      </p:cBhvr>
                                      <p:to>
                                        <p:strVal val="visible"/>
                                      </p:to>
                                    </p:set>
                                    <p:animEffect filter="wipe(left)" transition="in">
                                      <p:cBhvr>
                                        <p:cTn id="11" dur="1000"/>
                                        <p:tgtEl>
                                          <p:spTgt spid="2384">
                                            <p:graphicEl>
                                              <a:chart bldStep="series" categoryIdx="-4" seriesIdx="0"/>
                                            </p:graphicEl>
                                          </p:spTgt>
                                        </p:tgtEl>
                                      </p:cBhvr>
                                    </p:animEffect>
                                  </p:childTnLst>
                                </p:cTn>
                              </p:par>
                            </p:childTnLst>
                          </p:cTn>
                        </p:par>
                        <p:par>
                          <p:cTn id="12" fill="hold">
                            <p:stCondLst>
                              <p:cond delay="2000"/>
                            </p:stCondLst>
                            <p:childTnLst>
                              <p:par>
                                <p:cTn id="13" presetClass="entr" nodeType="afterEffect" presetSubtype="8" presetID="22" grpId="1" fill="hold">
                                  <p:stCondLst>
                                    <p:cond delay="0"/>
                                  </p:stCondLst>
                                  <p:childTnLst>
                                    <p:set>
                                      <p:cBhvr>
                                        <p:cTn id="14" fill="hold"/>
                                        <p:tgtEl>
                                          <p:spTgt spid="2384">
                                            <p:graphicEl>
                                              <a:chart bldStep="series" categoryIdx="-4" seriesIdx="1"/>
                                            </p:graphicEl>
                                          </p:spTgt>
                                        </p:tgtEl>
                                        <p:attrNameLst>
                                          <p:attrName>style.visibility</p:attrName>
                                        </p:attrNameLst>
                                      </p:cBhvr>
                                      <p:to>
                                        <p:strVal val="visible"/>
                                      </p:to>
                                    </p:set>
                                    <p:animEffect filter="wipe(left)" transition="in">
                                      <p:cBhvr>
                                        <p:cTn id="15" dur="1000"/>
                                        <p:tgtEl>
                                          <p:spTgt spid="2384">
                                            <p:graphicEl>
                                              <a:chart bldStep="series" categoryIdx="-4" seriesIdx="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 grpId="2" fill="hold">
                                  <p:stCondLst>
                                    <p:cond delay="0"/>
                                  </p:stCondLst>
                                  <p:iterate type="el" backwards="0">
                                    <p:tmAbs val="0"/>
                                  </p:iterate>
                                  <p:childTnLst>
                                    <p:set>
                                      <p:cBhvr>
                                        <p:cTn id="19" fill="hold"/>
                                        <p:tgtEl>
                                          <p:spTgt spid="2389"/>
                                        </p:tgtEl>
                                        <p:attrNameLst>
                                          <p:attrName>style.visibility</p:attrName>
                                        </p:attrNameLst>
                                      </p:cBhvr>
                                      <p:to>
                                        <p:strVal val="visible"/>
                                      </p:to>
                                    </p:set>
                                    <p:anim calcmode="lin" valueType="num">
                                      <p:cBhvr>
                                        <p:cTn id="20" dur="1000" fill="hold"/>
                                        <p:tgtEl>
                                          <p:spTgt spid="2389"/>
                                        </p:tgtEl>
                                        <p:attrNameLst>
                                          <p:attrName>ppt_x</p:attrName>
                                        </p:attrNameLst>
                                      </p:cBhvr>
                                      <p:tavLst>
                                        <p:tav tm="0">
                                          <p:val>
                                            <p:strVal val="0-#ppt_w/2"/>
                                          </p:val>
                                        </p:tav>
                                        <p:tav tm="100000">
                                          <p:val>
                                            <p:strVal val="#ppt_x"/>
                                          </p:val>
                                        </p:tav>
                                      </p:tavLst>
                                    </p:anim>
                                    <p:anim calcmode="lin" valueType="num">
                                      <p:cBhvr>
                                        <p:cTn id="21" dur="1000" fill="hold"/>
                                        <p:tgtEl>
                                          <p:spTgt spid="238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8" presetID="2" grpId="3" fill="hold">
                                  <p:stCondLst>
                                    <p:cond delay="0"/>
                                  </p:stCondLst>
                                  <p:iterate type="el" backwards="0">
                                    <p:tmAbs val="0"/>
                                  </p:iterate>
                                  <p:childTnLst>
                                    <p:set>
                                      <p:cBhvr>
                                        <p:cTn id="25" fill="hold"/>
                                        <p:tgtEl>
                                          <p:spTgt spid="2394"/>
                                        </p:tgtEl>
                                        <p:attrNameLst>
                                          <p:attrName>style.visibility</p:attrName>
                                        </p:attrNameLst>
                                      </p:cBhvr>
                                      <p:to>
                                        <p:strVal val="visible"/>
                                      </p:to>
                                    </p:set>
                                    <p:anim calcmode="lin" valueType="num">
                                      <p:cBhvr>
                                        <p:cTn id="26" dur="1000" fill="hold"/>
                                        <p:tgtEl>
                                          <p:spTgt spid="2394"/>
                                        </p:tgtEl>
                                        <p:attrNameLst>
                                          <p:attrName>ppt_x</p:attrName>
                                        </p:attrNameLst>
                                      </p:cBhvr>
                                      <p:tavLst>
                                        <p:tav tm="0">
                                          <p:val>
                                            <p:strVal val="0-#ppt_w/2"/>
                                          </p:val>
                                        </p:tav>
                                        <p:tav tm="100000">
                                          <p:val>
                                            <p:strVal val="#ppt_x"/>
                                          </p:val>
                                        </p:tav>
                                      </p:tavLst>
                                    </p:anim>
                                    <p:anim calcmode="lin" valueType="num">
                                      <p:cBhvr>
                                        <p:cTn id="27" dur="1000" fill="hold"/>
                                        <p:tgtEl>
                                          <p:spTgt spid="2394"/>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4" fill="hold">
                                  <p:stCondLst>
                                    <p:cond delay="0"/>
                                  </p:stCondLst>
                                  <p:iterate type="el" backwards="0">
                                    <p:tmAbs val="0"/>
                                  </p:iterate>
                                  <p:childTnLst>
                                    <p:set>
                                      <p:cBhvr>
                                        <p:cTn id="31" fill="hold"/>
                                        <p:tgtEl>
                                          <p:spTgt spid="2395"/>
                                        </p:tgtEl>
                                        <p:attrNameLst>
                                          <p:attrName>style.visibility</p:attrName>
                                        </p:attrNameLst>
                                      </p:cBhvr>
                                      <p:to>
                                        <p:strVal val="visible"/>
                                      </p:to>
                                    </p:set>
                                    <p:animEffect filter="dissolve" transition="in">
                                      <p:cBhvr>
                                        <p:cTn id="32" dur="1000"/>
                                        <p:tgtEl>
                                          <p:spTgt spid="2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Graphic spid="2384" grpId="1">
        <p:bldSub>
          <a:bldChart bld="series"/>
        </p:bldSub>
      </p:bldGraphic>
      <p:bldP build="whole" bldLvl="1" animBg="1" rev="0" advAuto="0" spid="2394" grpId="3"/>
      <p:bldP build="whole" bldLvl="1" animBg="1" rev="0" advAuto="0" spid="2389" grpId="2"/>
      <p:bldP build="whole" bldLvl="1" animBg="1" rev="0" advAuto="0" spid="2395" grpId="4"/>
    </p:bldLst>
  </p:timing>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98" name="Chart Infographic"/>
          <p:cNvSpPr txBox="1"/>
          <p:nvPr/>
        </p:nvSpPr>
        <p:spPr>
          <a:xfrm>
            <a:off x="1707674" y="996924"/>
            <a:ext cx="381627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Chart Infographic</a:t>
            </a:r>
          </a:p>
        </p:txBody>
      </p:sp>
      <p:sp>
        <p:nvSpPr>
          <p:cNvPr id="2399"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403" name="成组"/>
          <p:cNvGrpSpPr/>
          <p:nvPr/>
        </p:nvGrpSpPr>
        <p:grpSpPr>
          <a:xfrm>
            <a:off x="1991972" y="10913447"/>
            <a:ext cx="20463036" cy="685801"/>
            <a:chOff x="32669" y="-6350"/>
            <a:chExt cx="20463035" cy="685800"/>
          </a:xfrm>
        </p:grpSpPr>
        <p:sp>
          <p:nvSpPr>
            <p:cNvPr id="2400" name="线条"/>
            <p:cNvSpPr/>
            <p:nvPr/>
          </p:nvSpPr>
          <p:spPr>
            <a:xfrm>
              <a:off x="1711571" y="336549"/>
              <a:ext cx="17168212" cy="1"/>
            </a:xfrm>
            <a:prstGeom prst="line">
              <a:avLst/>
            </a:prstGeom>
            <a:noFill/>
            <a:ln w="50800" cap="rnd">
              <a:solidFill>
                <a:srgbClr val="85888D"/>
              </a:solidFill>
              <a:custDash>
                <a:ds d="100000" sp="200000"/>
              </a:custDash>
              <a:round/>
              <a:headEnd type="oval" w="med" len="med"/>
              <a:tailEnd type="oval" w="med" len="med"/>
            </a:ln>
            <a:effectLst/>
          </p:spPr>
          <p:txBody>
            <a:bodyPr wrap="square" lIns="50800" tIns="50800" rIns="50800" bIns="50800" numCol="1" anchor="ctr">
              <a:noAutofit/>
            </a:bodyPr>
            <a:lstStyle/>
            <a:p>
              <a:pPr>
                <a:defRPr sz="3200"/>
              </a:pPr>
            </a:p>
          </p:txBody>
        </p:sp>
        <p:sp>
          <p:nvSpPr>
            <p:cNvPr id="2401" name="2006"/>
            <p:cNvSpPr txBox="1"/>
            <p:nvPr/>
          </p:nvSpPr>
          <p:spPr>
            <a:xfrm>
              <a:off x="32669" y="-6351"/>
              <a:ext cx="118789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2006</a:t>
              </a:r>
            </a:p>
          </p:txBody>
        </p:sp>
        <p:sp>
          <p:nvSpPr>
            <p:cNvPr id="2402" name="2015"/>
            <p:cNvSpPr txBox="1"/>
            <p:nvPr/>
          </p:nvSpPr>
          <p:spPr>
            <a:xfrm>
              <a:off x="19307809" y="-6351"/>
              <a:ext cx="118789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2015</a:t>
              </a:r>
            </a:p>
          </p:txBody>
        </p:sp>
      </p:grpSp>
      <p:sp>
        <p:nvSpPr>
          <p:cNvPr id="2404" name="8.500 M"/>
          <p:cNvSpPr txBox="1"/>
          <p:nvPr/>
        </p:nvSpPr>
        <p:spPr>
          <a:xfrm>
            <a:off x="5035032" y="4311401"/>
            <a:ext cx="176629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D2D2D2"/>
                </a:solidFill>
                <a:latin typeface="Helvetica"/>
                <a:ea typeface="Helvetica"/>
                <a:cs typeface="Helvetica"/>
                <a:sym typeface="Helvetica"/>
              </a:defRPr>
            </a:lvl1pPr>
          </a:lstStyle>
          <a:p>
            <a:pPr/>
            <a:r>
              <a:t>8.500 M</a:t>
            </a:r>
          </a:p>
        </p:txBody>
      </p:sp>
      <p:sp>
        <p:nvSpPr>
          <p:cNvPr id="2405" name="线条"/>
          <p:cNvSpPr/>
          <p:nvPr/>
        </p:nvSpPr>
        <p:spPr>
          <a:xfrm>
            <a:off x="4542933" y="4695712"/>
            <a:ext cx="435875" cy="1150590"/>
          </a:xfrm>
          <a:custGeom>
            <a:avLst/>
            <a:gdLst/>
            <a:ahLst/>
            <a:cxnLst>
              <a:cxn ang="0">
                <a:pos x="wd2" y="hd2"/>
              </a:cxn>
              <a:cxn ang="5400000">
                <a:pos x="wd2" y="hd2"/>
              </a:cxn>
              <a:cxn ang="10800000">
                <a:pos x="wd2" y="hd2"/>
              </a:cxn>
              <a:cxn ang="16200000">
                <a:pos x="wd2" y="hd2"/>
              </a:cxn>
            </a:cxnLst>
            <a:rect l="0" t="0" r="r" b="b"/>
            <a:pathLst>
              <a:path w="21049" h="21600" fill="norm" stroke="1" extrusionOk="0">
                <a:moveTo>
                  <a:pt x="21049" y="21600"/>
                </a:moveTo>
                <a:cubicBezTo>
                  <a:pt x="8525" y="19250"/>
                  <a:pt x="670" y="15212"/>
                  <a:pt x="40" y="10800"/>
                </a:cubicBezTo>
                <a:cubicBezTo>
                  <a:pt x="-551" y="6659"/>
                  <a:pt x="5322" y="2670"/>
                  <a:pt x="15941" y="0"/>
                </a:cubicBezTo>
              </a:path>
            </a:pathLst>
          </a:custGeom>
          <a:ln w="25400">
            <a:solidFill>
              <a:srgbClr val="85888D"/>
            </a:solidFill>
            <a:miter lim="400000"/>
            <a:tailEnd type="arrow"/>
          </a:ln>
        </p:spPr>
        <p:txBody>
          <a:bodyPr lIns="50800" tIns="50800" rIns="50800" bIns="50800" anchor="ctr"/>
          <a:lstStyle/>
          <a:p>
            <a:pPr>
              <a:defRPr sz="3200"/>
            </a:pPr>
          </a:p>
        </p:txBody>
      </p:sp>
      <p:sp>
        <p:nvSpPr>
          <p:cNvPr id="2450" name="连接线"/>
          <p:cNvSpPr/>
          <p:nvPr/>
        </p:nvSpPr>
        <p:spPr>
          <a:xfrm>
            <a:off x="14429787" y="3954640"/>
            <a:ext cx="409691" cy="1194329"/>
          </a:xfrm>
          <a:custGeom>
            <a:avLst/>
            <a:gdLst/>
            <a:ahLst/>
            <a:cxnLst>
              <a:cxn ang="0">
                <a:pos x="wd2" y="hd2"/>
              </a:cxn>
              <a:cxn ang="5400000">
                <a:pos x="wd2" y="hd2"/>
              </a:cxn>
              <a:cxn ang="10800000">
                <a:pos x="wd2" y="hd2"/>
              </a:cxn>
              <a:cxn ang="16200000">
                <a:pos x="wd2" y="hd2"/>
              </a:cxn>
            </a:cxnLst>
            <a:rect l="0" t="0" r="r" b="b"/>
            <a:pathLst>
              <a:path w="16280" h="21600" fill="norm" stroke="1" extrusionOk="0">
                <a:moveTo>
                  <a:pt x="0" y="21600"/>
                </a:moveTo>
                <a:cubicBezTo>
                  <a:pt x="20189" y="14725"/>
                  <a:pt x="21600" y="7525"/>
                  <a:pt x="4234" y="0"/>
                </a:cubicBezTo>
              </a:path>
            </a:pathLst>
          </a:custGeom>
          <a:ln w="25400">
            <a:solidFill>
              <a:srgbClr val="85888D"/>
            </a:solidFill>
            <a:miter lim="400000"/>
            <a:tailEnd type="arrow"/>
          </a:ln>
        </p:spPr>
        <p:txBody>
          <a:bodyPr/>
          <a:lstStyle/>
          <a:p>
            <a:pPr/>
          </a:p>
        </p:txBody>
      </p:sp>
      <p:sp>
        <p:nvSpPr>
          <p:cNvPr id="2407" name="9.048 M"/>
          <p:cNvSpPr txBox="1"/>
          <p:nvPr/>
        </p:nvSpPr>
        <p:spPr>
          <a:xfrm>
            <a:off x="12639192" y="3479832"/>
            <a:ext cx="176629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D2D2D2"/>
                </a:solidFill>
                <a:latin typeface="Helvetica"/>
                <a:ea typeface="Helvetica"/>
                <a:cs typeface="Helvetica"/>
                <a:sym typeface="Helvetica"/>
              </a:defRPr>
            </a:lvl1pPr>
          </a:lstStyle>
          <a:p>
            <a:pPr/>
            <a:r>
              <a:t>9.048 M</a:t>
            </a:r>
          </a:p>
        </p:txBody>
      </p:sp>
      <p:grpSp>
        <p:nvGrpSpPr>
          <p:cNvPr id="2410" name="成组"/>
          <p:cNvGrpSpPr/>
          <p:nvPr/>
        </p:nvGrpSpPr>
        <p:grpSpPr>
          <a:xfrm>
            <a:off x="7817898" y="4421694"/>
            <a:ext cx="1270001" cy="1270001"/>
            <a:chOff x="0" y="0"/>
            <a:chExt cx="1270000" cy="1270000"/>
          </a:xfrm>
        </p:grpSpPr>
        <p:sp>
          <p:nvSpPr>
            <p:cNvPr id="2408" name="圆形"/>
            <p:cNvSpPr/>
            <p:nvPr/>
          </p:nvSpPr>
          <p:spPr>
            <a:xfrm>
              <a:off x="0" y="0"/>
              <a:ext cx="1270000" cy="1270000"/>
            </a:xfrm>
            <a:prstGeom prst="ellipse">
              <a:avLst/>
            </a:prstGeom>
            <a:noFill/>
            <a:ln w="38100" cap="rnd">
              <a:solidFill>
                <a:srgbClr val="85888D"/>
              </a:solidFill>
              <a:custDash>
                <a:ds d="100000" sp="200000"/>
              </a:custDash>
              <a:round/>
            </a:ln>
            <a:effectLst/>
          </p:spPr>
          <p:txBody>
            <a:bodyPr wrap="square" lIns="50800" tIns="50800" rIns="50800" bIns="50800" numCol="1" anchor="ctr">
              <a:noAutofit/>
            </a:bodyPr>
            <a:lstStyle/>
            <a:p>
              <a:pPr>
                <a:defRPr sz="3200"/>
              </a:pPr>
            </a:p>
          </p:txBody>
        </p:sp>
        <p:sp>
          <p:nvSpPr>
            <p:cNvPr id="2409" name="Z"/>
            <p:cNvSpPr txBox="1"/>
            <p:nvPr/>
          </p:nvSpPr>
          <p:spPr>
            <a:xfrm>
              <a:off x="368393" y="171449"/>
              <a:ext cx="533214"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B9B9B9"/>
                  </a:solidFill>
                  <a:latin typeface="Helvetica"/>
                  <a:ea typeface="Helvetica"/>
                  <a:cs typeface="Helvetica"/>
                  <a:sym typeface="Helvetica"/>
                </a:defRPr>
              </a:lvl1pPr>
            </a:lstStyle>
            <a:p>
              <a:pPr/>
              <a:r>
                <a:t>Z</a:t>
              </a:r>
            </a:p>
          </p:txBody>
        </p:sp>
      </p:grpSp>
      <p:grpSp>
        <p:nvGrpSpPr>
          <p:cNvPr id="2413" name="成组"/>
          <p:cNvGrpSpPr/>
          <p:nvPr/>
        </p:nvGrpSpPr>
        <p:grpSpPr>
          <a:xfrm>
            <a:off x="10360950" y="6104202"/>
            <a:ext cx="1270001" cy="1270001"/>
            <a:chOff x="0" y="0"/>
            <a:chExt cx="1270000" cy="1270000"/>
          </a:xfrm>
        </p:grpSpPr>
        <p:sp>
          <p:nvSpPr>
            <p:cNvPr id="2411" name="圆形"/>
            <p:cNvSpPr/>
            <p:nvPr/>
          </p:nvSpPr>
          <p:spPr>
            <a:xfrm>
              <a:off x="0" y="0"/>
              <a:ext cx="1270000" cy="1270000"/>
            </a:xfrm>
            <a:prstGeom prst="ellipse">
              <a:avLst/>
            </a:prstGeom>
            <a:noFill/>
            <a:ln w="38100" cap="rnd">
              <a:solidFill>
                <a:srgbClr val="85888D"/>
              </a:solidFill>
              <a:custDash>
                <a:ds d="100000" sp="200000"/>
              </a:custDash>
              <a:round/>
            </a:ln>
            <a:effectLst/>
          </p:spPr>
          <p:txBody>
            <a:bodyPr wrap="square" lIns="50800" tIns="50800" rIns="50800" bIns="50800" numCol="1" anchor="ctr">
              <a:noAutofit/>
            </a:bodyPr>
            <a:lstStyle/>
            <a:p>
              <a:pPr>
                <a:defRPr sz="3200"/>
              </a:pPr>
            </a:p>
          </p:txBody>
        </p:sp>
        <p:sp>
          <p:nvSpPr>
            <p:cNvPr id="2412" name="„"/>
            <p:cNvSpPr txBox="1"/>
            <p:nvPr/>
          </p:nvSpPr>
          <p:spPr>
            <a:xfrm>
              <a:off x="463661" y="171450"/>
              <a:ext cx="342678"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B9B9B9"/>
                  </a:solidFill>
                  <a:latin typeface="Helvetica"/>
                  <a:ea typeface="Helvetica"/>
                  <a:cs typeface="Helvetica"/>
                  <a:sym typeface="Helvetica"/>
                </a:defRPr>
              </a:lvl1pPr>
            </a:lstStyle>
            <a:p>
              <a:pPr/>
              <a:r>
                <a:t>„</a:t>
              </a:r>
            </a:p>
          </p:txBody>
        </p:sp>
      </p:grpSp>
      <p:grpSp>
        <p:nvGrpSpPr>
          <p:cNvPr id="2416" name="成组"/>
          <p:cNvGrpSpPr/>
          <p:nvPr/>
        </p:nvGrpSpPr>
        <p:grpSpPr>
          <a:xfrm>
            <a:off x="15422060" y="4147508"/>
            <a:ext cx="1270001" cy="1270001"/>
            <a:chOff x="0" y="0"/>
            <a:chExt cx="1270000" cy="1270000"/>
          </a:xfrm>
        </p:grpSpPr>
        <p:sp>
          <p:nvSpPr>
            <p:cNvPr id="2414" name="圆形"/>
            <p:cNvSpPr/>
            <p:nvPr/>
          </p:nvSpPr>
          <p:spPr>
            <a:xfrm>
              <a:off x="0" y="0"/>
              <a:ext cx="1270000" cy="1270000"/>
            </a:xfrm>
            <a:prstGeom prst="ellipse">
              <a:avLst/>
            </a:prstGeom>
            <a:noFill/>
            <a:ln w="38100" cap="rnd">
              <a:solidFill>
                <a:srgbClr val="85888D"/>
              </a:solidFill>
              <a:custDash>
                <a:ds d="100000" sp="200000"/>
              </a:custDash>
              <a:round/>
            </a:ln>
            <a:effectLst/>
          </p:spPr>
          <p:txBody>
            <a:bodyPr wrap="square" lIns="50800" tIns="50800" rIns="50800" bIns="50800" numCol="1" anchor="ctr">
              <a:noAutofit/>
            </a:bodyPr>
            <a:lstStyle/>
            <a:p>
              <a:pPr>
                <a:defRPr sz="3200"/>
              </a:pPr>
            </a:p>
          </p:txBody>
        </p:sp>
        <p:sp>
          <p:nvSpPr>
            <p:cNvPr id="2415" name="L"/>
            <p:cNvSpPr txBox="1"/>
            <p:nvPr/>
          </p:nvSpPr>
          <p:spPr>
            <a:xfrm>
              <a:off x="387145" y="171449"/>
              <a:ext cx="495710"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B9B9B9"/>
                  </a:solidFill>
                  <a:latin typeface="Helvetica"/>
                  <a:ea typeface="Helvetica"/>
                  <a:cs typeface="Helvetica"/>
                  <a:sym typeface="Helvetica"/>
                </a:defRPr>
              </a:lvl1pPr>
            </a:lstStyle>
            <a:p>
              <a:pPr/>
              <a:r>
                <a:t>L</a:t>
              </a:r>
            </a:p>
          </p:txBody>
        </p:sp>
      </p:grpSp>
      <p:grpSp>
        <p:nvGrpSpPr>
          <p:cNvPr id="2419" name="成组"/>
          <p:cNvGrpSpPr/>
          <p:nvPr/>
        </p:nvGrpSpPr>
        <p:grpSpPr>
          <a:xfrm>
            <a:off x="17956779" y="3416772"/>
            <a:ext cx="1270001" cy="1270001"/>
            <a:chOff x="0" y="0"/>
            <a:chExt cx="1270000" cy="1270000"/>
          </a:xfrm>
        </p:grpSpPr>
        <p:sp>
          <p:nvSpPr>
            <p:cNvPr id="2417" name="圆形"/>
            <p:cNvSpPr/>
            <p:nvPr/>
          </p:nvSpPr>
          <p:spPr>
            <a:xfrm>
              <a:off x="0" y="0"/>
              <a:ext cx="1270000" cy="1270000"/>
            </a:xfrm>
            <a:prstGeom prst="ellipse">
              <a:avLst/>
            </a:prstGeom>
            <a:noFill/>
            <a:ln w="38100" cap="rnd">
              <a:solidFill>
                <a:srgbClr val="85888D"/>
              </a:solidFill>
              <a:custDash>
                <a:ds d="100000" sp="200000"/>
              </a:custDash>
              <a:round/>
            </a:ln>
            <a:effectLst/>
          </p:spPr>
          <p:txBody>
            <a:bodyPr wrap="square" lIns="50800" tIns="50800" rIns="50800" bIns="50800" numCol="1" anchor="ctr">
              <a:noAutofit/>
            </a:bodyPr>
            <a:lstStyle/>
            <a:p>
              <a:pPr>
                <a:defRPr sz="3200"/>
              </a:pPr>
            </a:p>
          </p:txBody>
        </p:sp>
        <p:sp>
          <p:nvSpPr>
            <p:cNvPr id="2418" name="ä"/>
            <p:cNvSpPr txBox="1"/>
            <p:nvPr/>
          </p:nvSpPr>
          <p:spPr>
            <a:xfrm>
              <a:off x="387145" y="171449"/>
              <a:ext cx="495710"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B9B9B9"/>
                  </a:solidFill>
                  <a:latin typeface="Helvetica"/>
                  <a:ea typeface="Helvetica"/>
                  <a:cs typeface="Helvetica"/>
                  <a:sym typeface="Helvetica"/>
                </a:defRPr>
              </a:lvl1pPr>
            </a:lstStyle>
            <a:p>
              <a:pPr/>
              <a:r>
                <a:t>ä</a:t>
              </a:r>
            </a:p>
          </p:txBody>
        </p:sp>
      </p:grpSp>
      <p:grpSp>
        <p:nvGrpSpPr>
          <p:cNvPr id="2424" name="成组"/>
          <p:cNvGrpSpPr/>
          <p:nvPr/>
        </p:nvGrpSpPr>
        <p:grpSpPr>
          <a:xfrm>
            <a:off x="5198879" y="5277698"/>
            <a:ext cx="1438598" cy="6863632"/>
            <a:chOff x="20069" y="0"/>
            <a:chExt cx="1438597" cy="6863630"/>
          </a:xfrm>
        </p:grpSpPr>
        <p:sp>
          <p:nvSpPr>
            <p:cNvPr id="2420" name="圆角矩形"/>
            <p:cNvSpPr/>
            <p:nvPr/>
          </p:nvSpPr>
          <p:spPr>
            <a:xfrm>
              <a:off x="229425" y="0"/>
              <a:ext cx="1019887" cy="5661949"/>
            </a:xfrm>
            <a:prstGeom prst="roundRect">
              <a:avLst>
                <a:gd name="adj" fmla="val 32903"/>
              </a:avLst>
            </a:prstGeom>
            <a:solidFill>
              <a:srgbClr val="FF635F">
                <a:alpha val="63928"/>
              </a:srgbClr>
            </a:solidFill>
            <a:ln w="12700" cap="flat">
              <a:noFill/>
              <a:miter lim="400000"/>
            </a:ln>
            <a:effectLst/>
          </p:spPr>
          <p:txBody>
            <a:bodyPr wrap="square" lIns="50800" tIns="50800" rIns="50800" bIns="50800" numCol="1" anchor="ctr">
              <a:noAutofit/>
            </a:bodyPr>
            <a:lstStyle/>
            <a:p>
              <a:pPr>
                <a:defRPr sz="3200"/>
              </a:pPr>
            </a:p>
          </p:txBody>
        </p:sp>
        <p:sp>
          <p:nvSpPr>
            <p:cNvPr id="2421" name="Strategy"/>
            <p:cNvSpPr txBox="1"/>
            <p:nvPr/>
          </p:nvSpPr>
          <p:spPr>
            <a:xfrm>
              <a:off x="20069" y="6330230"/>
              <a:ext cx="1438599"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D2D2D2"/>
                  </a:solidFill>
                  <a:latin typeface="Helvetica"/>
                  <a:ea typeface="Helvetica"/>
                  <a:cs typeface="Helvetica"/>
                  <a:sym typeface="Helvetica"/>
                </a:defRPr>
              </a:lvl1pPr>
            </a:lstStyle>
            <a:p>
              <a:pPr/>
              <a:r>
                <a:t>Strategy</a:t>
              </a:r>
            </a:p>
          </p:txBody>
        </p:sp>
        <p:sp>
          <p:nvSpPr>
            <p:cNvPr id="2422" name="圆形"/>
            <p:cNvSpPr/>
            <p:nvPr/>
          </p:nvSpPr>
          <p:spPr>
            <a:xfrm>
              <a:off x="104368" y="5019799"/>
              <a:ext cx="1270001" cy="1270001"/>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423" name="箭头"/>
            <p:cNvSpPr/>
            <p:nvPr/>
          </p:nvSpPr>
          <p:spPr>
            <a:xfrm rot="16145823">
              <a:off x="433931" y="5324335"/>
              <a:ext cx="606109" cy="661891"/>
            </a:xfrm>
            <a:prstGeom prst="rightArrow">
              <a:avLst>
                <a:gd name="adj1" fmla="val 32000"/>
                <a:gd name="adj2" fmla="val 74949"/>
              </a:avLst>
            </a:prstGeom>
            <a:solidFill>
              <a:srgbClr val="D2D2D2"/>
            </a:solidFill>
            <a:ln w="12700" cap="flat">
              <a:noFill/>
              <a:miter lim="400000"/>
            </a:ln>
            <a:effectLst/>
          </p:spPr>
          <p:txBody>
            <a:bodyPr wrap="square" lIns="50800" tIns="50800" rIns="50800" bIns="50800" numCol="1" anchor="ctr">
              <a:noAutofit/>
            </a:bodyPr>
            <a:lstStyle/>
            <a:p>
              <a:pPr>
                <a:defRPr sz="3200"/>
              </a:pPr>
            </a:p>
          </p:txBody>
        </p:sp>
      </p:grpSp>
      <p:grpSp>
        <p:nvGrpSpPr>
          <p:cNvPr id="2429" name="成组"/>
          <p:cNvGrpSpPr/>
          <p:nvPr/>
        </p:nvGrpSpPr>
        <p:grpSpPr>
          <a:xfrm>
            <a:off x="7824248" y="6053373"/>
            <a:ext cx="1270001" cy="6087957"/>
            <a:chOff x="0" y="0"/>
            <a:chExt cx="1270000" cy="6087955"/>
          </a:xfrm>
        </p:grpSpPr>
        <p:sp>
          <p:nvSpPr>
            <p:cNvPr id="2425" name="圆角矩形"/>
            <p:cNvSpPr/>
            <p:nvPr/>
          </p:nvSpPr>
          <p:spPr>
            <a:xfrm>
              <a:off x="118706" y="0"/>
              <a:ext cx="1019888" cy="4893460"/>
            </a:xfrm>
            <a:prstGeom prst="roundRect">
              <a:avLst>
                <a:gd name="adj" fmla="val 32903"/>
              </a:avLst>
            </a:prstGeom>
            <a:solidFill>
              <a:srgbClr val="3FA086">
                <a:alpha val="63928"/>
              </a:srgbClr>
            </a:solidFill>
            <a:ln w="12700" cap="flat">
              <a:noFill/>
              <a:miter lim="400000"/>
            </a:ln>
            <a:effectLst/>
          </p:spPr>
          <p:txBody>
            <a:bodyPr wrap="square" lIns="50800" tIns="50800" rIns="50800" bIns="50800" numCol="1" anchor="ctr">
              <a:noAutofit/>
            </a:bodyPr>
            <a:lstStyle/>
            <a:p>
              <a:pPr>
                <a:defRPr sz="3200"/>
              </a:pPr>
            </a:p>
          </p:txBody>
        </p:sp>
        <p:sp>
          <p:nvSpPr>
            <p:cNvPr id="2426" name="Idea"/>
            <p:cNvSpPr txBox="1"/>
            <p:nvPr/>
          </p:nvSpPr>
          <p:spPr>
            <a:xfrm>
              <a:off x="227900" y="5554555"/>
              <a:ext cx="806402"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D2D2D2"/>
                  </a:solidFill>
                  <a:latin typeface="Helvetica"/>
                  <a:ea typeface="Helvetica"/>
                  <a:cs typeface="Helvetica"/>
                  <a:sym typeface="Helvetica"/>
                </a:defRPr>
              </a:lvl1pPr>
            </a:lstStyle>
            <a:p>
              <a:pPr/>
              <a:r>
                <a:t>Idea</a:t>
              </a:r>
            </a:p>
          </p:txBody>
        </p:sp>
        <p:sp>
          <p:nvSpPr>
            <p:cNvPr id="2427" name="圆形"/>
            <p:cNvSpPr/>
            <p:nvPr/>
          </p:nvSpPr>
          <p:spPr>
            <a:xfrm>
              <a:off x="0" y="4245439"/>
              <a:ext cx="1270000" cy="1270001"/>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2428" name="箭头"/>
            <p:cNvSpPr/>
            <p:nvPr/>
          </p:nvSpPr>
          <p:spPr>
            <a:xfrm rot="16145823">
              <a:off x="329562" y="4549975"/>
              <a:ext cx="606109" cy="661891"/>
            </a:xfrm>
            <a:prstGeom prst="rightArrow">
              <a:avLst>
                <a:gd name="adj1" fmla="val 32000"/>
                <a:gd name="adj2" fmla="val 74949"/>
              </a:avLst>
            </a:prstGeom>
            <a:solidFill>
              <a:srgbClr val="D2D2D2"/>
            </a:solidFill>
            <a:ln w="12700" cap="flat">
              <a:noFill/>
              <a:miter lim="400000"/>
            </a:ln>
            <a:effectLst/>
          </p:spPr>
          <p:txBody>
            <a:bodyPr wrap="square" lIns="50800" tIns="50800" rIns="50800" bIns="50800" numCol="1" anchor="ctr">
              <a:noAutofit/>
            </a:bodyPr>
            <a:lstStyle/>
            <a:p>
              <a:pPr>
                <a:defRPr sz="3200"/>
              </a:pPr>
            </a:p>
          </p:txBody>
        </p:sp>
      </p:grpSp>
      <p:grpSp>
        <p:nvGrpSpPr>
          <p:cNvPr id="2434" name="成组"/>
          <p:cNvGrpSpPr/>
          <p:nvPr/>
        </p:nvGrpSpPr>
        <p:grpSpPr>
          <a:xfrm>
            <a:off x="10276565" y="7876549"/>
            <a:ext cx="1438772" cy="4264781"/>
            <a:chOff x="22650" y="0"/>
            <a:chExt cx="1438771" cy="4264780"/>
          </a:xfrm>
        </p:grpSpPr>
        <p:sp>
          <p:nvSpPr>
            <p:cNvPr id="2430" name="圆角矩形"/>
            <p:cNvSpPr/>
            <p:nvPr/>
          </p:nvSpPr>
          <p:spPr>
            <a:xfrm>
              <a:off x="223761" y="0"/>
              <a:ext cx="1019887" cy="3425884"/>
            </a:xfrm>
            <a:prstGeom prst="roundRect">
              <a:avLst>
                <a:gd name="adj" fmla="val 32903"/>
              </a:avLst>
            </a:prstGeom>
            <a:solidFill>
              <a:srgbClr val="F1C05F">
                <a:alpha val="63928"/>
              </a:srgbClr>
            </a:solidFill>
            <a:ln w="12700" cap="flat">
              <a:noFill/>
              <a:miter lim="400000"/>
            </a:ln>
            <a:effectLst/>
          </p:spPr>
          <p:txBody>
            <a:bodyPr wrap="square" lIns="50800" tIns="50800" rIns="50800" bIns="50800" numCol="1" anchor="ctr">
              <a:noAutofit/>
            </a:bodyPr>
            <a:lstStyle/>
            <a:p>
              <a:pPr>
                <a:defRPr sz="3200"/>
              </a:pPr>
            </a:p>
          </p:txBody>
        </p:sp>
        <p:sp>
          <p:nvSpPr>
            <p:cNvPr id="2431" name="Consept"/>
            <p:cNvSpPr txBox="1"/>
            <p:nvPr/>
          </p:nvSpPr>
          <p:spPr>
            <a:xfrm>
              <a:off x="22650" y="3731380"/>
              <a:ext cx="1438772"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D2D2D2"/>
                  </a:solidFill>
                  <a:latin typeface="Helvetica"/>
                  <a:ea typeface="Helvetica"/>
                  <a:cs typeface="Helvetica"/>
                  <a:sym typeface="Helvetica"/>
                </a:defRPr>
              </a:lvl1pPr>
            </a:lstStyle>
            <a:p>
              <a:pPr/>
              <a:r>
                <a:t>Consept</a:t>
              </a:r>
            </a:p>
          </p:txBody>
        </p:sp>
        <p:sp>
          <p:nvSpPr>
            <p:cNvPr id="2432" name="圆形"/>
            <p:cNvSpPr/>
            <p:nvPr/>
          </p:nvSpPr>
          <p:spPr>
            <a:xfrm>
              <a:off x="98704" y="2420948"/>
              <a:ext cx="1270001" cy="1270001"/>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433" name="箭头"/>
            <p:cNvSpPr/>
            <p:nvPr/>
          </p:nvSpPr>
          <p:spPr>
            <a:xfrm rot="16145823">
              <a:off x="428266" y="2725484"/>
              <a:ext cx="606109" cy="661891"/>
            </a:xfrm>
            <a:prstGeom prst="rightArrow">
              <a:avLst>
                <a:gd name="adj1" fmla="val 32000"/>
                <a:gd name="adj2" fmla="val 74949"/>
              </a:avLst>
            </a:prstGeom>
            <a:solidFill>
              <a:srgbClr val="D2D2D2"/>
            </a:solidFill>
            <a:ln w="12700" cap="flat">
              <a:noFill/>
              <a:miter lim="400000"/>
            </a:ln>
            <a:effectLst/>
          </p:spPr>
          <p:txBody>
            <a:bodyPr wrap="square" lIns="50800" tIns="50800" rIns="50800" bIns="50800" numCol="1" anchor="ctr">
              <a:noAutofit/>
            </a:bodyPr>
            <a:lstStyle/>
            <a:p>
              <a:pPr>
                <a:defRPr sz="3200"/>
              </a:pPr>
            </a:p>
          </p:txBody>
        </p:sp>
      </p:grpSp>
      <p:grpSp>
        <p:nvGrpSpPr>
          <p:cNvPr id="2439" name="成组"/>
          <p:cNvGrpSpPr/>
          <p:nvPr/>
        </p:nvGrpSpPr>
        <p:grpSpPr>
          <a:xfrm>
            <a:off x="12887339" y="4456097"/>
            <a:ext cx="1270001" cy="7685233"/>
            <a:chOff x="0" y="0"/>
            <a:chExt cx="1270000" cy="7685231"/>
          </a:xfrm>
        </p:grpSpPr>
        <p:sp>
          <p:nvSpPr>
            <p:cNvPr id="2435" name="圆角矩形"/>
            <p:cNvSpPr/>
            <p:nvPr/>
          </p:nvSpPr>
          <p:spPr>
            <a:xfrm>
              <a:off x="125056" y="0"/>
              <a:ext cx="1019888" cy="6490736"/>
            </a:xfrm>
            <a:prstGeom prst="roundRect">
              <a:avLst>
                <a:gd name="adj" fmla="val 32903"/>
              </a:avLst>
            </a:prstGeom>
            <a:solidFill>
              <a:srgbClr val="FF635F">
                <a:alpha val="63928"/>
              </a:srgbClr>
            </a:solidFill>
            <a:ln w="12700" cap="flat">
              <a:noFill/>
              <a:miter lim="400000"/>
            </a:ln>
            <a:effectLst/>
          </p:spPr>
          <p:txBody>
            <a:bodyPr wrap="square" lIns="50800" tIns="50800" rIns="50800" bIns="50800" numCol="1" anchor="ctr">
              <a:noAutofit/>
            </a:bodyPr>
            <a:lstStyle/>
            <a:p>
              <a:pPr>
                <a:defRPr sz="3200"/>
              </a:pPr>
            </a:p>
          </p:txBody>
        </p:sp>
        <p:sp>
          <p:nvSpPr>
            <p:cNvPr id="2436" name="Sales"/>
            <p:cNvSpPr txBox="1"/>
            <p:nvPr/>
          </p:nvSpPr>
          <p:spPr>
            <a:xfrm>
              <a:off x="133088" y="7151831"/>
              <a:ext cx="1003822"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D2D2D2"/>
                  </a:solidFill>
                  <a:latin typeface="Helvetica"/>
                  <a:ea typeface="Helvetica"/>
                  <a:cs typeface="Helvetica"/>
                  <a:sym typeface="Helvetica"/>
                </a:defRPr>
              </a:lvl1pPr>
            </a:lstStyle>
            <a:p>
              <a:pPr/>
              <a:r>
                <a:t>Sales</a:t>
              </a:r>
            </a:p>
          </p:txBody>
        </p:sp>
        <p:sp>
          <p:nvSpPr>
            <p:cNvPr id="2437" name="圆形"/>
            <p:cNvSpPr/>
            <p:nvPr/>
          </p:nvSpPr>
          <p:spPr>
            <a:xfrm>
              <a:off x="0" y="5841400"/>
              <a:ext cx="1270000" cy="1270001"/>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438" name="箭头"/>
            <p:cNvSpPr/>
            <p:nvPr/>
          </p:nvSpPr>
          <p:spPr>
            <a:xfrm rot="16145823">
              <a:off x="329562" y="6145936"/>
              <a:ext cx="606109" cy="661891"/>
            </a:xfrm>
            <a:prstGeom prst="rightArrow">
              <a:avLst>
                <a:gd name="adj1" fmla="val 32000"/>
                <a:gd name="adj2" fmla="val 74949"/>
              </a:avLst>
            </a:prstGeom>
            <a:solidFill>
              <a:srgbClr val="D2D2D2"/>
            </a:solidFill>
            <a:ln w="12700" cap="flat">
              <a:noFill/>
              <a:miter lim="400000"/>
            </a:ln>
            <a:effectLst/>
          </p:spPr>
          <p:txBody>
            <a:bodyPr wrap="square" lIns="50800" tIns="50800" rIns="50800" bIns="50800" numCol="1" anchor="ctr">
              <a:noAutofit/>
            </a:bodyPr>
            <a:lstStyle/>
            <a:p>
              <a:pPr>
                <a:defRPr sz="3200"/>
              </a:pPr>
            </a:p>
          </p:txBody>
        </p:sp>
      </p:grpSp>
      <p:grpSp>
        <p:nvGrpSpPr>
          <p:cNvPr id="2444" name="成组"/>
          <p:cNvGrpSpPr/>
          <p:nvPr/>
        </p:nvGrpSpPr>
        <p:grpSpPr>
          <a:xfrm>
            <a:off x="15219257" y="5564254"/>
            <a:ext cx="1675607" cy="6577076"/>
            <a:chOff x="31181" y="0"/>
            <a:chExt cx="1675606" cy="6577074"/>
          </a:xfrm>
        </p:grpSpPr>
        <p:sp>
          <p:nvSpPr>
            <p:cNvPr id="2440" name="圆角矩形"/>
            <p:cNvSpPr/>
            <p:nvPr/>
          </p:nvSpPr>
          <p:spPr>
            <a:xfrm>
              <a:off x="359040" y="0"/>
              <a:ext cx="1019887" cy="5382579"/>
            </a:xfrm>
            <a:prstGeom prst="roundRect">
              <a:avLst>
                <a:gd name="adj" fmla="val 32903"/>
              </a:avLst>
            </a:prstGeom>
            <a:solidFill>
              <a:srgbClr val="3FA086">
                <a:alpha val="63928"/>
              </a:srgbClr>
            </a:solidFill>
            <a:ln w="12700" cap="flat">
              <a:noFill/>
              <a:miter lim="400000"/>
            </a:ln>
            <a:effectLst/>
          </p:spPr>
          <p:txBody>
            <a:bodyPr wrap="square" lIns="50800" tIns="50800" rIns="50800" bIns="50800" numCol="1" anchor="ctr">
              <a:noAutofit/>
            </a:bodyPr>
            <a:lstStyle/>
            <a:p>
              <a:pPr>
                <a:defRPr sz="3200"/>
              </a:pPr>
            </a:p>
          </p:txBody>
        </p:sp>
        <p:sp>
          <p:nvSpPr>
            <p:cNvPr id="2441" name="Marketing"/>
            <p:cNvSpPr txBox="1"/>
            <p:nvPr/>
          </p:nvSpPr>
          <p:spPr>
            <a:xfrm>
              <a:off x="31181" y="6043674"/>
              <a:ext cx="1675607"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D2D2D2"/>
                  </a:solidFill>
                  <a:latin typeface="Helvetica"/>
                  <a:ea typeface="Helvetica"/>
                  <a:cs typeface="Helvetica"/>
                  <a:sym typeface="Helvetica"/>
                </a:defRPr>
              </a:lvl1pPr>
            </a:lstStyle>
            <a:p>
              <a:pPr/>
              <a:r>
                <a:t>Marketing</a:t>
              </a:r>
            </a:p>
          </p:txBody>
        </p:sp>
        <p:sp>
          <p:nvSpPr>
            <p:cNvPr id="2442" name="圆形"/>
            <p:cNvSpPr/>
            <p:nvPr/>
          </p:nvSpPr>
          <p:spPr>
            <a:xfrm>
              <a:off x="233984" y="4734558"/>
              <a:ext cx="1270001" cy="1270001"/>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2443" name="箭头"/>
            <p:cNvSpPr/>
            <p:nvPr/>
          </p:nvSpPr>
          <p:spPr>
            <a:xfrm rot="16145823">
              <a:off x="563546" y="5039093"/>
              <a:ext cx="606109" cy="661892"/>
            </a:xfrm>
            <a:prstGeom prst="rightArrow">
              <a:avLst>
                <a:gd name="adj1" fmla="val 32000"/>
                <a:gd name="adj2" fmla="val 74949"/>
              </a:avLst>
            </a:prstGeom>
            <a:solidFill>
              <a:srgbClr val="D2D2D2"/>
            </a:solidFill>
            <a:ln w="12700" cap="flat">
              <a:noFill/>
              <a:miter lim="400000"/>
            </a:ln>
            <a:effectLst/>
          </p:spPr>
          <p:txBody>
            <a:bodyPr wrap="square" lIns="50800" tIns="50800" rIns="50800" bIns="50800" numCol="1" anchor="ctr">
              <a:noAutofit/>
            </a:bodyPr>
            <a:lstStyle/>
            <a:p>
              <a:pPr>
                <a:defRPr sz="3200"/>
              </a:pPr>
            </a:p>
          </p:txBody>
        </p:sp>
      </p:grpSp>
      <p:grpSp>
        <p:nvGrpSpPr>
          <p:cNvPr id="2449" name="成组"/>
          <p:cNvGrpSpPr/>
          <p:nvPr/>
        </p:nvGrpSpPr>
        <p:grpSpPr>
          <a:xfrm>
            <a:off x="17813185" y="4846538"/>
            <a:ext cx="1557189" cy="7294792"/>
            <a:chOff x="-465" y="0"/>
            <a:chExt cx="1557188" cy="7294790"/>
          </a:xfrm>
        </p:grpSpPr>
        <p:sp>
          <p:nvSpPr>
            <p:cNvPr id="2445" name="圆角矩形"/>
            <p:cNvSpPr/>
            <p:nvPr/>
          </p:nvSpPr>
          <p:spPr>
            <a:xfrm>
              <a:off x="268186" y="0"/>
              <a:ext cx="1019887" cy="6087275"/>
            </a:xfrm>
            <a:prstGeom prst="roundRect">
              <a:avLst>
                <a:gd name="adj" fmla="val 32903"/>
              </a:avLst>
            </a:prstGeom>
            <a:solidFill>
              <a:srgbClr val="F1C05F">
                <a:alpha val="63928"/>
              </a:srgbClr>
            </a:solidFill>
            <a:ln w="12700" cap="flat">
              <a:noFill/>
              <a:miter lim="400000"/>
            </a:ln>
            <a:effectLst/>
          </p:spPr>
          <p:txBody>
            <a:bodyPr wrap="square" lIns="50800" tIns="50800" rIns="50800" bIns="50800" numCol="1" anchor="ctr">
              <a:noAutofit/>
            </a:bodyPr>
            <a:lstStyle/>
            <a:p>
              <a:pPr>
                <a:defRPr sz="3200"/>
              </a:pPr>
            </a:p>
          </p:txBody>
        </p:sp>
        <p:sp>
          <p:nvSpPr>
            <p:cNvPr id="2446" name="Business"/>
            <p:cNvSpPr txBox="1"/>
            <p:nvPr/>
          </p:nvSpPr>
          <p:spPr>
            <a:xfrm>
              <a:off x="-466" y="6761390"/>
              <a:ext cx="1557190"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solidFill>
                    <a:srgbClr val="D2D2D2"/>
                  </a:solidFill>
                  <a:latin typeface="Helvetica"/>
                  <a:ea typeface="Helvetica"/>
                  <a:cs typeface="Helvetica"/>
                  <a:sym typeface="Helvetica"/>
                </a:defRPr>
              </a:lvl1pPr>
            </a:lstStyle>
            <a:p>
              <a:pPr/>
              <a:r>
                <a:t>Business</a:t>
              </a:r>
            </a:p>
          </p:txBody>
        </p:sp>
        <p:sp>
          <p:nvSpPr>
            <p:cNvPr id="2447" name="圆形"/>
            <p:cNvSpPr/>
            <p:nvPr/>
          </p:nvSpPr>
          <p:spPr>
            <a:xfrm>
              <a:off x="157937" y="5452274"/>
              <a:ext cx="1270001" cy="1270001"/>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448" name="箭头"/>
            <p:cNvSpPr/>
            <p:nvPr/>
          </p:nvSpPr>
          <p:spPr>
            <a:xfrm rot="16145823">
              <a:off x="487500" y="5756810"/>
              <a:ext cx="606109" cy="661891"/>
            </a:xfrm>
            <a:prstGeom prst="rightArrow">
              <a:avLst>
                <a:gd name="adj1" fmla="val 32000"/>
                <a:gd name="adj2" fmla="val 74949"/>
              </a:avLst>
            </a:prstGeom>
            <a:solidFill>
              <a:srgbClr val="D2D2D2"/>
            </a:solidFill>
            <a:ln w="12700" cap="flat">
              <a:noFill/>
              <a:miter lim="400000"/>
            </a:ln>
            <a:effectLst/>
          </p:spPr>
          <p:txBody>
            <a:bodyPr wrap="square" lIns="50800" tIns="50800" rIns="50800" bIns="50800" numCol="1" anchor="ctr">
              <a:noAutofit/>
            </a:bodyPr>
            <a:lstStyle/>
            <a:p>
              <a:pPr>
                <a:defRPr sz="3200"/>
              </a:pP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403"/>
                                        </p:tgtEl>
                                        <p:attrNameLst>
                                          <p:attrName>style.visibility</p:attrName>
                                        </p:attrNameLst>
                                      </p:cBhvr>
                                      <p:to>
                                        <p:strVal val="visible"/>
                                      </p:to>
                                    </p:set>
                                    <p:animEffect filter="wipe(left)" transition="in">
                                      <p:cBhvr>
                                        <p:cTn id="7" dur="1000"/>
                                        <p:tgtEl>
                                          <p:spTgt spid="240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2424"/>
                                        </p:tgtEl>
                                        <p:attrNameLst>
                                          <p:attrName>style.visibility</p:attrName>
                                        </p:attrNameLst>
                                      </p:cBhvr>
                                      <p:to>
                                        <p:strVal val="visible"/>
                                      </p:to>
                                    </p:set>
                                    <p:animEffect filter="wipe(down)" transition="in">
                                      <p:cBhvr>
                                        <p:cTn id="12" dur="800"/>
                                        <p:tgtEl>
                                          <p:spTgt spid="2424"/>
                                        </p:tgtEl>
                                      </p:cBhvr>
                                    </p:animEffect>
                                  </p:childTnLst>
                                </p:cTn>
                              </p:par>
                            </p:childTnLst>
                          </p:cTn>
                        </p:par>
                        <p:par>
                          <p:cTn id="13" fill="hold">
                            <p:stCondLst>
                              <p:cond delay="800"/>
                            </p:stCondLst>
                            <p:childTnLst>
                              <p:par>
                                <p:cTn id="14" presetClass="entr" nodeType="afterEffect" presetSubtype="4" presetID="22" grpId="3" fill="hold">
                                  <p:stCondLst>
                                    <p:cond delay="300"/>
                                  </p:stCondLst>
                                  <p:iterate type="el" backwards="0">
                                    <p:tmAbs val="0"/>
                                  </p:iterate>
                                  <p:childTnLst>
                                    <p:set>
                                      <p:cBhvr>
                                        <p:cTn id="15" fill="hold"/>
                                        <p:tgtEl>
                                          <p:spTgt spid="2429"/>
                                        </p:tgtEl>
                                        <p:attrNameLst>
                                          <p:attrName>style.visibility</p:attrName>
                                        </p:attrNameLst>
                                      </p:cBhvr>
                                      <p:to>
                                        <p:strVal val="visible"/>
                                      </p:to>
                                    </p:set>
                                    <p:animEffect filter="wipe(down)" transition="in">
                                      <p:cBhvr>
                                        <p:cTn id="16" dur="800"/>
                                        <p:tgtEl>
                                          <p:spTgt spid="2429"/>
                                        </p:tgtEl>
                                      </p:cBhvr>
                                    </p:animEffect>
                                  </p:childTnLst>
                                </p:cTn>
                              </p:par>
                            </p:childTnLst>
                          </p:cTn>
                        </p:par>
                        <p:par>
                          <p:cTn id="17" fill="hold">
                            <p:stCondLst>
                              <p:cond delay="1900"/>
                            </p:stCondLst>
                            <p:childTnLst>
                              <p:par>
                                <p:cTn id="18" presetClass="entr" nodeType="afterEffect" presetSubtype="4" presetID="22" grpId="4" fill="hold">
                                  <p:stCondLst>
                                    <p:cond delay="300"/>
                                  </p:stCondLst>
                                  <p:iterate type="el" backwards="0">
                                    <p:tmAbs val="0"/>
                                  </p:iterate>
                                  <p:childTnLst>
                                    <p:set>
                                      <p:cBhvr>
                                        <p:cTn id="19" fill="hold"/>
                                        <p:tgtEl>
                                          <p:spTgt spid="2434"/>
                                        </p:tgtEl>
                                        <p:attrNameLst>
                                          <p:attrName>style.visibility</p:attrName>
                                        </p:attrNameLst>
                                      </p:cBhvr>
                                      <p:to>
                                        <p:strVal val="visible"/>
                                      </p:to>
                                    </p:set>
                                    <p:animEffect filter="wipe(down)" transition="in">
                                      <p:cBhvr>
                                        <p:cTn id="20" dur="800"/>
                                        <p:tgtEl>
                                          <p:spTgt spid="2434"/>
                                        </p:tgtEl>
                                      </p:cBhvr>
                                    </p:animEffect>
                                  </p:childTnLst>
                                </p:cTn>
                              </p:par>
                            </p:childTnLst>
                          </p:cTn>
                        </p:par>
                        <p:par>
                          <p:cTn id="21" fill="hold">
                            <p:stCondLst>
                              <p:cond delay="3000"/>
                            </p:stCondLst>
                            <p:childTnLst>
                              <p:par>
                                <p:cTn id="22" presetClass="entr" nodeType="afterEffect" presetSubtype="4" presetID="22" grpId="5" fill="hold">
                                  <p:stCondLst>
                                    <p:cond delay="300"/>
                                  </p:stCondLst>
                                  <p:iterate type="el" backwards="0">
                                    <p:tmAbs val="0"/>
                                  </p:iterate>
                                  <p:childTnLst>
                                    <p:set>
                                      <p:cBhvr>
                                        <p:cTn id="23" fill="hold"/>
                                        <p:tgtEl>
                                          <p:spTgt spid="2439"/>
                                        </p:tgtEl>
                                        <p:attrNameLst>
                                          <p:attrName>style.visibility</p:attrName>
                                        </p:attrNameLst>
                                      </p:cBhvr>
                                      <p:to>
                                        <p:strVal val="visible"/>
                                      </p:to>
                                    </p:set>
                                    <p:animEffect filter="wipe(down)" transition="in">
                                      <p:cBhvr>
                                        <p:cTn id="24" dur="800"/>
                                        <p:tgtEl>
                                          <p:spTgt spid="2439"/>
                                        </p:tgtEl>
                                      </p:cBhvr>
                                    </p:animEffect>
                                  </p:childTnLst>
                                </p:cTn>
                              </p:par>
                            </p:childTnLst>
                          </p:cTn>
                        </p:par>
                        <p:par>
                          <p:cTn id="25" fill="hold">
                            <p:stCondLst>
                              <p:cond delay="4100"/>
                            </p:stCondLst>
                            <p:childTnLst>
                              <p:par>
                                <p:cTn id="26" presetClass="entr" nodeType="afterEffect" presetSubtype="4" presetID="22" grpId="6" fill="hold">
                                  <p:stCondLst>
                                    <p:cond delay="300"/>
                                  </p:stCondLst>
                                  <p:iterate type="el" backwards="0">
                                    <p:tmAbs val="0"/>
                                  </p:iterate>
                                  <p:childTnLst>
                                    <p:set>
                                      <p:cBhvr>
                                        <p:cTn id="27" fill="hold"/>
                                        <p:tgtEl>
                                          <p:spTgt spid="2444"/>
                                        </p:tgtEl>
                                        <p:attrNameLst>
                                          <p:attrName>style.visibility</p:attrName>
                                        </p:attrNameLst>
                                      </p:cBhvr>
                                      <p:to>
                                        <p:strVal val="visible"/>
                                      </p:to>
                                    </p:set>
                                    <p:animEffect filter="wipe(down)" transition="in">
                                      <p:cBhvr>
                                        <p:cTn id="28" dur="800"/>
                                        <p:tgtEl>
                                          <p:spTgt spid="2444"/>
                                        </p:tgtEl>
                                      </p:cBhvr>
                                    </p:animEffect>
                                  </p:childTnLst>
                                </p:cTn>
                              </p:par>
                            </p:childTnLst>
                          </p:cTn>
                        </p:par>
                        <p:par>
                          <p:cTn id="29" fill="hold">
                            <p:stCondLst>
                              <p:cond delay="5200"/>
                            </p:stCondLst>
                            <p:childTnLst>
                              <p:par>
                                <p:cTn id="30" presetClass="entr" nodeType="afterEffect" presetSubtype="4" presetID="22" grpId="7" fill="hold">
                                  <p:stCondLst>
                                    <p:cond delay="300"/>
                                  </p:stCondLst>
                                  <p:iterate type="el" backwards="0">
                                    <p:tmAbs val="0"/>
                                  </p:iterate>
                                  <p:childTnLst>
                                    <p:set>
                                      <p:cBhvr>
                                        <p:cTn id="31" fill="hold"/>
                                        <p:tgtEl>
                                          <p:spTgt spid="2449"/>
                                        </p:tgtEl>
                                        <p:attrNameLst>
                                          <p:attrName>style.visibility</p:attrName>
                                        </p:attrNameLst>
                                      </p:cBhvr>
                                      <p:to>
                                        <p:strVal val="visible"/>
                                      </p:to>
                                    </p:set>
                                    <p:animEffect filter="wipe(down)" transition="in">
                                      <p:cBhvr>
                                        <p:cTn id="32" dur="800"/>
                                        <p:tgtEl>
                                          <p:spTgt spid="244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2" grpId="8" fill="hold">
                                  <p:stCondLst>
                                    <p:cond delay="0"/>
                                  </p:stCondLst>
                                  <p:iterate type="el" backwards="0">
                                    <p:tmAbs val="0"/>
                                  </p:iterate>
                                  <p:childTnLst>
                                    <p:set>
                                      <p:cBhvr>
                                        <p:cTn id="36" fill="hold"/>
                                        <p:tgtEl>
                                          <p:spTgt spid="2405"/>
                                        </p:tgtEl>
                                        <p:attrNameLst>
                                          <p:attrName>style.visibility</p:attrName>
                                        </p:attrNameLst>
                                      </p:cBhvr>
                                      <p:to>
                                        <p:strVal val="visible"/>
                                      </p:to>
                                    </p:set>
                                    <p:animEffect filter="wipe(down)" transition="in">
                                      <p:cBhvr>
                                        <p:cTn id="37" dur="700"/>
                                        <p:tgtEl>
                                          <p:spTgt spid="2405"/>
                                        </p:tgtEl>
                                      </p:cBhvr>
                                    </p:animEffect>
                                  </p:childTnLst>
                                </p:cTn>
                              </p:par>
                            </p:childTnLst>
                          </p:cTn>
                        </p:par>
                        <p:par>
                          <p:cTn id="38" fill="hold">
                            <p:stCondLst>
                              <p:cond delay="700"/>
                            </p:stCondLst>
                            <p:childTnLst>
                              <p:par>
                                <p:cTn id="39" presetClass="entr" nodeType="afterEffect" presetSubtype="8" presetID="22" grpId="9" fill="hold">
                                  <p:stCondLst>
                                    <p:cond delay="200"/>
                                  </p:stCondLst>
                                  <p:iterate type="el" backwards="0">
                                    <p:tmAbs val="0"/>
                                  </p:iterate>
                                  <p:childTnLst>
                                    <p:set>
                                      <p:cBhvr>
                                        <p:cTn id="40" fill="hold"/>
                                        <p:tgtEl>
                                          <p:spTgt spid="2404"/>
                                        </p:tgtEl>
                                        <p:attrNameLst>
                                          <p:attrName>style.visibility</p:attrName>
                                        </p:attrNameLst>
                                      </p:cBhvr>
                                      <p:to>
                                        <p:strVal val="visible"/>
                                      </p:to>
                                    </p:set>
                                    <p:animEffect filter="wipe(left)" transition="in">
                                      <p:cBhvr>
                                        <p:cTn id="41" dur="800"/>
                                        <p:tgtEl>
                                          <p:spTgt spid="2404"/>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16" presetID="23" grpId="10" fill="hold">
                                  <p:stCondLst>
                                    <p:cond delay="0"/>
                                  </p:stCondLst>
                                  <p:iterate type="el" backwards="0">
                                    <p:tmAbs val="0"/>
                                  </p:iterate>
                                  <p:childTnLst>
                                    <p:set>
                                      <p:cBhvr>
                                        <p:cTn id="45" fill="hold"/>
                                        <p:tgtEl>
                                          <p:spTgt spid="2410"/>
                                        </p:tgtEl>
                                        <p:attrNameLst>
                                          <p:attrName>style.visibility</p:attrName>
                                        </p:attrNameLst>
                                      </p:cBhvr>
                                      <p:to>
                                        <p:strVal val="visible"/>
                                      </p:to>
                                    </p:set>
                                    <p:anim calcmode="lin" valueType="num">
                                      <p:cBhvr>
                                        <p:cTn id="46" dur="750" fill="hold"/>
                                        <p:tgtEl>
                                          <p:spTgt spid="2410"/>
                                        </p:tgtEl>
                                        <p:attrNameLst>
                                          <p:attrName>ppt_w</p:attrName>
                                        </p:attrNameLst>
                                      </p:cBhvr>
                                      <p:tavLst>
                                        <p:tav tm="0">
                                          <p:val>
                                            <p:fltVal val="0"/>
                                          </p:val>
                                        </p:tav>
                                        <p:tav tm="100000">
                                          <p:val>
                                            <p:strVal val="#ppt_w"/>
                                          </p:val>
                                        </p:tav>
                                      </p:tavLst>
                                    </p:anim>
                                    <p:anim calcmode="lin" valueType="num">
                                      <p:cBhvr>
                                        <p:cTn id="47" dur="750" fill="hold"/>
                                        <p:tgtEl>
                                          <p:spTgt spid="2410"/>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16" presetID="23" grpId="11" fill="hold">
                                  <p:stCondLst>
                                    <p:cond delay="0"/>
                                  </p:stCondLst>
                                  <p:iterate type="el" backwards="0">
                                    <p:tmAbs val="0"/>
                                  </p:iterate>
                                  <p:childTnLst>
                                    <p:set>
                                      <p:cBhvr>
                                        <p:cTn id="51" fill="hold"/>
                                        <p:tgtEl>
                                          <p:spTgt spid="2413"/>
                                        </p:tgtEl>
                                        <p:attrNameLst>
                                          <p:attrName>style.visibility</p:attrName>
                                        </p:attrNameLst>
                                      </p:cBhvr>
                                      <p:to>
                                        <p:strVal val="visible"/>
                                      </p:to>
                                    </p:set>
                                    <p:anim calcmode="lin" valueType="num">
                                      <p:cBhvr>
                                        <p:cTn id="52" dur="750" fill="hold"/>
                                        <p:tgtEl>
                                          <p:spTgt spid="2413"/>
                                        </p:tgtEl>
                                        <p:attrNameLst>
                                          <p:attrName>ppt_w</p:attrName>
                                        </p:attrNameLst>
                                      </p:cBhvr>
                                      <p:tavLst>
                                        <p:tav tm="0">
                                          <p:val>
                                            <p:fltVal val="0"/>
                                          </p:val>
                                        </p:tav>
                                        <p:tav tm="100000">
                                          <p:val>
                                            <p:strVal val="#ppt_w"/>
                                          </p:val>
                                        </p:tav>
                                      </p:tavLst>
                                    </p:anim>
                                    <p:anim calcmode="lin" valueType="num">
                                      <p:cBhvr>
                                        <p:cTn id="53" dur="750" fill="hold"/>
                                        <p:tgtEl>
                                          <p:spTgt spid="2413"/>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4" presetID="22" grpId="12" fill="hold">
                                  <p:stCondLst>
                                    <p:cond delay="0"/>
                                  </p:stCondLst>
                                  <p:iterate type="el" backwards="0">
                                    <p:tmAbs val="0"/>
                                  </p:iterate>
                                  <p:childTnLst>
                                    <p:set>
                                      <p:cBhvr>
                                        <p:cTn id="57" fill="hold"/>
                                        <p:tgtEl>
                                          <p:spTgt spid="2450"/>
                                        </p:tgtEl>
                                        <p:attrNameLst>
                                          <p:attrName>style.visibility</p:attrName>
                                        </p:attrNameLst>
                                      </p:cBhvr>
                                      <p:to>
                                        <p:strVal val="visible"/>
                                      </p:to>
                                    </p:set>
                                    <p:animEffect filter="wipe(down)" transition="in">
                                      <p:cBhvr>
                                        <p:cTn id="58" dur="700"/>
                                        <p:tgtEl>
                                          <p:spTgt spid="2450"/>
                                        </p:tgtEl>
                                      </p:cBhvr>
                                    </p:animEffect>
                                  </p:childTnLst>
                                </p:cTn>
                              </p:par>
                            </p:childTnLst>
                          </p:cTn>
                        </p:par>
                        <p:par>
                          <p:cTn id="59" fill="hold">
                            <p:stCondLst>
                              <p:cond delay="700"/>
                            </p:stCondLst>
                            <p:childTnLst>
                              <p:par>
                                <p:cTn id="60" presetClass="entr" nodeType="afterEffect" presetSubtype="8" presetID="22" grpId="13" fill="hold">
                                  <p:stCondLst>
                                    <p:cond delay="200"/>
                                  </p:stCondLst>
                                  <p:iterate type="el" backwards="0">
                                    <p:tmAbs val="0"/>
                                  </p:iterate>
                                  <p:childTnLst>
                                    <p:set>
                                      <p:cBhvr>
                                        <p:cTn id="61" fill="hold"/>
                                        <p:tgtEl>
                                          <p:spTgt spid="2407"/>
                                        </p:tgtEl>
                                        <p:attrNameLst>
                                          <p:attrName>style.visibility</p:attrName>
                                        </p:attrNameLst>
                                      </p:cBhvr>
                                      <p:to>
                                        <p:strVal val="visible"/>
                                      </p:to>
                                    </p:set>
                                    <p:animEffect filter="wipe(left)" transition="in">
                                      <p:cBhvr>
                                        <p:cTn id="62" dur="800"/>
                                        <p:tgtEl>
                                          <p:spTgt spid="2407"/>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6" presetID="23" grpId="14" fill="hold">
                                  <p:stCondLst>
                                    <p:cond delay="0"/>
                                  </p:stCondLst>
                                  <p:iterate type="el" backwards="0">
                                    <p:tmAbs val="0"/>
                                  </p:iterate>
                                  <p:childTnLst>
                                    <p:set>
                                      <p:cBhvr>
                                        <p:cTn id="66" fill="hold"/>
                                        <p:tgtEl>
                                          <p:spTgt spid="2416"/>
                                        </p:tgtEl>
                                        <p:attrNameLst>
                                          <p:attrName>style.visibility</p:attrName>
                                        </p:attrNameLst>
                                      </p:cBhvr>
                                      <p:to>
                                        <p:strVal val="visible"/>
                                      </p:to>
                                    </p:set>
                                    <p:anim calcmode="lin" valueType="num">
                                      <p:cBhvr>
                                        <p:cTn id="67" dur="750" fill="hold"/>
                                        <p:tgtEl>
                                          <p:spTgt spid="2416"/>
                                        </p:tgtEl>
                                        <p:attrNameLst>
                                          <p:attrName>ppt_w</p:attrName>
                                        </p:attrNameLst>
                                      </p:cBhvr>
                                      <p:tavLst>
                                        <p:tav tm="0">
                                          <p:val>
                                            <p:fltVal val="0"/>
                                          </p:val>
                                        </p:tav>
                                        <p:tav tm="100000">
                                          <p:val>
                                            <p:strVal val="#ppt_w"/>
                                          </p:val>
                                        </p:tav>
                                      </p:tavLst>
                                    </p:anim>
                                    <p:anim calcmode="lin" valueType="num">
                                      <p:cBhvr>
                                        <p:cTn id="68" dur="750" fill="hold"/>
                                        <p:tgtEl>
                                          <p:spTgt spid="2416"/>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6" presetID="23" grpId="15" fill="hold">
                                  <p:stCondLst>
                                    <p:cond delay="0"/>
                                  </p:stCondLst>
                                  <p:iterate type="el" backwards="0">
                                    <p:tmAbs val="0"/>
                                  </p:iterate>
                                  <p:childTnLst>
                                    <p:set>
                                      <p:cBhvr>
                                        <p:cTn id="72" fill="hold"/>
                                        <p:tgtEl>
                                          <p:spTgt spid="2419"/>
                                        </p:tgtEl>
                                        <p:attrNameLst>
                                          <p:attrName>style.visibility</p:attrName>
                                        </p:attrNameLst>
                                      </p:cBhvr>
                                      <p:to>
                                        <p:strVal val="visible"/>
                                      </p:to>
                                    </p:set>
                                    <p:anim calcmode="lin" valueType="num">
                                      <p:cBhvr>
                                        <p:cTn id="73" dur="750" fill="hold"/>
                                        <p:tgtEl>
                                          <p:spTgt spid="2419"/>
                                        </p:tgtEl>
                                        <p:attrNameLst>
                                          <p:attrName>ppt_w</p:attrName>
                                        </p:attrNameLst>
                                      </p:cBhvr>
                                      <p:tavLst>
                                        <p:tav tm="0">
                                          <p:val>
                                            <p:fltVal val="0"/>
                                          </p:val>
                                        </p:tav>
                                        <p:tav tm="100000">
                                          <p:val>
                                            <p:strVal val="#ppt_w"/>
                                          </p:val>
                                        </p:tav>
                                      </p:tavLst>
                                    </p:anim>
                                    <p:anim calcmode="lin" valueType="num">
                                      <p:cBhvr>
                                        <p:cTn id="74" dur="750" fill="hold"/>
                                        <p:tgtEl>
                                          <p:spTgt spid="24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34" grpId="4"/>
      <p:bldP build="whole" bldLvl="1" animBg="1" rev="0" advAuto="0" spid="2407" grpId="13"/>
      <p:bldP build="whole" bldLvl="1" animBg="1" rev="0" advAuto="0" spid="2403" grpId="1"/>
      <p:bldP build="whole" bldLvl="1" animBg="1" rev="0" advAuto="0" spid="2439" grpId="5"/>
      <p:bldP build="whole" bldLvl="1" animBg="1" rev="0" advAuto="0" spid="2424" grpId="2"/>
      <p:bldP build="whole" bldLvl="1" animBg="1" rev="0" advAuto="0" spid="2405" grpId="8"/>
      <p:bldP build="whole" bldLvl="1" animBg="1" rev="0" advAuto="0" spid="2450" grpId="12"/>
      <p:bldP build="whole" bldLvl="1" animBg="1" rev="0" advAuto="0" spid="2449" grpId="7"/>
      <p:bldP build="whole" bldLvl="1" animBg="1" rev="0" advAuto="0" spid="2444" grpId="6"/>
      <p:bldP build="whole" bldLvl="1" animBg="1" rev="0" advAuto="0" spid="2413" grpId="11"/>
      <p:bldP build="whole" bldLvl="1" animBg="1" rev="0" advAuto="0" spid="2404" grpId="9"/>
      <p:bldP build="whole" bldLvl="1" animBg="1" rev="0" advAuto="0" spid="2429" grpId="3"/>
      <p:bldP build="whole" bldLvl="1" animBg="1" rev="0" advAuto="0" spid="2416" grpId="14"/>
      <p:bldP build="whole" bldLvl="1" animBg="1" rev="0" advAuto="0" spid="2419" grpId="15"/>
      <p:bldP build="whole" bldLvl="1" animBg="1" rev="0" advAuto="0" spid="2410" grpId="10"/>
    </p:bldLst>
  </p:timing>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53" name="Chart Etc"/>
          <p:cNvSpPr txBox="1"/>
          <p:nvPr/>
        </p:nvSpPr>
        <p:spPr>
          <a:xfrm>
            <a:off x="1707674" y="996924"/>
            <a:ext cx="212576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Chart Etc</a:t>
            </a:r>
          </a:p>
        </p:txBody>
      </p:sp>
      <p:sp>
        <p:nvSpPr>
          <p:cNvPr id="245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2455" name="线条"/>
          <p:cNvSpPr/>
          <p:nvPr/>
        </p:nvSpPr>
        <p:spPr>
          <a:xfrm>
            <a:off x="3637751" y="10265479"/>
            <a:ext cx="3330190" cy="1203090"/>
          </a:xfrm>
          <a:custGeom>
            <a:avLst/>
            <a:gdLst/>
            <a:ahLst/>
            <a:cxnLst>
              <a:cxn ang="0">
                <a:pos x="wd2" y="hd2"/>
              </a:cxn>
              <a:cxn ang="5400000">
                <a:pos x="wd2" y="hd2"/>
              </a:cxn>
              <a:cxn ang="10800000">
                <a:pos x="wd2" y="hd2"/>
              </a:cxn>
              <a:cxn ang="16200000">
                <a:pos x="wd2" y="hd2"/>
              </a:cxn>
            </a:cxnLst>
            <a:rect l="0" t="0" r="r" b="b"/>
            <a:pathLst>
              <a:path w="21600" h="21505" fill="norm" stroke="1" extrusionOk="0">
                <a:moveTo>
                  <a:pt x="0" y="21505"/>
                </a:moveTo>
                <a:cubicBezTo>
                  <a:pt x="1944" y="16920"/>
                  <a:pt x="3732" y="12198"/>
                  <a:pt x="5382" y="7367"/>
                </a:cubicBezTo>
                <a:cubicBezTo>
                  <a:pt x="6546" y="3958"/>
                  <a:pt x="7961" y="101"/>
                  <a:pt x="10683" y="1"/>
                </a:cubicBezTo>
                <a:cubicBezTo>
                  <a:pt x="13320" y="-95"/>
                  <a:pt x="14856" y="3791"/>
                  <a:pt x="16057" y="7318"/>
                </a:cubicBezTo>
                <a:cubicBezTo>
                  <a:pt x="17696" y="12130"/>
                  <a:pt x="19528" y="16858"/>
                  <a:pt x="21600" y="21505"/>
                </a:cubicBezTo>
              </a:path>
            </a:pathLst>
          </a:custGeom>
          <a:solidFill>
            <a:srgbClr val="D3D1D5">
              <a:alpha val="50000"/>
            </a:srgbClr>
          </a:solidFill>
          <a:ln w="12700">
            <a:miter lim="400000"/>
          </a:ln>
        </p:spPr>
        <p:txBody>
          <a:bodyPr lIns="50800" tIns="50800" rIns="50800" bIns="50800" anchor="ctr"/>
          <a:lstStyle/>
          <a:p>
            <a:pPr>
              <a:defRPr sz="3200"/>
            </a:pPr>
          </a:p>
        </p:txBody>
      </p:sp>
      <p:sp>
        <p:nvSpPr>
          <p:cNvPr id="2456" name="线条"/>
          <p:cNvSpPr/>
          <p:nvPr/>
        </p:nvSpPr>
        <p:spPr>
          <a:xfrm>
            <a:off x="6049880" y="9764041"/>
            <a:ext cx="3330190" cy="1704528"/>
          </a:xfrm>
          <a:custGeom>
            <a:avLst/>
            <a:gdLst/>
            <a:ahLst/>
            <a:cxnLst>
              <a:cxn ang="0">
                <a:pos x="wd2" y="hd2"/>
              </a:cxn>
              <a:cxn ang="5400000">
                <a:pos x="wd2" y="hd2"/>
              </a:cxn>
              <a:cxn ang="10800000">
                <a:pos x="wd2" y="hd2"/>
              </a:cxn>
              <a:cxn ang="16200000">
                <a:pos x="wd2" y="hd2"/>
              </a:cxn>
            </a:cxnLst>
            <a:rect l="0" t="0" r="r" b="b"/>
            <a:pathLst>
              <a:path w="21600" h="21505" fill="norm" stroke="1" extrusionOk="0">
                <a:moveTo>
                  <a:pt x="0" y="21505"/>
                </a:moveTo>
                <a:cubicBezTo>
                  <a:pt x="1944" y="16920"/>
                  <a:pt x="3732" y="12198"/>
                  <a:pt x="5382" y="7367"/>
                </a:cubicBezTo>
                <a:cubicBezTo>
                  <a:pt x="6546" y="3958"/>
                  <a:pt x="7961" y="101"/>
                  <a:pt x="10683" y="1"/>
                </a:cubicBezTo>
                <a:cubicBezTo>
                  <a:pt x="13320" y="-95"/>
                  <a:pt x="14856" y="3791"/>
                  <a:pt x="16057" y="7318"/>
                </a:cubicBezTo>
                <a:cubicBezTo>
                  <a:pt x="17696" y="12130"/>
                  <a:pt x="19528" y="16858"/>
                  <a:pt x="21600" y="21505"/>
                </a:cubicBezTo>
              </a:path>
            </a:pathLst>
          </a:custGeom>
          <a:solidFill>
            <a:srgbClr val="D3D1D5">
              <a:alpha val="50000"/>
            </a:srgbClr>
          </a:solidFill>
          <a:ln w="12700">
            <a:miter lim="400000"/>
          </a:ln>
        </p:spPr>
        <p:txBody>
          <a:bodyPr lIns="50800" tIns="50800" rIns="50800" bIns="50800" anchor="ctr"/>
          <a:lstStyle/>
          <a:p>
            <a:pPr>
              <a:defRPr sz="3200"/>
            </a:pPr>
          </a:p>
        </p:txBody>
      </p:sp>
      <p:sp>
        <p:nvSpPr>
          <p:cNvPr id="2457" name="线条"/>
          <p:cNvSpPr/>
          <p:nvPr/>
        </p:nvSpPr>
        <p:spPr>
          <a:xfrm>
            <a:off x="8557948" y="9248073"/>
            <a:ext cx="3330190" cy="2220496"/>
          </a:xfrm>
          <a:custGeom>
            <a:avLst/>
            <a:gdLst/>
            <a:ahLst/>
            <a:cxnLst>
              <a:cxn ang="0">
                <a:pos x="wd2" y="hd2"/>
              </a:cxn>
              <a:cxn ang="5400000">
                <a:pos x="wd2" y="hd2"/>
              </a:cxn>
              <a:cxn ang="10800000">
                <a:pos x="wd2" y="hd2"/>
              </a:cxn>
              <a:cxn ang="16200000">
                <a:pos x="wd2" y="hd2"/>
              </a:cxn>
            </a:cxnLst>
            <a:rect l="0" t="0" r="r" b="b"/>
            <a:pathLst>
              <a:path w="21600" h="21505" fill="norm" stroke="1" extrusionOk="0">
                <a:moveTo>
                  <a:pt x="0" y="21505"/>
                </a:moveTo>
                <a:cubicBezTo>
                  <a:pt x="1944" y="16920"/>
                  <a:pt x="3732" y="12198"/>
                  <a:pt x="5382" y="7367"/>
                </a:cubicBezTo>
                <a:cubicBezTo>
                  <a:pt x="6546" y="3958"/>
                  <a:pt x="7961" y="101"/>
                  <a:pt x="10683" y="1"/>
                </a:cubicBezTo>
                <a:cubicBezTo>
                  <a:pt x="13320" y="-95"/>
                  <a:pt x="14856" y="3791"/>
                  <a:pt x="16057" y="7318"/>
                </a:cubicBezTo>
                <a:cubicBezTo>
                  <a:pt x="17696" y="12130"/>
                  <a:pt x="19528" y="16858"/>
                  <a:pt x="21600" y="21505"/>
                </a:cubicBezTo>
              </a:path>
            </a:pathLst>
          </a:custGeom>
          <a:solidFill>
            <a:srgbClr val="D3D1D5">
              <a:alpha val="50000"/>
            </a:srgbClr>
          </a:solidFill>
          <a:ln w="12700">
            <a:miter lim="400000"/>
          </a:ln>
        </p:spPr>
        <p:txBody>
          <a:bodyPr lIns="50800" tIns="50800" rIns="50800" bIns="50800" anchor="ctr"/>
          <a:lstStyle/>
          <a:p>
            <a:pPr>
              <a:defRPr sz="3200"/>
            </a:pPr>
          </a:p>
        </p:txBody>
      </p:sp>
      <p:sp>
        <p:nvSpPr>
          <p:cNvPr id="2458" name="线条"/>
          <p:cNvSpPr/>
          <p:nvPr/>
        </p:nvSpPr>
        <p:spPr>
          <a:xfrm>
            <a:off x="11038150" y="8729672"/>
            <a:ext cx="3330189" cy="2738897"/>
          </a:xfrm>
          <a:custGeom>
            <a:avLst/>
            <a:gdLst/>
            <a:ahLst/>
            <a:cxnLst>
              <a:cxn ang="0">
                <a:pos x="wd2" y="hd2"/>
              </a:cxn>
              <a:cxn ang="5400000">
                <a:pos x="wd2" y="hd2"/>
              </a:cxn>
              <a:cxn ang="10800000">
                <a:pos x="wd2" y="hd2"/>
              </a:cxn>
              <a:cxn ang="16200000">
                <a:pos x="wd2" y="hd2"/>
              </a:cxn>
            </a:cxnLst>
            <a:rect l="0" t="0" r="r" b="b"/>
            <a:pathLst>
              <a:path w="21600" h="21505" fill="norm" stroke="1" extrusionOk="0">
                <a:moveTo>
                  <a:pt x="0" y="21505"/>
                </a:moveTo>
                <a:cubicBezTo>
                  <a:pt x="1944" y="16920"/>
                  <a:pt x="3732" y="12198"/>
                  <a:pt x="5382" y="7367"/>
                </a:cubicBezTo>
                <a:cubicBezTo>
                  <a:pt x="6546" y="3958"/>
                  <a:pt x="7961" y="101"/>
                  <a:pt x="10683" y="1"/>
                </a:cubicBezTo>
                <a:cubicBezTo>
                  <a:pt x="13320" y="-95"/>
                  <a:pt x="14856" y="3791"/>
                  <a:pt x="16057" y="7318"/>
                </a:cubicBezTo>
                <a:cubicBezTo>
                  <a:pt x="17696" y="12130"/>
                  <a:pt x="19528" y="16858"/>
                  <a:pt x="21600" y="21505"/>
                </a:cubicBezTo>
              </a:path>
            </a:pathLst>
          </a:custGeom>
          <a:solidFill>
            <a:srgbClr val="D3D1D5">
              <a:alpha val="50000"/>
            </a:srgbClr>
          </a:solidFill>
          <a:ln w="12700">
            <a:miter lim="400000"/>
          </a:ln>
        </p:spPr>
        <p:txBody>
          <a:bodyPr lIns="50800" tIns="50800" rIns="50800" bIns="50800" anchor="ctr"/>
          <a:lstStyle/>
          <a:p>
            <a:pPr>
              <a:defRPr sz="3200"/>
            </a:pPr>
          </a:p>
        </p:txBody>
      </p:sp>
      <p:sp>
        <p:nvSpPr>
          <p:cNvPr id="2459" name="线条"/>
          <p:cNvSpPr/>
          <p:nvPr/>
        </p:nvSpPr>
        <p:spPr>
          <a:xfrm>
            <a:off x="13478146" y="5499849"/>
            <a:ext cx="3330189" cy="5968720"/>
          </a:xfrm>
          <a:custGeom>
            <a:avLst/>
            <a:gdLst/>
            <a:ahLst/>
            <a:cxnLst>
              <a:cxn ang="0">
                <a:pos x="wd2" y="hd2"/>
              </a:cxn>
              <a:cxn ang="5400000">
                <a:pos x="wd2" y="hd2"/>
              </a:cxn>
              <a:cxn ang="10800000">
                <a:pos x="wd2" y="hd2"/>
              </a:cxn>
              <a:cxn ang="16200000">
                <a:pos x="wd2" y="hd2"/>
              </a:cxn>
            </a:cxnLst>
            <a:rect l="0" t="0" r="r" b="b"/>
            <a:pathLst>
              <a:path w="21600" h="21505" fill="norm" stroke="1" extrusionOk="0">
                <a:moveTo>
                  <a:pt x="0" y="21505"/>
                </a:moveTo>
                <a:cubicBezTo>
                  <a:pt x="1944" y="16920"/>
                  <a:pt x="3732" y="12198"/>
                  <a:pt x="5382" y="7367"/>
                </a:cubicBezTo>
                <a:cubicBezTo>
                  <a:pt x="6546" y="3958"/>
                  <a:pt x="7961" y="101"/>
                  <a:pt x="10683" y="1"/>
                </a:cubicBezTo>
                <a:cubicBezTo>
                  <a:pt x="13320" y="-95"/>
                  <a:pt x="14856" y="3791"/>
                  <a:pt x="16057" y="7318"/>
                </a:cubicBezTo>
                <a:cubicBezTo>
                  <a:pt x="17696" y="12130"/>
                  <a:pt x="19528" y="16858"/>
                  <a:pt x="21600" y="21505"/>
                </a:cubicBezTo>
              </a:path>
            </a:pathLst>
          </a:custGeom>
          <a:solidFill>
            <a:srgbClr val="D3D1D5">
              <a:alpha val="50000"/>
            </a:srgbClr>
          </a:solidFill>
          <a:ln w="12700">
            <a:miter lim="400000"/>
          </a:ln>
        </p:spPr>
        <p:txBody>
          <a:bodyPr lIns="50800" tIns="50800" rIns="50800" bIns="50800" anchor="ctr"/>
          <a:lstStyle/>
          <a:p>
            <a:pPr>
              <a:defRPr sz="3200"/>
            </a:pPr>
          </a:p>
        </p:txBody>
      </p:sp>
      <p:sp>
        <p:nvSpPr>
          <p:cNvPr id="2460" name="线条"/>
          <p:cNvSpPr/>
          <p:nvPr/>
        </p:nvSpPr>
        <p:spPr>
          <a:xfrm>
            <a:off x="16026420" y="6669858"/>
            <a:ext cx="3330189" cy="4798711"/>
          </a:xfrm>
          <a:custGeom>
            <a:avLst/>
            <a:gdLst/>
            <a:ahLst/>
            <a:cxnLst>
              <a:cxn ang="0">
                <a:pos x="wd2" y="hd2"/>
              </a:cxn>
              <a:cxn ang="5400000">
                <a:pos x="wd2" y="hd2"/>
              </a:cxn>
              <a:cxn ang="10800000">
                <a:pos x="wd2" y="hd2"/>
              </a:cxn>
              <a:cxn ang="16200000">
                <a:pos x="wd2" y="hd2"/>
              </a:cxn>
            </a:cxnLst>
            <a:rect l="0" t="0" r="r" b="b"/>
            <a:pathLst>
              <a:path w="21600" h="21505" fill="norm" stroke="1" extrusionOk="0">
                <a:moveTo>
                  <a:pt x="0" y="21505"/>
                </a:moveTo>
                <a:cubicBezTo>
                  <a:pt x="1944" y="16920"/>
                  <a:pt x="3732" y="12198"/>
                  <a:pt x="5382" y="7367"/>
                </a:cubicBezTo>
                <a:cubicBezTo>
                  <a:pt x="6546" y="3958"/>
                  <a:pt x="7961" y="101"/>
                  <a:pt x="10683" y="1"/>
                </a:cubicBezTo>
                <a:cubicBezTo>
                  <a:pt x="13320" y="-95"/>
                  <a:pt x="14856" y="3791"/>
                  <a:pt x="16057" y="7318"/>
                </a:cubicBezTo>
                <a:cubicBezTo>
                  <a:pt x="17696" y="12130"/>
                  <a:pt x="19528" y="16858"/>
                  <a:pt x="21600" y="21505"/>
                </a:cubicBezTo>
              </a:path>
            </a:pathLst>
          </a:custGeom>
          <a:solidFill>
            <a:srgbClr val="D3D1D5">
              <a:alpha val="50000"/>
            </a:srgbClr>
          </a:solidFill>
          <a:ln w="12700">
            <a:miter lim="400000"/>
          </a:ln>
        </p:spPr>
        <p:txBody>
          <a:bodyPr lIns="50800" tIns="50800" rIns="50800" bIns="50800" anchor="ctr"/>
          <a:lstStyle/>
          <a:p>
            <a:pPr>
              <a:defRPr sz="3200"/>
            </a:pPr>
          </a:p>
        </p:txBody>
      </p:sp>
      <p:sp>
        <p:nvSpPr>
          <p:cNvPr id="2461" name="线条"/>
          <p:cNvSpPr/>
          <p:nvPr/>
        </p:nvSpPr>
        <p:spPr>
          <a:xfrm>
            <a:off x="18398345" y="4224303"/>
            <a:ext cx="3330189" cy="7244266"/>
          </a:xfrm>
          <a:custGeom>
            <a:avLst/>
            <a:gdLst/>
            <a:ahLst/>
            <a:cxnLst>
              <a:cxn ang="0">
                <a:pos x="wd2" y="hd2"/>
              </a:cxn>
              <a:cxn ang="5400000">
                <a:pos x="wd2" y="hd2"/>
              </a:cxn>
              <a:cxn ang="10800000">
                <a:pos x="wd2" y="hd2"/>
              </a:cxn>
              <a:cxn ang="16200000">
                <a:pos x="wd2" y="hd2"/>
              </a:cxn>
            </a:cxnLst>
            <a:rect l="0" t="0" r="r" b="b"/>
            <a:pathLst>
              <a:path w="21600" h="21505" fill="norm" stroke="1" extrusionOk="0">
                <a:moveTo>
                  <a:pt x="0" y="21505"/>
                </a:moveTo>
                <a:cubicBezTo>
                  <a:pt x="1944" y="16920"/>
                  <a:pt x="3732" y="12198"/>
                  <a:pt x="5382" y="7367"/>
                </a:cubicBezTo>
                <a:cubicBezTo>
                  <a:pt x="6546" y="3958"/>
                  <a:pt x="7961" y="101"/>
                  <a:pt x="10683" y="1"/>
                </a:cubicBezTo>
                <a:cubicBezTo>
                  <a:pt x="13320" y="-95"/>
                  <a:pt x="14856" y="3791"/>
                  <a:pt x="16057" y="7318"/>
                </a:cubicBezTo>
                <a:cubicBezTo>
                  <a:pt x="17696" y="12130"/>
                  <a:pt x="19528" y="16858"/>
                  <a:pt x="21600" y="21505"/>
                </a:cubicBezTo>
              </a:path>
            </a:pathLst>
          </a:custGeom>
          <a:solidFill>
            <a:srgbClr val="FF635F"/>
          </a:solidFill>
          <a:ln w="12700">
            <a:miter lim="400000"/>
          </a:ln>
        </p:spPr>
        <p:txBody>
          <a:bodyPr lIns="50800" tIns="50800" rIns="50800" bIns="50800" anchor="ctr"/>
          <a:lstStyle/>
          <a:p>
            <a:pPr>
              <a:defRPr sz="3200"/>
            </a:pPr>
          </a:p>
        </p:txBody>
      </p:sp>
      <p:sp>
        <p:nvSpPr>
          <p:cNvPr id="2462" name="线条"/>
          <p:cNvSpPr/>
          <p:nvPr/>
        </p:nvSpPr>
        <p:spPr>
          <a:xfrm>
            <a:off x="1089478" y="10572384"/>
            <a:ext cx="3330190" cy="896185"/>
          </a:xfrm>
          <a:custGeom>
            <a:avLst/>
            <a:gdLst/>
            <a:ahLst/>
            <a:cxnLst>
              <a:cxn ang="0">
                <a:pos x="wd2" y="hd2"/>
              </a:cxn>
              <a:cxn ang="5400000">
                <a:pos x="wd2" y="hd2"/>
              </a:cxn>
              <a:cxn ang="10800000">
                <a:pos x="wd2" y="hd2"/>
              </a:cxn>
              <a:cxn ang="16200000">
                <a:pos x="wd2" y="hd2"/>
              </a:cxn>
            </a:cxnLst>
            <a:rect l="0" t="0" r="r" b="b"/>
            <a:pathLst>
              <a:path w="21600" h="21505" fill="norm" stroke="1" extrusionOk="0">
                <a:moveTo>
                  <a:pt x="0" y="21505"/>
                </a:moveTo>
                <a:cubicBezTo>
                  <a:pt x="1944" y="16920"/>
                  <a:pt x="3732" y="12198"/>
                  <a:pt x="5382" y="7367"/>
                </a:cubicBezTo>
                <a:cubicBezTo>
                  <a:pt x="6546" y="3958"/>
                  <a:pt x="7961" y="101"/>
                  <a:pt x="10683" y="1"/>
                </a:cubicBezTo>
                <a:cubicBezTo>
                  <a:pt x="13320" y="-95"/>
                  <a:pt x="14856" y="3791"/>
                  <a:pt x="16057" y="7318"/>
                </a:cubicBezTo>
                <a:cubicBezTo>
                  <a:pt x="17696" y="12130"/>
                  <a:pt x="19528" y="16858"/>
                  <a:pt x="21600" y="21505"/>
                </a:cubicBezTo>
              </a:path>
            </a:pathLst>
          </a:custGeom>
          <a:solidFill>
            <a:srgbClr val="D3D1D5">
              <a:alpha val="50000"/>
            </a:srgbClr>
          </a:solidFill>
          <a:ln w="12700">
            <a:miter lim="400000"/>
          </a:ln>
        </p:spPr>
        <p:txBody>
          <a:bodyPr lIns="50800" tIns="50800" rIns="50800" bIns="50800" anchor="ctr"/>
          <a:lstStyle/>
          <a:p>
            <a:pPr>
              <a:defRPr sz="3200"/>
            </a:pPr>
          </a:p>
        </p:txBody>
      </p:sp>
      <p:grpSp>
        <p:nvGrpSpPr>
          <p:cNvPr id="2480" name="成组"/>
          <p:cNvGrpSpPr/>
          <p:nvPr/>
        </p:nvGrpSpPr>
        <p:grpSpPr>
          <a:xfrm>
            <a:off x="1116139" y="11681962"/>
            <a:ext cx="20585734" cy="964395"/>
            <a:chOff x="0" y="0"/>
            <a:chExt cx="20585732" cy="964393"/>
          </a:xfrm>
        </p:grpSpPr>
        <p:sp>
          <p:nvSpPr>
            <p:cNvPr id="2463" name="2008"/>
            <p:cNvSpPr txBox="1"/>
            <p:nvPr/>
          </p:nvSpPr>
          <p:spPr>
            <a:xfrm>
              <a:off x="1044484" y="278593"/>
              <a:ext cx="118789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2008</a:t>
              </a:r>
            </a:p>
          </p:txBody>
        </p:sp>
        <p:sp>
          <p:nvSpPr>
            <p:cNvPr id="2464" name="线条"/>
            <p:cNvSpPr/>
            <p:nvPr/>
          </p:nvSpPr>
          <p:spPr>
            <a:xfrm>
              <a:off x="0" y="132088"/>
              <a:ext cx="20585733" cy="1"/>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465" name="圆形"/>
            <p:cNvSpPr/>
            <p:nvPr/>
          </p:nvSpPr>
          <p:spPr>
            <a:xfrm>
              <a:off x="1506344" y="0"/>
              <a:ext cx="264178" cy="264178"/>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pPr>
            </a:p>
          </p:txBody>
        </p:sp>
        <p:sp>
          <p:nvSpPr>
            <p:cNvPr id="2466" name="圆形"/>
            <p:cNvSpPr/>
            <p:nvPr/>
          </p:nvSpPr>
          <p:spPr>
            <a:xfrm>
              <a:off x="4054617" y="0"/>
              <a:ext cx="264179" cy="264178"/>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pPr>
            </a:p>
          </p:txBody>
        </p:sp>
        <p:sp>
          <p:nvSpPr>
            <p:cNvPr id="2467" name="2009"/>
            <p:cNvSpPr txBox="1"/>
            <p:nvPr/>
          </p:nvSpPr>
          <p:spPr>
            <a:xfrm>
              <a:off x="3592758" y="278593"/>
              <a:ext cx="118789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2009</a:t>
              </a:r>
            </a:p>
          </p:txBody>
        </p:sp>
        <p:sp>
          <p:nvSpPr>
            <p:cNvPr id="2468" name="2010"/>
            <p:cNvSpPr txBox="1"/>
            <p:nvPr/>
          </p:nvSpPr>
          <p:spPr>
            <a:xfrm>
              <a:off x="6008942" y="278593"/>
              <a:ext cx="118789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2010</a:t>
              </a:r>
            </a:p>
          </p:txBody>
        </p:sp>
        <p:sp>
          <p:nvSpPr>
            <p:cNvPr id="2469" name="圆形"/>
            <p:cNvSpPr/>
            <p:nvPr/>
          </p:nvSpPr>
          <p:spPr>
            <a:xfrm>
              <a:off x="6470801" y="0"/>
              <a:ext cx="264179" cy="264178"/>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pPr>
            </a:p>
          </p:txBody>
        </p:sp>
        <p:sp>
          <p:nvSpPr>
            <p:cNvPr id="2470" name="2011"/>
            <p:cNvSpPr txBox="1"/>
            <p:nvPr/>
          </p:nvSpPr>
          <p:spPr>
            <a:xfrm>
              <a:off x="8530746" y="278593"/>
              <a:ext cx="1152315"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2011</a:t>
              </a:r>
            </a:p>
          </p:txBody>
        </p:sp>
        <p:sp>
          <p:nvSpPr>
            <p:cNvPr id="2471" name="圆形"/>
            <p:cNvSpPr/>
            <p:nvPr/>
          </p:nvSpPr>
          <p:spPr>
            <a:xfrm>
              <a:off x="8974814" y="0"/>
              <a:ext cx="264179" cy="264178"/>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pPr>
            </a:p>
          </p:txBody>
        </p:sp>
        <p:sp>
          <p:nvSpPr>
            <p:cNvPr id="2472" name="2012"/>
            <p:cNvSpPr txBox="1"/>
            <p:nvPr/>
          </p:nvSpPr>
          <p:spPr>
            <a:xfrm>
              <a:off x="10993156" y="278593"/>
              <a:ext cx="118789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2012</a:t>
              </a:r>
            </a:p>
          </p:txBody>
        </p:sp>
        <p:sp>
          <p:nvSpPr>
            <p:cNvPr id="2473" name="圆形"/>
            <p:cNvSpPr/>
            <p:nvPr/>
          </p:nvSpPr>
          <p:spPr>
            <a:xfrm>
              <a:off x="11455016" y="0"/>
              <a:ext cx="264178" cy="264178"/>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pPr>
            </a:p>
          </p:txBody>
        </p:sp>
        <p:sp>
          <p:nvSpPr>
            <p:cNvPr id="2474" name="2013"/>
            <p:cNvSpPr txBox="1"/>
            <p:nvPr/>
          </p:nvSpPr>
          <p:spPr>
            <a:xfrm>
              <a:off x="13433153" y="278593"/>
              <a:ext cx="118789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2013</a:t>
              </a:r>
            </a:p>
          </p:txBody>
        </p:sp>
        <p:sp>
          <p:nvSpPr>
            <p:cNvPr id="2475" name="圆形"/>
            <p:cNvSpPr/>
            <p:nvPr/>
          </p:nvSpPr>
          <p:spPr>
            <a:xfrm>
              <a:off x="13895012" y="0"/>
              <a:ext cx="264178" cy="264178"/>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pPr>
            </a:p>
          </p:txBody>
        </p:sp>
        <p:sp>
          <p:nvSpPr>
            <p:cNvPr id="2476" name="2014"/>
            <p:cNvSpPr txBox="1"/>
            <p:nvPr/>
          </p:nvSpPr>
          <p:spPr>
            <a:xfrm>
              <a:off x="15981426" y="278593"/>
              <a:ext cx="118789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D2D2D2"/>
                  </a:solidFill>
                  <a:latin typeface="Helvetica"/>
                  <a:ea typeface="Helvetica"/>
                  <a:cs typeface="Helvetica"/>
                  <a:sym typeface="Helvetica"/>
                </a:defRPr>
              </a:lvl1pPr>
            </a:lstStyle>
            <a:p>
              <a:pPr/>
              <a:r>
                <a:t>2014</a:t>
              </a:r>
            </a:p>
          </p:txBody>
        </p:sp>
        <p:sp>
          <p:nvSpPr>
            <p:cNvPr id="2477" name="圆形"/>
            <p:cNvSpPr/>
            <p:nvPr/>
          </p:nvSpPr>
          <p:spPr>
            <a:xfrm>
              <a:off x="16443286" y="0"/>
              <a:ext cx="264178" cy="264178"/>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pPr>
            </a:p>
          </p:txBody>
        </p:sp>
        <p:sp>
          <p:nvSpPr>
            <p:cNvPr id="2478" name="2015"/>
            <p:cNvSpPr txBox="1"/>
            <p:nvPr/>
          </p:nvSpPr>
          <p:spPr>
            <a:xfrm>
              <a:off x="18353351" y="278593"/>
              <a:ext cx="118789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FF635F"/>
                  </a:solidFill>
                  <a:latin typeface="Helvetica"/>
                  <a:ea typeface="Helvetica"/>
                  <a:cs typeface="Helvetica"/>
                  <a:sym typeface="Helvetica"/>
                </a:defRPr>
              </a:lvl1pPr>
            </a:lstStyle>
            <a:p>
              <a:pPr/>
              <a:r>
                <a:t>2015</a:t>
              </a:r>
            </a:p>
          </p:txBody>
        </p:sp>
        <p:sp>
          <p:nvSpPr>
            <p:cNvPr id="2479" name="圆形"/>
            <p:cNvSpPr/>
            <p:nvPr/>
          </p:nvSpPr>
          <p:spPr>
            <a:xfrm>
              <a:off x="18815211" y="0"/>
              <a:ext cx="264178" cy="264178"/>
            </a:xfrm>
            <a:prstGeom prst="ellipse">
              <a:avLst/>
            </a:prstGeom>
            <a:solidFill>
              <a:srgbClr val="B9B9B9"/>
            </a:solidFill>
            <a:ln w="12700" cap="flat">
              <a:noFill/>
              <a:miter lim="400000"/>
            </a:ln>
            <a:effectLst/>
          </p:spPr>
          <p:txBody>
            <a:bodyPr wrap="square" lIns="50800" tIns="50800" rIns="50800" bIns="50800" numCol="1" anchor="ctr">
              <a:noAutofit/>
            </a:bodyPr>
            <a:lstStyle/>
            <a:p>
              <a:pPr>
                <a:defRPr sz="3200"/>
              </a:pPr>
            </a:p>
          </p:txBody>
        </p:sp>
      </p:grpSp>
      <p:sp>
        <p:nvSpPr>
          <p:cNvPr id="2481" name="线条"/>
          <p:cNvSpPr/>
          <p:nvPr/>
        </p:nvSpPr>
        <p:spPr>
          <a:xfrm flipV="1">
            <a:off x="2754572" y="9400567"/>
            <a:ext cx="1" cy="781885"/>
          </a:xfrm>
          <a:prstGeom prst="line">
            <a:avLst/>
          </a:prstGeom>
          <a:ln w="38100" cap="rnd">
            <a:solidFill>
              <a:srgbClr val="85888D"/>
            </a:solidFill>
            <a:custDash>
              <a:ds d="100000" sp="200000"/>
            </a:custDash>
            <a:headEnd type="oval"/>
            <a:tailEnd type="oval"/>
          </a:ln>
        </p:spPr>
        <p:txBody>
          <a:bodyPr lIns="50800" tIns="50800" rIns="50800" bIns="50800" anchor="ctr"/>
          <a:lstStyle/>
          <a:p>
            <a:pPr>
              <a:defRPr sz="3200"/>
            </a:pPr>
          </a:p>
        </p:txBody>
      </p:sp>
      <p:sp>
        <p:nvSpPr>
          <p:cNvPr id="2482" name="$ 20.000"/>
          <p:cNvSpPr txBox="1"/>
          <p:nvPr/>
        </p:nvSpPr>
        <p:spPr>
          <a:xfrm>
            <a:off x="1758143" y="8498617"/>
            <a:ext cx="199285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D2D2D2"/>
                </a:solidFill>
                <a:latin typeface="Helvetica"/>
                <a:ea typeface="Helvetica"/>
                <a:cs typeface="Helvetica"/>
                <a:sym typeface="Helvetica"/>
              </a:defRPr>
            </a:lvl1pPr>
          </a:lstStyle>
          <a:p>
            <a:pPr/>
            <a:r>
              <a:t>$ 20.000</a:t>
            </a:r>
          </a:p>
        </p:txBody>
      </p:sp>
      <p:sp>
        <p:nvSpPr>
          <p:cNvPr id="2483" name="$ 50.000.000"/>
          <p:cNvSpPr txBox="1"/>
          <p:nvPr/>
        </p:nvSpPr>
        <p:spPr>
          <a:xfrm>
            <a:off x="18597370" y="3212070"/>
            <a:ext cx="293213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$ 50.000.000</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480"/>
                                        </p:tgtEl>
                                        <p:attrNameLst>
                                          <p:attrName>style.visibility</p:attrName>
                                        </p:attrNameLst>
                                      </p:cBhvr>
                                      <p:to>
                                        <p:strVal val="visible"/>
                                      </p:to>
                                    </p:set>
                                    <p:animEffect filter="wipe(left)" transition="in">
                                      <p:cBhvr>
                                        <p:cTn id="7" dur="1000"/>
                                        <p:tgtEl>
                                          <p:spTgt spid="248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2462"/>
                                        </p:tgtEl>
                                        <p:attrNameLst>
                                          <p:attrName>style.visibility</p:attrName>
                                        </p:attrNameLst>
                                      </p:cBhvr>
                                      <p:to>
                                        <p:strVal val="visible"/>
                                      </p:to>
                                    </p:set>
                                    <p:anim calcmode="lin" valueType="num">
                                      <p:cBhvr>
                                        <p:cTn id="12" dur="800" fill="hold"/>
                                        <p:tgtEl>
                                          <p:spTgt spid="2462"/>
                                        </p:tgtEl>
                                        <p:attrNameLst>
                                          <p:attrName>ppt_x</p:attrName>
                                        </p:attrNameLst>
                                      </p:cBhvr>
                                      <p:tavLst>
                                        <p:tav tm="0">
                                          <p:val>
                                            <p:strVal val="0-#ppt_w/2"/>
                                          </p:val>
                                        </p:tav>
                                        <p:tav tm="100000">
                                          <p:val>
                                            <p:strVal val="#ppt_x"/>
                                          </p:val>
                                        </p:tav>
                                      </p:tavLst>
                                    </p:anim>
                                    <p:anim calcmode="lin" valueType="num">
                                      <p:cBhvr>
                                        <p:cTn id="13" dur="800" fill="hold"/>
                                        <p:tgtEl>
                                          <p:spTgt spid="2462"/>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Class="entr" nodeType="afterEffect" presetSubtype="8" presetID="2" grpId="3" fill="hold">
                                  <p:stCondLst>
                                    <p:cond delay="300"/>
                                  </p:stCondLst>
                                  <p:iterate type="el" backwards="0">
                                    <p:tmAbs val="0"/>
                                  </p:iterate>
                                  <p:childTnLst>
                                    <p:set>
                                      <p:cBhvr>
                                        <p:cTn id="16" fill="hold"/>
                                        <p:tgtEl>
                                          <p:spTgt spid="2455"/>
                                        </p:tgtEl>
                                        <p:attrNameLst>
                                          <p:attrName>style.visibility</p:attrName>
                                        </p:attrNameLst>
                                      </p:cBhvr>
                                      <p:to>
                                        <p:strVal val="visible"/>
                                      </p:to>
                                    </p:set>
                                    <p:anim calcmode="lin" valueType="num">
                                      <p:cBhvr>
                                        <p:cTn id="17" dur="800" fill="hold"/>
                                        <p:tgtEl>
                                          <p:spTgt spid="2455"/>
                                        </p:tgtEl>
                                        <p:attrNameLst>
                                          <p:attrName>ppt_x</p:attrName>
                                        </p:attrNameLst>
                                      </p:cBhvr>
                                      <p:tavLst>
                                        <p:tav tm="0">
                                          <p:val>
                                            <p:strVal val="0-#ppt_w/2"/>
                                          </p:val>
                                        </p:tav>
                                        <p:tav tm="100000">
                                          <p:val>
                                            <p:strVal val="#ppt_x"/>
                                          </p:val>
                                        </p:tav>
                                      </p:tavLst>
                                    </p:anim>
                                    <p:anim calcmode="lin" valueType="num">
                                      <p:cBhvr>
                                        <p:cTn id="18" dur="800" fill="hold"/>
                                        <p:tgtEl>
                                          <p:spTgt spid="2455"/>
                                        </p:tgtEl>
                                        <p:attrNameLst>
                                          <p:attrName>ppt_y</p:attrName>
                                        </p:attrNameLst>
                                      </p:cBhvr>
                                      <p:tavLst>
                                        <p:tav tm="0">
                                          <p:val>
                                            <p:strVal val="#ppt_y"/>
                                          </p:val>
                                        </p:tav>
                                        <p:tav tm="100000">
                                          <p:val>
                                            <p:strVal val="#ppt_y"/>
                                          </p:val>
                                        </p:tav>
                                      </p:tavLst>
                                    </p:anim>
                                  </p:childTnLst>
                                </p:cTn>
                              </p:par>
                            </p:childTnLst>
                          </p:cTn>
                        </p:par>
                        <p:par>
                          <p:cTn id="19" fill="hold">
                            <p:stCondLst>
                              <p:cond delay="1900"/>
                            </p:stCondLst>
                            <p:childTnLst>
                              <p:par>
                                <p:cTn id="20" presetClass="entr" nodeType="afterEffect" presetSubtype="8" presetID="2" grpId="4" fill="hold">
                                  <p:stCondLst>
                                    <p:cond delay="300"/>
                                  </p:stCondLst>
                                  <p:iterate type="el" backwards="0">
                                    <p:tmAbs val="0"/>
                                  </p:iterate>
                                  <p:childTnLst>
                                    <p:set>
                                      <p:cBhvr>
                                        <p:cTn id="21" fill="hold"/>
                                        <p:tgtEl>
                                          <p:spTgt spid="2456"/>
                                        </p:tgtEl>
                                        <p:attrNameLst>
                                          <p:attrName>style.visibility</p:attrName>
                                        </p:attrNameLst>
                                      </p:cBhvr>
                                      <p:to>
                                        <p:strVal val="visible"/>
                                      </p:to>
                                    </p:set>
                                    <p:anim calcmode="lin" valueType="num">
                                      <p:cBhvr>
                                        <p:cTn id="22" dur="800" fill="hold"/>
                                        <p:tgtEl>
                                          <p:spTgt spid="2456"/>
                                        </p:tgtEl>
                                        <p:attrNameLst>
                                          <p:attrName>ppt_x</p:attrName>
                                        </p:attrNameLst>
                                      </p:cBhvr>
                                      <p:tavLst>
                                        <p:tav tm="0">
                                          <p:val>
                                            <p:strVal val="0-#ppt_w/2"/>
                                          </p:val>
                                        </p:tav>
                                        <p:tav tm="100000">
                                          <p:val>
                                            <p:strVal val="#ppt_x"/>
                                          </p:val>
                                        </p:tav>
                                      </p:tavLst>
                                    </p:anim>
                                    <p:anim calcmode="lin" valueType="num">
                                      <p:cBhvr>
                                        <p:cTn id="23" dur="800" fill="hold"/>
                                        <p:tgtEl>
                                          <p:spTgt spid="2456"/>
                                        </p:tgtEl>
                                        <p:attrNameLst>
                                          <p:attrName>ppt_y</p:attrName>
                                        </p:attrNameLst>
                                      </p:cBhvr>
                                      <p:tavLst>
                                        <p:tav tm="0">
                                          <p:val>
                                            <p:strVal val="#ppt_y"/>
                                          </p:val>
                                        </p:tav>
                                        <p:tav tm="100000">
                                          <p:val>
                                            <p:strVal val="#ppt_y"/>
                                          </p:val>
                                        </p:tav>
                                      </p:tavLst>
                                    </p:anim>
                                  </p:childTnLst>
                                </p:cTn>
                              </p:par>
                            </p:childTnLst>
                          </p:cTn>
                        </p:par>
                        <p:par>
                          <p:cTn id="24" fill="hold">
                            <p:stCondLst>
                              <p:cond delay="3000"/>
                            </p:stCondLst>
                            <p:childTnLst>
                              <p:par>
                                <p:cTn id="25" presetClass="entr" nodeType="afterEffect" presetSubtype="8" presetID="2" grpId="5" fill="hold">
                                  <p:stCondLst>
                                    <p:cond delay="300"/>
                                  </p:stCondLst>
                                  <p:iterate type="el" backwards="0">
                                    <p:tmAbs val="0"/>
                                  </p:iterate>
                                  <p:childTnLst>
                                    <p:set>
                                      <p:cBhvr>
                                        <p:cTn id="26" fill="hold"/>
                                        <p:tgtEl>
                                          <p:spTgt spid="2457"/>
                                        </p:tgtEl>
                                        <p:attrNameLst>
                                          <p:attrName>style.visibility</p:attrName>
                                        </p:attrNameLst>
                                      </p:cBhvr>
                                      <p:to>
                                        <p:strVal val="visible"/>
                                      </p:to>
                                    </p:set>
                                    <p:anim calcmode="lin" valueType="num">
                                      <p:cBhvr>
                                        <p:cTn id="27" dur="800" fill="hold"/>
                                        <p:tgtEl>
                                          <p:spTgt spid="2457"/>
                                        </p:tgtEl>
                                        <p:attrNameLst>
                                          <p:attrName>ppt_x</p:attrName>
                                        </p:attrNameLst>
                                      </p:cBhvr>
                                      <p:tavLst>
                                        <p:tav tm="0">
                                          <p:val>
                                            <p:strVal val="0-#ppt_w/2"/>
                                          </p:val>
                                        </p:tav>
                                        <p:tav tm="100000">
                                          <p:val>
                                            <p:strVal val="#ppt_x"/>
                                          </p:val>
                                        </p:tav>
                                      </p:tavLst>
                                    </p:anim>
                                    <p:anim calcmode="lin" valueType="num">
                                      <p:cBhvr>
                                        <p:cTn id="28" dur="800" fill="hold"/>
                                        <p:tgtEl>
                                          <p:spTgt spid="2457"/>
                                        </p:tgtEl>
                                        <p:attrNameLst>
                                          <p:attrName>ppt_y</p:attrName>
                                        </p:attrNameLst>
                                      </p:cBhvr>
                                      <p:tavLst>
                                        <p:tav tm="0">
                                          <p:val>
                                            <p:strVal val="#ppt_y"/>
                                          </p:val>
                                        </p:tav>
                                        <p:tav tm="100000">
                                          <p:val>
                                            <p:strVal val="#ppt_y"/>
                                          </p:val>
                                        </p:tav>
                                      </p:tavLst>
                                    </p:anim>
                                  </p:childTnLst>
                                </p:cTn>
                              </p:par>
                            </p:childTnLst>
                          </p:cTn>
                        </p:par>
                        <p:par>
                          <p:cTn id="29" fill="hold">
                            <p:stCondLst>
                              <p:cond delay="4100"/>
                            </p:stCondLst>
                            <p:childTnLst>
                              <p:par>
                                <p:cTn id="30" presetClass="entr" nodeType="afterEffect" presetSubtype="8" presetID="2" grpId="6" fill="hold">
                                  <p:stCondLst>
                                    <p:cond delay="300"/>
                                  </p:stCondLst>
                                  <p:iterate type="el" backwards="0">
                                    <p:tmAbs val="0"/>
                                  </p:iterate>
                                  <p:childTnLst>
                                    <p:set>
                                      <p:cBhvr>
                                        <p:cTn id="31" fill="hold"/>
                                        <p:tgtEl>
                                          <p:spTgt spid="2458"/>
                                        </p:tgtEl>
                                        <p:attrNameLst>
                                          <p:attrName>style.visibility</p:attrName>
                                        </p:attrNameLst>
                                      </p:cBhvr>
                                      <p:to>
                                        <p:strVal val="visible"/>
                                      </p:to>
                                    </p:set>
                                    <p:anim calcmode="lin" valueType="num">
                                      <p:cBhvr>
                                        <p:cTn id="32" dur="800" fill="hold"/>
                                        <p:tgtEl>
                                          <p:spTgt spid="2458"/>
                                        </p:tgtEl>
                                        <p:attrNameLst>
                                          <p:attrName>ppt_x</p:attrName>
                                        </p:attrNameLst>
                                      </p:cBhvr>
                                      <p:tavLst>
                                        <p:tav tm="0">
                                          <p:val>
                                            <p:strVal val="0-#ppt_w/2"/>
                                          </p:val>
                                        </p:tav>
                                        <p:tav tm="100000">
                                          <p:val>
                                            <p:strVal val="#ppt_x"/>
                                          </p:val>
                                        </p:tav>
                                      </p:tavLst>
                                    </p:anim>
                                    <p:anim calcmode="lin" valueType="num">
                                      <p:cBhvr>
                                        <p:cTn id="33" dur="800" fill="hold"/>
                                        <p:tgtEl>
                                          <p:spTgt spid="2458"/>
                                        </p:tgtEl>
                                        <p:attrNameLst>
                                          <p:attrName>ppt_y</p:attrName>
                                        </p:attrNameLst>
                                      </p:cBhvr>
                                      <p:tavLst>
                                        <p:tav tm="0">
                                          <p:val>
                                            <p:strVal val="#ppt_y"/>
                                          </p:val>
                                        </p:tav>
                                        <p:tav tm="100000">
                                          <p:val>
                                            <p:strVal val="#ppt_y"/>
                                          </p:val>
                                        </p:tav>
                                      </p:tavLst>
                                    </p:anim>
                                  </p:childTnLst>
                                </p:cTn>
                              </p:par>
                            </p:childTnLst>
                          </p:cTn>
                        </p:par>
                        <p:par>
                          <p:cTn id="34" fill="hold">
                            <p:stCondLst>
                              <p:cond delay="5200"/>
                            </p:stCondLst>
                            <p:childTnLst>
                              <p:par>
                                <p:cTn id="35" presetClass="entr" nodeType="afterEffect" presetSubtype="8" presetID="2" grpId="7" fill="hold">
                                  <p:stCondLst>
                                    <p:cond delay="300"/>
                                  </p:stCondLst>
                                  <p:iterate type="el" backwards="0">
                                    <p:tmAbs val="0"/>
                                  </p:iterate>
                                  <p:childTnLst>
                                    <p:set>
                                      <p:cBhvr>
                                        <p:cTn id="36" fill="hold"/>
                                        <p:tgtEl>
                                          <p:spTgt spid="2459"/>
                                        </p:tgtEl>
                                        <p:attrNameLst>
                                          <p:attrName>style.visibility</p:attrName>
                                        </p:attrNameLst>
                                      </p:cBhvr>
                                      <p:to>
                                        <p:strVal val="visible"/>
                                      </p:to>
                                    </p:set>
                                    <p:anim calcmode="lin" valueType="num">
                                      <p:cBhvr>
                                        <p:cTn id="37" dur="800" fill="hold"/>
                                        <p:tgtEl>
                                          <p:spTgt spid="2459"/>
                                        </p:tgtEl>
                                        <p:attrNameLst>
                                          <p:attrName>ppt_x</p:attrName>
                                        </p:attrNameLst>
                                      </p:cBhvr>
                                      <p:tavLst>
                                        <p:tav tm="0">
                                          <p:val>
                                            <p:strVal val="0-#ppt_w/2"/>
                                          </p:val>
                                        </p:tav>
                                        <p:tav tm="100000">
                                          <p:val>
                                            <p:strVal val="#ppt_x"/>
                                          </p:val>
                                        </p:tav>
                                      </p:tavLst>
                                    </p:anim>
                                    <p:anim calcmode="lin" valueType="num">
                                      <p:cBhvr>
                                        <p:cTn id="38" dur="800" fill="hold"/>
                                        <p:tgtEl>
                                          <p:spTgt spid="2459"/>
                                        </p:tgtEl>
                                        <p:attrNameLst>
                                          <p:attrName>ppt_y</p:attrName>
                                        </p:attrNameLst>
                                      </p:cBhvr>
                                      <p:tavLst>
                                        <p:tav tm="0">
                                          <p:val>
                                            <p:strVal val="#ppt_y"/>
                                          </p:val>
                                        </p:tav>
                                        <p:tav tm="100000">
                                          <p:val>
                                            <p:strVal val="#ppt_y"/>
                                          </p:val>
                                        </p:tav>
                                      </p:tavLst>
                                    </p:anim>
                                  </p:childTnLst>
                                </p:cTn>
                              </p:par>
                            </p:childTnLst>
                          </p:cTn>
                        </p:par>
                        <p:par>
                          <p:cTn id="39" fill="hold">
                            <p:stCondLst>
                              <p:cond delay="6300"/>
                            </p:stCondLst>
                            <p:childTnLst>
                              <p:par>
                                <p:cTn id="40" presetClass="entr" nodeType="afterEffect" presetSubtype="8" presetID="2" grpId="8" fill="hold">
                                  <p:stCondLst>
                                    <p:cond delay="300"/>
                                  </p:stCondLst>
                                  <p:iterate type="el" backwards="0">
                                    <p:tmAbs val="0"/>
                                  </p:iterate>
                                  <p:childTnLst>
                                    <p:set>
                                      <p:cBhvr>
                                        <p:cTn id="41" fill="hold"/>
                                        <p:tgtEl>
                                          <p:spTgt spid="2460"/>
                                        </p:tgtEl>
                                        <p:attrNameLst>
                                          <p:attrName>style.visibility</p:attrName>
                                        </p:attrNameLst>
                                      </p:cBhvr>
                                      <p:to>
                                        <p:strVal val="visible"/>
                                      </p:to>
                                    </p:set>
                                    <p:anim calcmode="lin" valueType="num">
                                      <p:cBhvr>
                                        <p:cTn id="42" dur="800" fill="hold"/>
                                        <p:tgtEl>
                                          <p:spTgt spid="2460"/>
                                        </p:tgtEl>
                                        <p:attrNameLst>
                                          <p:attrName>ppt_x</p:attrName>
                                        </p:attrNameLst>
                                      </p:cBhvr>
                                      <p:tavLst>
                                        <p:tav tm="0">
                                          <p:val>
                                            <p:strVal val="0-#ppt_w/2"/>
                                          </p:val>
                                        </p:tav>
                                        <p:tav tm="100000">
                                          <p:val>
                                            <p:strVal val="#ppt_x"/>
                                          </p:val>
                                        </p:tav>
                                      </p:tavLst>
                                    </p:anim>
                                    <p:anim calcmode="lin" valueType="num">
                                      <p:cBhvr>
                                        <p:cTn id="43" dur="800" fill="hold"/>
                                        <p:tgtEl>
                                          <p:spTgt spid="2460"/>
                                        </p:tgtEl>
                                        <p:attrNameLst>
                                          <p:attrName>ppt_y</p:attrName>
                                        </p:attrNameLst>
                                      </p:cBhvr>
                                      <p:tavLst>
                                        <p:tav tm="0">
                                          <p:val>
                                            <p:strVal val="#ppt_y"/>
                                          </p:val>
                                        </p:tav>
                                        <p:tav tm="100000">
                                          <p:val>
                                            <p:strVal val="#ppt_y"/>
                                          </p:val>
                                        </p:tav>
                                      </p:tavLst>
                                    </p:anim>
                                  </p:childTnLst>
                                </p:cTn>
                              </p:par>
                            </p:childTnLst>
                          </p:cTn>
                        </p:par>
                        <p:par>
                          <p:cTn id="44" fill="hold">
                            <p:stCondLst>
                              <p:cond delay="7400"/>
                            </p:stCondLst>
                            <p:childTnLst>
                              <p:par>
                                <p:cTn id="45" presetClass="entr" nodeType="afterEffect" presetSubtype="8" presetID="2" grpId="9" fill="hold">
                                  <p:stCondLst>
                                    <p:cond delay="300"/>
                                  </p:stCondLst>
                                  <p:iterate type="el" backwards="0">
                                    <p:tmAbs val="0"/>
                                  </p:iterate>
                                  <p:childTnLst>
                                    <p:set>
                                      <p:cBhvr>
                                        <p:cTn id="46" fill="hold"/>
                                        <p:tgtEl>
                                          <p:spTgt spid="2461"/>
                                        </p:tgtEl>
                                        <p:attrNameLst>
                                          <p:attrName>style.visibility</p:attrName>
                                        </p:attrNameLst>
                                      </p:cBhvr>
                                      <p:to>
                                        <p:strVal val="visible"/>
                                      </p:to>
                                    </p:set>
                                    <p:anim calcmode="lin" valueType="num">
                                      <p:cBhvr>
                                        <p:cTn id="47" dur="800" fill="hold"/>
                                        <p:tgtEl>
                                          <p:spTgt spid="2461"/>
                                        </p:tgtEl>
                                        <p:attrNameLst>
                                          <p:attrName>ppt_x</p:attrName>
                                        </p:attrNameLst>
                                      </p:cBhvr>
                                      <p:tavLst>
                                        <p:tav tm="0">
                                          <p:val>
                                            <p:strVal val="0-#ppt_w/2"/>
                                          </p:val>
                                        </p:tav>
                                        <p:tav tm="100000">
                                          <p:val>
                                            <p:strVal val="#ppt_x"/>
                                          </p:val>
                                        </p:tav>
                                      </p:tavLst>
                                    </p:anim>
                                    <p:anim calcmode="lin" valueType="num">
                                      <p:cBhvr>
                                        <p:cTn id="48" dur="800" fill="hold"/>
                                        <p:tgtEl>
                                          <p:spTgt spid="246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4" presetID="22" grpId="10" fill="hold">
                                  <p:stCondLst>
                                    <p:cond delay="0"/>
                                  </p:stCondLst>
                                  <p:iterate type="el" backwards="0">
                                    <p:tmAbs val="0"/>
                                  </p:iterate>
                                  <p:childTnLst>
                                    <p:set>
                                      <p:cBhvr>
                                        <p:cTn id="52" fill="hold"/>
                                        <p:tgtEl>
                                          <p:spTgt spid="2481"/>
                                        </p:tgtEl>
                                        <p:attrNameLst>
                                          <p:attrName>style.visibility</p:attrName>
                                        </p:attrNameLst>
                                      </p:cBhvr>
                                      <p:to>
                                        <p:strVal val="visible"/>
                                      </p:to>
                                    </p:set>
                                    <p:animEffect filter="wipe(down)" transition="in">
                                      <p:cBhvr>
                                        <p:cTn id="53" dur="700"/>
                                        <p:tgtEl>
                                          <p:spTgt spid="2481"/>
                                        </p:tgtEl>
                                      </p:cBhvr>
                                    </p:animEffect>
                                  </p:childTnLst>
                                </p:cTn>
                              </p:par>
                            </p:childTnLst>
                          </p:cTn>
                        </p:par>
                        <p:par>
                          <p:cTn id="54" fill="hold">
                            <p:stCondLst>
                              <p:cond delay="700"/>
                            </p:stCondLst>
                            <p:childTnLst>
                              <p:par>
                                <p:cTn id="55" presetClass="entr" nodeType="afterEffect" presetID="9" grpId="11" fill="hold">
                                  <p:stCondLst>
                                    <p:cond delay="400"/>
                                  </p:stCondLst>
                                  <p:iterate type="el" backwards="0">
                                    <p:tmAbs val="0"/>
                                  </p:iterate>
                                  <p:childTnLst>
                                    <p:set>
                                      <p:cBhvr>
                                        <p:cTn id="56" fill="hold"/>
                                        <p:tgtEl>
                                          <p:spTgt spid="2482"/>
                                        </p:tgtEl>
                                        <p:attrNameLst>
                                          <p:attrName>style.visibility</p:attrName>
                                        </p:attrNameLst>
                                      </p:cBhvr>
                                      <p:to>
                                        <p:strVal val="visible"/>
                                      </p:to>
                                    </p:set>
                                    <p:animEffect filter="dissolve" transition="in">
                                      <p:cBhvr>
                                        <p:cTn id="57" dur="1000"/>
                                        <p:tgtEl>
                                          <p:spTgt spid="2482"/>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2" presetID="2" grpId="12" fill="hold">
                                  <p:stCondLst>
                                    <p:cond delay="0"/>
                                  </p:stCondLst>
                                  <p:iterate type="el" backwards="0">
                                    <p:tmAbs val="0"/>
                                  </p:iterate>
                                  <p:childTnLst>
                                    <p:set>
                                      <p:cBhvr>
                                        <p:cTn id="61" fill="hold"/>
                                        <p:tgtEl>
                                          <p:spTgt spid="2483"/>
                                        </p:tgtEl>
                                        <p:attrNameLst>
                                          <p:attrName>style.visibility</p:attrName>
                                        </p:attrNameLst>
                                      </p:cBhvr>
                                      <p:to>
                                        <p:strVal val="visible"/>
                                      </p:to>
                                    </p:set>
                                    <p:anim calcmode="lin" valueType="num">
                                      <p:cBhvr>
                                        <p:cTn id="62" dur="600" fill="hold"/>
                                        <p:tgtEl>
                                          <p:spTgt spid="2483"/>
                                        </p:tgtEl>
                                        <p:attrNameLst>
                                          <p:attrName>ppt_x</p:attrName>
                                        </p:attrNameLst>
                                      </p:cBhvr>
                                      <p:tavLst>
                                        <p:tav tm="0">
                                          <p:val>
                                            <p:strVal val="1+#ppt_w/2"/>
                                          </p:val>
                                        </p:tav>
                                        <p:tav tm="100000">
                                          <p:val>
                                            <p:strVal val="#ppt_x"/>
                                          </p:val>
                                        </p:tav>
                                      </p:tavLst>
                                    </p:anim>
                                    <p:anim calcmode="lin" valueType="num">
                                      <p:cBhvr>
                                        <p:cTn id="63" dur="600" fill="hold"/>
                                        <p:tgtEl>
                                          <p:spTgt spid="24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58" grpId="6"/>
      <p:bldP build="whole" bldLvl="1" animBg="1" rev="0" advAuto="0" spid="2456" grpId="4"/>
      <p:bldP build="whole" bldLvl="1" animBg="1" rev="0" advAuto="0" spid="2482" grpId="11"/>
      <p:bldP build="whole" bldLvl="1" animBg="1" rev="0" advAuto="0" spid="2462" grpId="2"/>
      <p:bldP build="whole" bldLvl="1" animBg="1" rev="0" advAuto="0" spid="2457" grpId="5"/>
      <p:bldP build="whole" bldLvl="1" animBg="1" rev="0" advAuto="0" spid="2455" grpId="3"/>
      <p:bldP build="whole" bldLvl="1" animBg="1" rev="0" advAuto="0" spid="2483" grpId="12"/>
      <p:bldP build="whole" bldLvl="1" animBg="1" rev="0" advAuto="0" spid="2480" grpId="1"/>
      <p:bldP build="whole" bldLvl="1" animBg="1" rev="0" advAuto="0" spid="2481" grpId="10"/>
      <p:bldP build="whole" bldLvl="1" animBg="1" rev="0" advAuto="0" spid="2460" grpId="8"/>
      <p:bldP build="whole" bldLvl="1" animBg="1" rev="0" advAuto="0" spid="2461" grpId="9"/>
      <p:bldP build="whole" bldLvl="1" animBg="1" rev="0" advAuto="0" spid="2459" grpId="7"/>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幻灯片编号"/>
          <p:cNvSpPr txBox="1"/>
          <p:nvPr>
            <p:ph type="sldNum" sz="quarter" idx="2"/>
          </p:nvPr>
        </p:nvSpPr>
        <p:spPr>
          <a:xfrm>
            <a:off x="12050092" y="13054014"/>
            <a:ext cx="283816"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5" name="About our company"/>
          <p:cNvSpPr txBox="1"/>
          <p:nvPr/>
        </p:nvSpPr>
        <p:spPr>
          <a:xfrm>
            <a:off x="1707674" y="996924"/>
            <a:ext cx="42993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About our company</a:t>
            </a:r>
          </a:p>
        </p:txBody>
      </p:sp>
      <p:sp>
        <p:nvSpPr>
          <p:cNvPr id="246"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49" name="成组"/>
          <p:cNvGrpSpPr/>
          <p:nvPr/>
        </p:nvGrpSpPr>
        <p:grpSpPr>
          <a:xfrm>
            <a:off x="2158512" y="4284991"/>
            <a:ext cx="5698686" cy="7237755"/>
            <a:chOff x="0" y="0"/>
            <a:chExt cx="5698685" cy="7237753"/>
          </a:xfrm>
        </p:grpSpPr>
        <p:sp>
          <p:nvSpPr>
            <p:cNvPr id="247" name="矩形"/>
            <p:cNvSpPr/>
            <p:nvPr/>
          </p:nvSpPr>
          <p:spPr>
            <a:xfrm>
              <a:off x="0" y="0"/>
              <a:ext cx="5698686" cy="7237754"/>
            </a:xfrm>
            <a:prstGeom prst="rect">
              <a:avLst/>
            </a:prstGeom>
            <a:solidFill>
              <a:srgbClr val="2F3035"/>
            </a:solidFill>
            <a:ln w="25400" cap="flat">
              <a:solidFill>
                <a:srgbClr val="A6A6A6"/>
              </a:solidFill>
              <a:prstDash val="solid"/>
              <a:miter lim="400000"/>
            </a:ln>
            <a:effectLst/>
          </p:spPr>
          <p:txBody>
            <a:bodyPr wrap="square" lIns="50800" tIns="50800" rIns="50800" bIns="50800" numCol="1" anchor="ctr">
              <a:noAutofit/>
            </a:bodyPr>
            <a:lstStyle/>
            <a:p>
              <a:pPr>
                <a:defRPr sz="3200"/>
              </a:pPr>
            </a:p>
          </p:txBody>
        </p:sp>
        <p:sp>
          <p:nvSpPr>
            <p:cNvPr id="248" name="image"/>
            <p:cNvSpPr/>
            <p:nvPr/>
          </p:nvSpPr>
          <p:spPr>
            <a:xfrm>
              <a:off x="449854" y="449854"/>
              <a:ext cx="4798977" cy="6338045"/>
            </a:xfrm>
            <a:prstGeom prst="rect">
              <a:avLst/>
            </a:prstGeom>
            <a:solidFill>
              <a:srgbClr val="B9B9B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image</a:t>
              </a:r>
            </a:p>
          </p:txBody>
        </p:sp>
      </p:grpSp>
      <p:grpSp>
        <p:nvGrpSpPr>
          <p:cNvPr id="252" name="成组"/>
          <p:cNvGrpSpPr/>
          <p:nvPr/>
        </p:nvGrpSpPr>
        <p:grpSpPr>
          <a:xfrm>
            <a:off x="9123446" y="4272291"/>
            <a:ext cx="5743036" cy="3718191"/>
            <a:chOff x="0" y="0"/>
            <a:chExt cx="5743034" cy="3718189"/>
          </a:xfrm>
        </p:grpSpPr>
        <p:sp>
          <p:nvSpPr>
            <p:cNvPr id="250" name="Our Projects 1"/>
            <p:cNvSpPr txBox="1"/>
            <p:nvPr/>
          </p:nvSpPr>
          <p:spPr>
            <a:xfrm>
              <a:off x="0" y="0"/>
              <a:ext cx="2873983"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FF635F"/>
                  </a:solidFill>
                  <a:latin typeface="Helvetica"/>
                  <a:ea typeface="Helvetica"/>
                  <a:cs typeface="Helvetica"/>
                  <a:sym typeface="Helvetica"/>
                </a:defRPr>
              </a:lvl1pPr>
            </a:lstStyle>
            <a:p>
              <a:pPr/>
              <a:r>
                <a:t>Our Projects 1</a:t>
              </a:r>
            </a:p>
          </p:txBody>
        </p:sp>
        <p:sp>
          <p:nvSpPr>
            <p:cNvPr id="251"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p:cNvSpPr txBox="1"/>
            <p:nvPr/>
          </p:nvSpPr>
          <p:spPr>
            <a:xfrm>
              <a:off x="18949" y="644789"/>
              <a:ext cx="5724086" cy="307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a:t>
              </a:r>
            </a:p>
          </p:txBody>
        </p:sp>
      </p:grpSp>
      <p:grpSp>
        <p:nvGrpSpPr>
          <p:cNvPr id="255" name="成组"/>
          <p:cNvGrpSpPr/>
          <p:nvPr/>
        </p:nvGrpSpPr>
        <p:grpSpPr>
          <a:xfrm>
            <a:off x="15914458" y="4272291"/>
            <a:ext cx="5724086" cy="3718191"/>
            <a:chOff x="0" y="0"/>
            <a:chExt cx="5724085" cy="3718189"/>
          </a:xfrm>
        </p:grpSpPr>
        <p:sp>
          <p:nvSpPr>
            <p:cNvPr id="253" name="Our Projects 2"/>
            <p:cNvSpPr txBox="1"/>
            <p:nvPr/>
          </p:nvSpPr>
          <p:spPr>
            <a:xfrm>
              <a:off x="6450" y="0"/>
              <a:ext cx="2873984"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F1C05F"/>
                  </a:solidFill>
                  <a:latin typeface="Helvetica"/>
                  <a:ea typeface="Helvetica"/>
                  <a:cs typeface="Helvetica"/>
                  <a:sym typeface="Helvetica"/>
                </a:defRPr>
              </a:lvl1pPr>
            </a:lstStyle>
            <a:p>
              <a:pPr/>
              <a:r>
                <a:t>Our Projects 2</a:t>
              </a:r>
            </a:p>
          </p:txBody>
        </p:sp>
        <p:sp>
          <p:nvSpPr>
            <p:cNvPr id="254" name="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
            <p:cNvSpPr txBox="1"/>
            <p:nvPr/>
          </p:nvSpPr>
          <p:spPr>
            <a:xfrm>
              <a:off x="0" y="644789"/>
              <a:ext cx="5724086" cy="307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 fringilla. Nullam finibus mattis ligula vitae sagittis. Praesent pretium ut mi non ultrices. Donec auctor</a:t>
              </a:r>
            </a:p>
          </p:txBody>
        </p:sp>
      </p:grpSp>
      <p:grpSp>
        <p:nvGrpSpPr>
          <p:cNvPr id="259" name="成组"/>
          <p:cNvGrpSpPr/>
          <p:nvPr/>
        </p:nvGrpSpPr>
        <p:grpSpPr>
          <a:xfrm>
            <a:off x="9159275" y="9825177"/>
            <a:ext cx="4187707" cy="1320801"/>
            <a:chOff x="0" y="0"/>
            <a:chExt cx="4187706" cy="1320800"/>
          </a:xfrm>
        </p:grpSpPr>
        <p:sp>
          <p:nvSpPr>
            <p:cNvPr id="256" name="圆形"/>
            <p:cNvSpPr/>
            <p:nvPr/>
          </p:nvSpPr>
          <p:spPr>
            <a:xfrm>
              <a:off x="0" y="177654"/>
              <a:ext cx="780367" cy="780367"/>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57" name="ä"/>
            <p:cNvSpPr txBox="1"/>
            <p:nvPr/>
          </p:nvSpPr>
          <p:spPr>
            <a:xfrm>
              <a:off x="191770" y="212237"/>
              <a:ext cx="396826"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solidFill>
                    <a:srgbClr val="FFFFFF"/>
                  </a:solidFill>
                  <a:latin typeface="Helvetica"/>
                  <a:ea typeface="Helvetica"/>
                  <a:cs typeface="Helvetica"/>
                  <a:sym typeface="Helvetica"/>
                </a:defRPr>
              </a:lvl1pPr>
            </a:lstStyle>
            <a:p>
              <a:pPr/>
              <a:r>
                <a:t>ä</a:t>
              </a:r>
            </a:p>
          </p:txBody>
        </p:sp>
        <p:sp>
          <p:nvSpPr>
            <p:cNvPr id="258" name="Lorem ipsum dolor sit amet, consectetur adipiscing elit. Phasellus tincidunt rhoncus augue"/>
            <p:cNvSpPr txBox="1"/>
            <p:nvPr/>
          </p:nvSpPr>
          <p:spPr>
            <a:xfrm>
              <a:off x="1035977" y="0"/>
              <a:ext cx="3151730" cy="132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263" name="成组"/>
          <p:cNvGrpSpPr/>
          <p:nvPr/>
        </p:nvGrpSpPr>
        <p:grpSpPr>
          <a:xfrm>
            <a:off x="13681625" y="9825177"/>
            <a:ext cx="4162887" cy="1320801"/>
            <a:chOff x="0" y="0"/>
            <a:chExt cx="4162885" cy="1320800"/>
          </a:xfrm>
        </p:grpSpPr>
        <p:sp>
          <p:nvSpPr>
            <p:cNvPr id="260" name="圆形"/>
            <p:cNvSpPr/>
            <p:nvPr/>
          </p:nvSpPr>
          <p:spPr>
            <a:xfrm>
              <a:off x="0" y="270216"/>
              <a:ext cx="780367" cy="780368"/>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261" name="0"/>
            <p:cNvSpPr txBox="1"/>
            <p:nvPr/>
          </p:nvSpPr>
          <p:spPr>
            <a:xfrm>
              <a:off x="191769" y="304799"/>
              <a:ext cx="396827"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solidFill>
                    <a:srgbClr val="FFFFFF"/>
                  </a:solidFill>
                  <a:latin typeface="Helvetica"/>
                  <a:ea typeface="Helvetica"/>
                  <a:cs typeface="Helvetica"/>
                  <a:sym typeface="Helvetica"/>
                </a:defRPr>
              </a:lvl1pPr>
            </a:lstStyle>
            <a:p>
              <a:pPr/>
              <a:r>
                <a:t>0</a:t>
              </a:r>
            </a:p>
          </p:txBody>
        </p:sp>
        <p:sp>
          <p:nvSpPr>
            <p:cNvPr id="262" name="Lorem ipsum dolor sit amet, consectetur adipiscing elit. Phasellus tincidunt rhoncus augue"/>
            <p:cNvSpPr txBox="1"/>
            <p:nvPr/>
          </p:nvSpPr>
          <p:spPr>
            <a:xfrm>
              <a:off x="1011156" y="0"/>
              <a:ext cx="3151730" cy="132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grpSp>
        <p:nvGrpSpPr>
          <p:cNvPr id="267" name="成组"/>
          <p:cNvGrpSpPr/>
          <p:nvPr/>
        </p:nvGrpSpPr>
        <p:grpSpPr>
          <a:xfrm>
            <a:off x="18075301" y="9825177"/>
            <a:ext cx="4162887" cy="1320801"/>
            <a:chOff x="0" y="0"/>
            <a:chExt cx="4162885" cy="1320800"/>
          </a:xfrm>
        </p:grpSpPr>
        <p:sp>
          <p:nvSpPr>
            <p:cNvPr id="264" name="圆形"/>
            <p:cNvSpPr/>
            <p:nvPr/>
          </p:nvSpPr>
          <p:spPr>
            <a:xfrm>
              <a:off x="0" y="270216"/>
              <a:ext cx="780367" cy="780368"/>
            </a:xfrm>
            <a:prstGeom prst="ellipse">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65" name="ê"/>
            <p:cNvSpPr txBox="1"/>
            <p:nvPr/>
          </p:nvSpPr>
          <p:spPr>
            <a:xfrm>
              <a:off x="191771" y="304799"/>
              <a:ext cx="396826"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solidFill>
                    <a:srgbClr val="FFFFFF"/>
                  </a:solidFill>
                  <a:latin typeface="Helvetica"/>
                  <a:ea typeface="Helvetica"/>
                  <a:cs typeface="Helvetica"/>
                  <a:sym typeface="Helvetica"/>
                </a:defRPr>
              </a:lvl1pPr>
            </a:lstStyle>
            <a:p>
              <a:pPr/>
              <a:r>
                <a:t>ê</a:t>
              </a:r>
            </a:p>
          </p:txBody>
        </p:sp>
        <p:sp>
          <p:nvSpPr>
            <p:cNvPr id="266" name="Lorem ipsum dolor sit amet, consectetur adipiscing elit. Phasellus tincidunt rhoncus augue"/>
            <p:cNvSpPr txBox="1"/>
            <p:nvPr/>
          </p:nvSpPr>
          <p:spPr>
            <a:xfrm>
              <a:off x="1011156" y="0"/>
              <a:ext cx="3151730" cy="132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 Phasellus tincidunt rhoncus augue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49"/>
                                        </p:tgtEl>
                                        <p:attrNameLst>
                                          <p:attrName>style.visibility</p:attrName>
                                        </p:attrNameLst>
                                      </p:cBhvr>
                                      <p:to>
                                        <p:strVal val="visible"/>
                                      </p:to>
                                    </p:set>
                                    <p:animEffect filter="dissolve" transition="in">
                                      <p:cBhvr>
                                        <p:cTn id="7" dur="1000"/>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252"/>
                                        </p:tgtEl>
                                        <p:attrNameLst>
                                          <p:attrName>style.visibility</p:attrName>
                                        </p:attrNameLst>
                                      </p:cBhvr>
                                      <p:to>
                                        <p:strVal val="visible"/>
                                      </p:to>
                                    </p:set>
                                    <p:anim calcmode="lin" valueType="num">
                                      <p:cBhvr>
                                        <p:cTn id="12" dur="1000" fill="hold"/>
                                        <p:tgtEl>
                                          <p:spTgt spid="252"/>
                                        </p:tgtEl>
                                        <p:attrNameLst>
                                          <p:attrName>ppt_x</p:attrName>
                                        </p:attrNameLst>
                                      </p:cBhvr>
                                      <p:tavLst>
                                        <p:tav tm="0">
                                          <p:val>
                                            <p:strVal val="0-#ppt_w/2"/>
                                          </p:val>
                                        </p:tav>
                                        <p:tav tm="100000">
                                          <p:val>
                                            <p:strVal val="#ppt_x"/>
                                          </p:val>
                                        </p:tav>
                                      </p:tavLst>
                                    </p:anim>
                                    <p:anim calcmode="lin" valueType="num">
                                      <p:cBhvr>
                                        <p:cTn id="13" dur="1000" fill="hold"/>
                                        <p:tgtEl>
                                          <p:spTgt spid="25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 grpId="3" fill="hold">
                                  <p:stCondLst>
                                    <p:cond delay="0"/>
                                  </p:stCondLst>
                                  <p:iterate type="el" backwards="0">
                                    <p:tmAbs val="0"/>
                                  </p:iterate>
                                  <p:childTnLst>
                                    <p:set>
                                      <p:cBhvr>
                                        <p:cTn id="17" fill="hold"/>
                                        <p:tgtEl>
                                          <p:spTgt spid="255"/>
                                        </p:tgtEl>
                                        <p:attrNameLst>
                                          <p:attrName>style.visibility</p:attrName>
                                        </p:attrNameLst>
                                      </p:cBhvr>
                                      <p:to>
                                        <p:strVal val="visible"/>
                                      </p:to>
                                    </p:set>
                                    <p:anim calcmode="lin" valueType="num">
                                      <p:cBhvr>
                                        <p:cTn id="18" dur="1000" fill="hold"/>
                                        <p:tgtEl>
                                          <p:spTgt spid="255"/>
                                        </p:tgtEl>
                                        <p:attrNameLst>
                                          <p:attrName>ppt_x</p:attrName>
                                        </p:attrNameLst>
                                      </p:cBhvr>
                                      <p:tavLst>
                                        <p:tav tm="0">
                                          <p:val>
                                            <p:strVal val="0-#ppt_w/2"/>
                                          </p:val>
                                        </p:tav>
                                        <p:tav tm="100000">
                                          <p:val>
                                            <p:strVal val="#ppt_x"/>
                                          </p:val>
                                        </p:tav>
                                      </p:tavLst>
                                    </p:anim>
                                    <p:anim calcmode="lin" valueType="num">
                                      <p:cBhvr>
                                        <p:cTn id="19" dur="1000" fill="hold"/>
                                        <p:tgtEl>
                                          <p:spTgt spid="25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8" presetID="22" grpId="4" fill="hold">
                                  <p:stCondLst>
                                    <p:cond delay="0"/>
                                  </p:stCondLst>
                                  <p:iterate type="el" backwards="0">
                                    <p:tmAbs val="0"/>
                                  </p:iterate>
                                  <p:childTnLst>
                                    <p:set>
                                      <p:cBhvr>
                                        <p:cTn id="23" fill="hold"/>
                                        <p:tgtEl>
                                          <p:spTgt spid="259"/>
                                        </p:tgtEl>
                                        <p:attrNameLst>
                                          <p:attrName>style.visibility</p:attrName>
                                        </p:attrNameLst>
                                      </p:cBhvr>
                                      <p:to>
                                        <p:strVal val="visible"/>
                                      </p:to>
                                    </p:set>
                                    <p:animEffect filter="wipe(left)" transition="in">
                                      <p:cBhvr>
                                        <p:cTn id="24" dur="800"/>
                                        <p:tgtEl>
                                          <p:spTgt spid="259"/>
                                        </p:tgtEl>
                                      </p:cBhvr>
                                    </p:animEffect>
                                  </p:childTnLst>
                                </p:cTn>
                              </p:par>
                            </p:childTnLst>
                          </p:cTn>
                        </p:par>
                        <p:par>
                          <p:cTn id="25" fill="hold">
                            <p:stCondLst>
                              <p:cond delay="800"/>
                            </p:stCondLst>
                            <p:childTnLst>
                              <p:par>
                                <p:cTn id="26" presetClass="entr" nodeType="afterEffect" presetSubtype="8" presetID="22" grpId="5" fill="hold">
                                  <p:stCondLst>
                                    <p:cond delay="400"/>
                                  </p:stCondLst>
                                  <p:iterate type="el" backwards="0">
                                    <p:tmAbs val="0"/>
                                  </p:iterate>
                                  <p:childTnLst>
                                    <p:set>
                                      <p:cBhvr>
                                        <p:cTn id="27" fill="hold"/>
                                        <p:tgtEl>
                                          <p:spTgt spid="263"/>
                                        </p:tgtEl>
                                        <p:attrNameLst>
                                          <p:attrName>style.visibility</p:attrName>
                                        </p:attrNameLst>
                                      </p:cBhvr>
                                      <p:to>
                                        <p:strVal val="visible"/>
                                      </p:to>
                                    </p:set>
                                    <p:animEffect filter="wipe(left)" transition="in">
                                      <p:cBhvr>
                                        <p:cTn id="28" dur="800"/>
                                        <p:tgtEl>
                                          <p:spTgt spid="263"/>
                                        </p:tgtEl>
                                      </p:cBhvr>
                                    </p:animEffect>
                                  </p:childTnLst>
                                </p:cTn>
                              </p:par>
                            </p:childTnLst>
                          </p:cTn>
                        </p:par>
                        <p:par>
                          <p:cTn id="29" fill="hold">
                            <p:stCondLst>
                              <p:cond delay="2000"/>
                            </p:stCondLst>
                            <p:childTnLst>
                              <p:par>
                                <p:cTn id="30" presetClass="entr" nodeType="afterEffect" presetSubtype="8" presetID="22" grpId="6" fill="hold">
                                  <p:stCondLst>
                                    <p:cond delay="600"/>
                                  </p:stCondLst>
                                  <p:iterate type="el" backwards="0">
                                    <p:tmAbs val="0"/>
                                  </p:iterate>
                                  <p:childTnLst>
                                    <p:set>
                                      <p:cBhvr>
                                        <p:cTn id="31" fill="hold"/>
                                        <p:tgtEl>
                                          <p:spTgt spid="267"/>
                                        </p:tgtEl>
                                        <p:attrNameLst>
                                          <p:attrName>style.visibility</p:attrName>
                                        </p:attrNameLst>
                                      </p:cBhvr>
                                      <p:to>
                                        <p:strVal val="visible"/>
                                      </p:to>
                                    </p:set>
                                    <p:animEffect filter="wipe(left)" transition="in">
                                      <p:cBhvr>
                                        <p:cTn id="32" dur="8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 grpId="6"/>
      <p:bldP build="whole" bldLvl="1" animBg="1" rev="0" advAuto="0" spid="255" grpId="3"/>
      <p:bldP build="whole" bldLvl="1" animBg="1" rev="0" advAuto="0" spid="263" grpId="5"/>
      <p:bldP build="whole" bldLvl="1" animBg="1" rev="0" advAuto="0" spid="252" grpId="2"/>
      <p:bldP build="whole" bldLvl="1" animBg="1" rev="0" advAuto="0" spid="249" grpId="1"/>
      <p:bldP build="whole" bldLvl="1" animBg="1" rev="0" advAuto="0" spid="259" grpId="4"/>
    </p:bldLst>
  </p:timing>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85" name="二维折线图"/>
          <p:cNvGraphicFramePr/>
          <p:nvPr/>
        </p:nvGraphicFramePr>
        <p:xfrm>
          <a:off x="2574029" y="2878673"/>
          <a:ext cx="19194667" cy="6673024"/>
        </p:xfrm>
        <a:graphic xmlns:a="http://schemas.openxmlformats.org/drawingml/2006/main">
          <a:graphicData uri="http://schemas.openxmlformats.org/drawingml/2006/chart">
            <c:chart xmlns:c="http://schemas.openxmlformats.org/drawingml/2006/chart" r:id="rId2"/>
          </a:graphicData>
        </a:graphic>
      </p:graphicFrame>
      <p:sp>
        <p:nvSpPr>
          <p:cNvPr id="2486" name="线条"/>
          <p:cNvSpPr/>
          <p:nvPr/>
        </p:nvSpPr>
        <p:spPr>
          <a:xfrm>
            <a:off x="2858144" y="3864323"/>
            <a:ext cx="18769651" cy="48085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451" y="4937"/>
                </a:lnTo>
                <a:lnTo>
                  <a:pt x="7251" y="8921"/>
                </a:lnTo>
                <a:lnTo>
                  <a:pt x="10912" y="14684"/>
                </a:lnTo>
                <a:lnTo>
                  <a:pt x="14752" y="0"/>
                </a:lnTo>
                <a:lnTo>
                  <a:pt x="18434" y="10524"/>
                </a:lnTo>
                <a:lnTo>
                  <a:pt x="21600" y="4107"/>
                </a:lnTo>
              </a:path>
            </a:pathLst>
          </a:custGeom>
          <a:ln w="25400">
            <a:solidFill>
              <a:srgbClr val="85888D"/>
            </a:solidFill>
            <a:miter lim="400000"/>
          </a:ln>
        </p:spPr>
        <p:txBody>
          <a:bodyPr lIns="50800" tIns="50800" rIns="50800" bIns="50800" anchor="ctr"/>
          <a:lstStyle/>
          <a:p>
            <a:pPr>
              <a:defRPr sz="3200"/>
            </a:pPr>
          </a:p>
        </p:txBody>
      </p:sp>
      <p:sp>
        <p:nvSpPr>
          <p:cNvPr id="248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8" name="Infographic Chart"/>
          <p:cNvSpPr txBox="1"/>
          <p:nvPr/>
        </p:nvSpPr>
        <p:spPr>
          <a:xfrm>
            <a:off x="1707674" y="996924"/>
            <a:ext cx="381627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Infographic Chart</a:t>
            </a:r>
          </a:p>
        </p:txBody>
      </p:sp>
      <p:sp>
        <p:nvSpPr>
          <p:cNvPr id="2489"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
        <p:nvSpPr>
          <p:cNvPr id="2490" name="线条"/>
          <p:cNvSpPr/>
          <p:nvPr/>
        </p:nvSpPr>
        <p:spPr>
          <a:xfrm flipV="1">
            <a:off x="2771438" y="3309250"/>
            <a:ext cx="1" cy="5576920"/>
          </a:xfrm>
          <a:prstGeom prst="line">
            <a:avLst/>
          </a:prstGeom>
          <a:ln w="127000">
            <a:solidFill>
              <a:srgbClr val="85888D"/>
            </a:solidFill>
            <a:miter lim="400000"/>
          </a:ln>
        </p:spPr>
        <p:txBody>
          <a:bodyPr lIns="50800" tIns="50800" rIns="50800" bIns="50800" anchor="ctr"/>
          <a:lstStyle/>
          <a:p>
            <a:pPr>
              <a:defRPr sz="3200"/>
            </a:pPr>
          </a:p>
        </p:txBody>
      </p:sp>
      <p:grpSp>
        <p:nvGrpSpPr>
          <p:cNvPr id="2497" name="成组"/>
          <p:cNvGrpSpPr/>
          <p:nvPr/>
        </p:nvGrpSpPr>
        <p:grpSpPr>
          <a:xfrm>
            <a:off x="5226374" y="4409860"/>
            <a:ext cx="1270001" cy="5580951"/>
            <a:chOff x="0" y="0"/>
            <a:chExt cx="1270000" cy="5580950"/>
          </a:xfrm>
        </p:grpSpPr>
        <p:grpSp>
          <p:nvGrpSpPr>
            <p:cNvPr id="2493" name="成组"/>
            <p:cNvGrpSpPr/>
            <p:nvPr/>
          </p:nvGrpSpPr>
          <p:grpSpPr>
            <a:xfrm>
              <a:off x="73816" y="0"/>
              <a:ext cx="1122369" cy="1122369"/>
              <a:chOff x="0" y="0"/>
              <a:chExt cx="1122368" cy="1122368"/>
            </a:xfrm>
          </p:grpSpPr>
          <p:sp>
            <p:nvSpPr>
              <p:cNvPr id="2491" name="圆形"/>
              <p:cNvSpPr/>
              <p:nvPr/>
            </p:nvSpPr>
            <p:spPr>
              <a:xfrm>
                <a:off x="0" y="0"/>
                <a:ext cx="1122369" cy="1122369"/>
              </a:xfrm>
              <a:prstGeom prst="ellipse">
                <a:avLst/>
              </a:prstGeom>
              <a:solidFill>
                <a:srgbClr val="F1C05F"/>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2492" name="A"/>
              <p:cNvSpPr txBox="1"/>
              <p:nvPr/>
            </p:nvSpPr>
            <p:spPr>
              <a:xfrm>
                <a:off x="331822" y="161134"/>
                <a:ext cx="458725"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600">
                    <a:solidFill>
                      <a:srgbClr val="FFFFFF"/>
                    </a:solidFill>
                    <a:latin typeface="Helvetica"/>
                    <a:ea typeface="Helvetica"/>
                    <a:cs typeface="Helvetica"/>
                    <a:sym typeface="Helvetica"/>
                  </a:defRPr>
                </a:lvl1pPr>
              </a:lstStyle>
              <a:p>
                <a:pPr/>
                <a:r>
                  <a:t>A</a:t>
                </a:r>
              </a:p>
            </p:txBody>
          </p:sp>
        </p:grpSp>
        <p:sp>
          <p:nvSpPr>
            <p:cNvPr id="2494" name="线条"/>
            <p:cNvSpPr/>
            <p:nvPr/>
          </p:nvSpPr>
          <p:spPr>
            <a:xfrm flipV="1">
              <a:off x="634999" y="1023785"/>
              <a:ext cx="1" cy="3886978"/>
            </a:xfrm>
            <a:prstGeom prst="line">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2495" name="矩形"/>
            <p:cNvSpPr/>
            <p:nvPr/>
          </p:nvSpPr>
          <p:spPr>
            <a:xfrm>
              <a:off x="0" y="4770960"/>
              <a:ext cx="1270000" cy="208260"/>
            </a:xfrm>
            <a:prstGeom prst="rect">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496" name="2010"/>
            <p:cNvSpPr txBox="1"/>
            <p:nvPr/>
          </p:nvSpPr>
          <p:spPr>
            <a:xfrm>
              <a:off x="41922" y="4895150"/>
              <a:ext cx="118789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F1C05F"/>
                  </a:solidFill>
                  <a:latin typeface="Helvetica"/>
                  <a:ea typeface="Helvetica"/>
                  <a:cs typeface="Helvetica"/>
                  <a:sym typeface="Helvetica"/>
                </a:defRPr>
              </a:lvl1pPr>
            </a:lstStyle>
            <a:p>
              <a:pPr/>
              <a:r>
                <a:t>2010</a:t>
              </a:r>
            </a:p>
          </p:txBody>
        </p:sp>
      </p:grpSp>
      <p:grpSp>
        <p:nvGrpSpPr>
          <p:cNvPr id="2504" name="成组"/>
          <p:cNvGrpSpPr/>
          <p:nvPr/>
        </p:nvGrpSpPr>
        <p:grpSpPr>
          <a:xfrm>
            <a:off x="8487764" y="5224145"/>
            <a:ext cx="1270001" cy="4766666"/>
            <a:chOff x="0" y="0"/>
            <a:chExt cx="1270000" cy="4766664"/>
          </a:xfrm>
        </p:grpSpPr>
        <p:sp>
          <p:nvSpPr>
            <p:cNvPr id="2498" name="矩形"/>
            <p:cNvSpPr/>
            <p:nvPr/>
          </p:nvSpPr>
          <p:spPr>
            <a:xfrm>
              <a:off x="0" y="3965787"/>
              <a:ext cx="1270000" cy="208260"/>
            </a:xfrm>
            <a:prstGeom prst="rect">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3FA086"/>
                  </a:solidFill>
                </a:defRPr>
              </a:pPr>
            </a:p>
          </p:txBody>
        </p:sp>
        <p:sp>
          <p:nvSpPr>
            <p:cNvPr id="2499" name="线条"/>
            <p:cNvSpPr/>
            <p:nvPr/>
          </p:nvSpPr>
          <p:spPr>
            <a:xfrm flipV="1">
              <a:off x="635000" y="218612"/>
              <a:ext cx="1" cy="3886978"/>
            </a:xfrm>
            <a:prstGeom prst="line">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grpSp>
          <p:nvGrpSpPr>
            <p:cNvPr id="2502" name="成组"/>
            <p:cNvGrpSpPr/>
            <p:nvPr/>
          </p:nvGrpSpPr>
          <p:grpSpPr>
            <a:xfrm>
              <a:off x="80878" y="0"/>
              <a:ext cx="1122369" cy="1122369"/>
              <a:chOff x="0" y="0"/>
              <a:chExt cx="1122368" cy="1122368"/>
            </a:xfrm>
          </p:grpSpPr>
          <p:sp>
            <p:nvSpPr>
              <p:cNvPr id="2500" name="圆形"/>
              <p:cNvSpPr/>
              <p:nvPr/>
            </p:nvSpPr>
            <p:spPr>
              <a:xfrm>
                <a:off x="0" y="0"/>
                <a:ext cx="1122369" cy="1122369"/>
              </a:xfrm>
              <a:prstGeom prst="ellipse">
                <a:avLst/>
              </a:prstGeom>
              <a:solidFill>
                <a:srgbClr val="3FA086"/>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2501" name="B"/>
              <p:cNvSpPr txBox="1"/>
              <p:nvPr/>
            </p:nvSpPr>
            <p:spPr>
              <a:xfrm>
                <a:off x="331822" y="161134"/>
                <a:ext cx="458725"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600">
                    <a:solidFill>
                      <a:srgbClr val="FFFFFF"/>
                    </a:solidFill>
                    <a:latin typeface="Helvetica"/>
                    <a:ea typeface="Helvetica"/>
                    <a:cs typeface="Helvetica"/>
                    <a:sym typeface="Helvetica"/>
                  </a:defRPr>
                </a:lvl1pPr>
              </a:lstStyle>
              <a:p>
                <a:pPr/>
                <a:r>
                  <a:t>B</a:t>
                </a:r>
              </a:p>
            </p:txBody>
          </p:sp>
        </p:grpSp>
        <p:sp>
          <p:nvSpPr>
            <p:cNvPr id="2503" name="2010"/>
            <p:cNvSpPr txBox="1"/>
            <p:nvPr/>
          </p:nvSpPr>
          <p:spPr>
            <a:xfrm>
              <a:off x="48984" y="4080864"/>
              <a:ext cx="118789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3FA086"/>
                  </a:solidFill>
                  <a:latin typeface="Helvetica"/>
                  <a:ea typeface="Helvetica"/>
                  <a:cs typeface="Helvetica"/>
                  <a:sym typeface="Helvetica"/>
                </a:defRPr>
              </a:lvl1pPr>
            </a:lstStyle>
            <a:p>
              <a:pPr/>
              <a:r>
                <a:t>2010</a:t>
              </a:r>
            </a:p>
          </p:txBody>
        </p:sp>
      </p:grpSp>
      <p:grpSp>
        <p:nvGrpSpPr>
          <p:cNvPr id="2511" name="成组"/>
          <p:cNvGrpSpPr/>
          <p:nvPr/>
        </p:nvGrpSpPr>
        <p:grpSpPr>
          <a:xfrm>
            <a:off x="11666537" y="6471603"/>
            <a:ext cx="1270001" cy="3640635"/>
            <a:chOff x="0" y="0"/>
            <a:chExt cx="1270000" cy="3640634"/>
          </a:xfrm>
        </p:grpSpPr>
        <p:sp>
          <p:nvSpPr>
            <p:cNvPr id="2505" name="线条"/>
            <p:cNvSpPr/>
            <p:nvPr/>
          </p:nvSpPr>
          <p:spPr>
            <a:xfrm flipV="1">
              <a:off x="574419" y="841886"/>
              <a:ext cx="1" cy="2075591"/>
            </a:xfrm>
            <a:prstGeom prst="line">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2506" name="矩形"/>
            <p:cNvSpPr/>
            <p:nvPr/>
          </p:nvSpPr>
          <p:spPr>
            <a:xfrm>
              <a:off x="0" y="2786073"/>
              <a:ext cx="1270000" cy="208260"/>
            </a:xfrm>
            <a:prstGeom prst="rect">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507" name="2010"/>
            <p:cNvSpPr txBox="1"/>
            <p:nvPr/>
          </p:nvSpPr>
          <p:spPr>
            <a:xfrm>
              <a:off x="0" y="2954834"/>
              <a:ext cx="118789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FF635F"/>
                  </a:solidFill>
                  <a:latin typeface="Helvetica"/>
                  <a:ea typeface="Helvetica"/>
                  <a:cs typeface="Helvetica"/>
                  <a:sym typeface="Helvetica"/>
                </a:defRPr>
              </a:lvl1pPr>
            </a:lstStyle>
            <a:p>
              <a:pPr/>
              <a:r>
                <a:t>2010</a:t>
              </a:r>
            </a:p>
          </p:txBody>
        </p:sp>
        <p:grpSp>
          <p:nvGrpSpPr>
            <p:cNvPr id="2510" name="成组"/>
            <p:cNvGrpSpPr/>
            <p:nvPr/>
          </p:nvGrpSpPr>
          <p:grpSpPr>
            <a:xfrm>
              <a:off x="82618" y="0"/>
              <a:ext cx="1122370" cy="1122369"/>
              <a:chOff x="0" y="0"/>
              <a:chExt cx="1122368" cy="1122368"/>
            </a:xfrm>
          </p:grpSpPr>
          <p:sp>
            <p:nvSpPr>
              <p:cNvPr id="2508" name="圆形"/>
              <p:cNvSpPr/>
              <p:nvPr/>
            </p:nvSpPr>
            <p:spPr>
              <a:xfrm>
                <a:off x="0" y="0"/>
                <a:ext cx="1122369" cy="1122369"/>
              </a:xfrm>
              <a:prstGeom prst="ellipse">
                <a:avLst/>
              </a:prstGeom>
              <a:solidFill>
                <a:srgbClr val="FF635F"/>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2509" name="C"/>
              <p:cNvSpPr txBox="1"/>
              <p:nvPr/>
            </p:nvSpPr>
            <p:spPr>
              <a:xfrm>
                <a:off x="331822" y="161134"/>
                <a:ext cx="458725"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600">
                    <a:solidFill>
                      <a:srgbClr val="FFFFFF"/>
                    </a:solidFill>
                    <a:latin typeface="Helvetica"/>
                    <a:ea typeface="Helvetica"/>
                    <a:cs typeface="Helvetica"/>
                    <a:sym typeface="Helvetica"/>
                  </a:defRPr>
                </a:lvl1pPr>
              </a:lstStyle>
              <a:p>
                <a:pPr/>
                <a:r>
                  <a:t>C</a:t>
                </a:r>
              </a:p>
            </p:txBody>
          </p:sp>
        </p:grpSp>
      </p:grpSp>
      <p:grpSp>
        <p:nvGrpSpPr>
          <p:cNvPr id="2518" name="成组"/>
          <p:cNvGrpSpPr/>
          <p:nvPr/>
        </p:nvGrpSpPr>
        <p:grpSpPr>
          <a:xfrm>
            <a:off x="14928541" y="3309251"/>
            <a:ext cx="1270001" cy="6802987"/>
            <a:chOff x="0" y="0"/>
            <a:chExt cx="1270000" cy="6802986"/>
          </a:xfrm>
        </p:grpSpPr>
        <p:sp>
          <p:nvSpPr>
            <p:cNvPr id="2512" name="线条"/>
            <p:cNvSpPr/>
            <p:nvPr/>
          </p:nvSpPr>
          <p:spPr>
            <a:xfrm flipV="1">
              <a:off x="630856" y="606956"/>
              <a:ext cx="1" cy="5472873"/>
            </a:xfrm>
            <a:prstGeom prst="line">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2513" name="矩形"/>
            <p:cNvSpPr/>
            <p:nvPr/>
          </p:nvSpPr>
          <p:spPr>
            <a:xfrm>
              <a:off x="0" y="5943797"/>
              <a:ext cx="1270000" cy="208260"/>
            </a:xfrm>
            <a:prstGeom prst="rect">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514" name="2010"/>
            <p:cNvSpPr txBox="1"/>
            <p:nvPr/>
          </p:nvSpPr>
          <p:spPr>
            <a:xfrm>
              <a:off x="44840" y="6117186"/>
              <a:ext cx="118789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F1C05F"/>
                  </a:solidFill>
                  <a:latin typeface="Helvetica"/>
                  <a:ea typeface="Helvetica"/>
                  <a:cs typeface="Helvetica"/>
                  <a:sym typeface="Helvetica"/>
                </a:defRPr>
              </a:lvl1pPr>
            </a:lstStyle>
            <a:p>
              <a:pPr/>
              <a:r>
                <a:t>2010</a:t>
              </a:r>
            </a:p>
          </p:txBody>
        </p:sp>
        <p:grpSp>
          <p:nvGrpSpPr>
            <p:cNvPr id="2517" name="成组"/>
            <p:cNvGrpSpPr/>
            <p:nvPr/>
          </p:nvGrpSpPr>
          <p:grpSpPr>
            <a:xfrm>
              <a:off x="82371" y="0"/>
              <a:ext cx="1122369" cy="1122369"/>
              <a:chOff x="0" y="0"/>
              <a:chExt cx="1122368" cy="1122368"/>
            </a:xfrm>
          </p:grpSpPr>
          <p:sp>
            <p:nvSpPr>
              <p:cNvPr id="2515" name="圆形"/>
              <p:cNvSpPr/>
              <p:nvPr/>
            </p:nvSpPr>
            <p:spPr>
              <a:xfrm>
                <a:off x="0" y="0"/>
                <a:ext cx="1122369" cy="1122369"/>
              </a:xfrm>
              <a:prstGeom prst="ellipse">
                <a:avLst/>
              </a:prstGeom>
              <a:solidFill>
                <a:srgbClr val="F1C05F"/>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2516" name="D"/>
              <p:cNvSpPr txBox="1"/>
              <p:nvPr/>
            </p:nvSpPr>
            <p:spPr>
              <a:xfrm>
                <a:off x="333389" y="161134"/>
                <a:ext cx="576584"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600">
                    <a:solidFill>
                      <a:srgbClr val="FFFFFF"/>
                    </a:solidFill>
                    <a:latin typeface="Helvetica"/>
                    <a:ea typeface="Helvetica"/>
                    <a:cs typeface="Helvetica"/>
                    <a:sym typeface="Helvetica"/>
                  </a:defRPr>
                </a:lvl1pPr>
              </a:lstStyle>
              <a:p>
                <a:pPr/>
                <a:r>
                  <a:t>D</a:t>
                </a:r>
              </a:p>
            </p:txBody>
          </p:sp>
        </p:grpSp>
      </p:grpSp>
      <p:grpSp>
        <p:nvGrpSpPr>
          <p:cNvPr id="2525" name="成组"/>
          <p:cNvGrpSpPr/>
          <p:nvPr/>
        </p:nvGrpSpPr>
        <p:grpSpPr>
          <a:xfrm>
            <a:off x="18148624" y="5627596"/>
            <a:ext cx="1270001" cy="4484642"/>
            <a:chOff x="0" y="0"/>
            <a:chExt cx="1270000" cy="4484640"/>
          </a:xfrm>
        </p:grpSpPr>
        <p:sp>
          <p:nvSpPr>
            <p:cNvPr id="2519" name="线条"/>
            <p:cNvSpPr/>
            <p:nvPr/>
          </p:nvSpPr>
          <p:spPr>
            <a:xfrm flipV="1">
              <a:off x="672164" y="448245"/>
              <a:ext cx="1" cy="3313239"/>
            </a:xfrm>
            <a:prstGeom prst="line">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2520" name="矩形"/>
            <p:cNvSpPr/>
            <p:nvPr/>
          </p:nvSpPr>
          <p:spPr>
            <a:xfrm>
              <a:off x="0" y="3683763"/>
              <a:ext cx="1270000" cy="208260"/>
            </a:xfrm>
            <a:prstGeom prst="rect">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521" name="2010"/>
            <p:cNvSpPr txBox="1"/>
            <p:nvPr/>
          </p:nvSpPr>
          <p:spPr>
            <a:xfrm>
              <a:off x="41923" y="3798840"/>
              <a:ext cx="1187897"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800">
                  <a:solidFill>
                    <a:srgbClr val="FF635F"/>
                  </a:solidFill>
                  <a:latin typeface="Helvetica"/>
                  <a:ea typeface="Helvetica"/>
                  <a:cs typeface="Helvetica"/>
                  <a:sym typeface="Helvetica"/>
                </a:defRPr>
              </a:lvl1pPr>
            </a:lstStyle>
            <a:p>
              <a:pPr/>
              <a:r>
                <a:t>2010</a:t>
              </a:r>
            </a:p>
          </p:txBody>
        </p:sp>
        <p:grpSp>
          <p:nvGrpSpPr>
            <p:cNvPr id="2524" name="成组"/>
            <p:cNvGrpSpPr/>
            <p:nvPr/>
          </p:nvGrpSpPr>
          <p:grpSpPr>
            <a:xfrm>
              <a:off x="110980" y="0"/>
              <a:ext cx="1122369" cy="1122369"/>
              <a:chOff x="0" y="0"/>
              <a:chExt cx="1122368" cy="1122368"/>
            </a:xfrm>
          </p:grpSpPr>
          <p:sp>
            <p:nvSpPr>
              <p:cNvPr id="2522" name="圆形"/>
              <p:cNvSpPr/>
              <p:nvPr/>
            </p:nvSpPr>
            <p:spPr>
              <a:xfrm>
                <a:off x="0" y="0"/>
                <a:ext cx="1122369" cy="1122369"/>
              </a:xfrm>
              <a:prstGeom prst="ellipse">
                <a:avLst/>
              </a:prstGeom>
              <a:solidFill>
                <a:srgbClr val="FF635F"/>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pPr>
              </a:p>
            </p:txBody>
          </p:sp>
          <p:sp>
            <p:nvSpPr>
              <p:cNvPr id="2523" name="E"/>
              <p:cNvSpPr txBox="1"/>
              <p:nvPr/>
            </p:nvSpPr>
            <p:spPr>
              <a:xfrm>
                <a:off x="331822" y="161134"/>
                <a:ext cx="458725" cy="800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4600">
                    <a:solidFill>
                      <a:srgbClr val="FFFFFF"/>
                    </a:solidFill>
                    <a:latin typeface="Helvetica"/>
                    <a:ea typeface="Helvetica"/>
                    <a:cs typeface="Helvetica"/>
                    <a:sym typeface="Helvetica"/>
                  </a:defRPr>
                </a:lvl1pPr>
              </a:lstStyle>
              <a:p>
                <a:pPr/>
                <a:r>
                  <a:t>E</a:t>
                </a:r>
              </a:p>
            </p:txBody>
          </p:sp>
        </p:grpSp>
      </p:grpSp>
      <p:grpSp>
        <p:nvGrpSpPr>
          <p:cNvPr id="2528" name="成组"/>
          <p:cNvGrpSpPr/>
          <p:nvPr/>
        </p:nvGrpSpPr>
        <p:grpSpPr>
          <a:xfrm>
            <a:off x="4518673" y="10181345"/>
            <a:ext cx="2685403" cy="2081562"/>
            <a:chOff x="0" y="133350"/>
            <a:chExt cx="2685402" cy="2081561"/>
          </a:xfrm>
        </p:grpSpPr>
        <p:sp>
          <p:nvSpPr>
            <p:cNvPr id="2526" name="Your Title"/>
            <p:cNvSpPr txBox="1"/>
            <p:nvPr/>
          </p:nvSpPr>
          <p:spPr>
            <a:xfrm>
              <a:off x="498157" y="133350"/>
              <a:ext cx="168908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Your Title</a:t>
              </a:r>
            </a:p>
          </p:txBody>
        </p:sp>
        <p:sp>
          <p:nvSpPr>
            <p:cNvPr id="2527" name="Donec sit amet tortor suscipit, aliquet lectus ac, molestie lectus. Donec tincidunt nunc tellus."/>
            <p:cNvSpPr txBox="1"/>
            <p:nvPr/>
          </p:nvSpPr>
          <p:spPr>
            <a:xfrm>
              <a:off x="0" y="711231"/>
              <a:ext cx="2685403" cy="150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90000"/>
                </a:lnSpc>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a:t>
              </a:r>
            </a:p>
          </p:txBody>
        </p:sp>
      </p:grpSp>
      <p:grpSp>
        <p:nvGrpSpPr>
          <p:cNvPr id="2531" name="成组"/>
          <p:cNvGrpSpPr/>
          <p:nvPr/>
        </p:nvGrpSpPr>
        <p:grpSpPr>
          <a:xfrm>
            <a:off x="7792763" y="10163422"/>
            <a:ext cx="2685403" cy="2099485"/>
            <a:chOff x="0" y="120650"/>
            <a:chExt cx="2685401" cy="2099484"/>
          </a:xfrm>
        </p:grpSpPr>
        <p:sp>
          <p:nvSpPr>
            <p:cNvPr id="2529" name="Your Title"/>
            <p:cNvSpPr txBox="1"/>
            <p:nvPr/>
          </p:nvSpPr>
          <p:spPr>
            <a:xfrm>
              <a:off x="498157" y="120650"/>
              <a:ext cx="168908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Your Title</a:t>
              </a:r>
            </a:p>
          </p:txBody>
        </p:sp>
        <p:sp>
          <p:nvSpPr>
            <p:cNvPr id="2530" name="Donec sit amet tortor suscipit, aliquet lectus ac, molestie lectus. Donec tincidunt nunc tellus."/>
            <p:cNvSpPr txBox="1"/>
            <p:nvPr/>
          </p:nvSpPr>
          <p:spPr>
            <a:xfrm>
              <a:off x="0" y="716454"/>
              <a:ext cx="2685402" cy="150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90000"/>
                </a:lnSpc>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a:t>
              </a:r>
            </a:p>
          </p:txBody>
        </p:sp>
      </p:grpSp>
      <p:grpSp>
        <p:nvGrpSpPr>
          <p:cNvPr id="2534" name="成组"/>
          <p:cNvGrpSpPr/>
          <p:nvPr/>
        </p:nvGrpSpPr>
        <p:grpSpPr>
          <a:xfrm>
            <a:off x="10872553" y="10163422"/>
            <a:ext cx="2685403" cy="2099485"/>
            <a:chOff x="0" y="120650"/>
            <a:chExt cx="2685401" cy="2099484"/>
          </a:xfrm>
        </p:grpSpPr>
        <p:sp>
          <p:nvSpPr>
            <p:cNvPr id="2532" name="Your Title"/>
            <p:cNvSpPr txBox="1"/>
            <p:nvPr/>
          </p:nvSpPr>
          <p:spPr>
            <a:xfrm>
              <a:off x="498157" y="120650"/>
              <a:ext cx="168908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Your Title</a:t>
              </a:r>
            </a:p>
          </p:txBody>
        </p:sp>
        <p:sp>
          <p:nvSpPr>
            <p:cNvPr id="2533" name="Donec sit amet tortor suscipit, aliquet lectus ac, molestie lectus. Donec tincidunt nunc tellus."/>
            <p:cNvSpPr txBox="1"/>
            <p:nvPr/>
          </p:nvSpPr>
          <p:spPr>
            <a:xfrm>
              <a:off x="0" y="716454"/>
              <a:ext cx="2685402" cy="150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90000"/>
                </a:lnSpc>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a:t>
              </a:r>
            </a:p>
          </p:txBody>
        </p:sp>
      </p:grpSp>
      <p:grpSp>
        <p:nvGrpSpPr>
          <p:cNvPr id="2537" name="成组"/>
          <p:cNvGrpSpPr/>
          <p:nvPr/>
        </p:nvGrpSpPr>
        <p:grpSpPr>
          <a:xfrm>
            <a:off x="14220840" y="10150722"/>
            <a:ext cx="2685403" cy="2112185"/>
            <a:chOff x="0" y="107950"/>
            <a:chExt cx="2685401" cy="2112184"/>
          </a:xfrm>
        </p:grpSpPr>
        <p:sp>
          <p:nvSpPr>
            <p:cNvPr id="2535" name="Your Title"/>
            <p:cNvSpPr txBox="1"/>
            <p:nvPr/>
          </p:nvSpPr>
          <p:spPr>
            <a:xfrm>
              <a:off x="498157" y="107950"/>
              <a:ext cx="168908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Your Title</a:t>
              </a:r>
            </a:p>
          </p:txBody>
        </p:sp>
        <p:sp>
          <p:nvSpPr>
            <p:cNvPr id="2536" name="Donec sit amet tortor suscipit, aliquet lectus ac, molestie lectus. Donec tincidunt nunc tellus."/>
            <p:cNvSpPr txBox="1"/>
            <p:nvPr/>
          </p:nvSpPr>
          <p:spPr>
            <a:xfrm>
              <a:off x="0" y="716454"/>
              <a:ext cx="2685402" cy="150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90000"/>
                </a:lnSpc>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a:t>
              </a:r>
            </a:p>
          </p:txBody>
        </p:sp>
      </p:grpSp>
      <p:grpSp>
        <p:nvGrpSpPr>
          <p:cNvPr id="2540" name="成组"/>
          <p:cNvGrpSpPr/>
          <p:nvPr/>
        </p:nvGrpSpPr>
        <p:grpSpPr>
          <a:xfrm>
            <a:off x="17440923" y="10163422"/>
            <a:ext cx="2685402" cy="2099485"/>
            <a:chOff x="0" y="120650"/>
            <a:chExt cx="2685401" cy="2099484"/>
          </a:xfrm>
        </p:grpSpPr>
        <p:sp>
          <p:nvSpPr>
            <p:cNvPr id="2538" name="Your Title"/>
            <p:cNvSpPr txBox="1"/>
            <p:nvPr/>
          </p:nvSpPr>
          <p:spPr>
            <a:xfrm>
              <a:off x="535322" y="120650"/>
              <a:ext cx="168908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solidFill>
                    <a:srgbClr val="D2D2D2"/>
                  </a:solidFill>
                  <a:latin typeface="Helvetica"/>
                  <a:ea typeface="Helvetica"/>
                  <a:cs typeface="Helvetica"/>
                  <a:sym typeface="Helvetica"/>
                </a:defRPr>
              </a:lvl1pPr>
            </a:lstStyle>
            <a:p>
              <a:pPr/>
              <a:r>
                <a:t>Your Title</a:t>
              </a:r>
            </a:p>
          </p:txBody>
        </p:sp>
        <p:sp>
          <p:nvSpPr>
            <p:cNvPr id="2539" name="Donec sit amet tortor suscipit, aliquet lectus ac, molestie lectus. Donec tincidunt nunc tellus."/>
            <p:cNvSpPr txBox="1"/>
            <p:nvPr/>
          </p:nvSpPr>
          <p:spPr>
            <a:xfrm>
              <a:off x="0" y="716454"/>
              <a:ext cx="2685402" cy="150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90000"/>
                </a:lnSpc>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200"/>
                                  </p:stCondLst>
                                  <p:childTnLst>
                                    <p:set>
                                      <p:cBhvr>
                                        <p:cTn id="6" fill="hold"/>
                                        <p:tgtEl>
                                          <p:spTgt spid="2485">
                                            <p:graphicEl>
                                              <a:chart bldStep="gridLegend" categoryIdx="-3" seriesIdx="-3"/>
                                            </p:graphicEl>
                                          </p:spTgt>
                                        </p:tgtEl>
                                        <p:attrNameLst>
                                          <p:attrName>style.visibility</p:attrName>
                                        </p:attrNameLst>
                                      </p:cBhvr>
                                      <p:to>
                                        <p:strVal val="visible"/>
                                      </p:to>
                                    </p:set>
                                    <p:animEffect filter="wipe(left)" transition="in">
                                      <p:cBhvr>
                                        <p:cTn id="7" dur="1000"/>
                                        <p:tgtEl>
                                          <p:spTgt spid="2485">
                                            <p:graphicEl>
                                              <a:chart bldStep="gridLegend" categoryIdx="-3" seriesIdx="-3"/>
                                            </p:graphicEl>
                                          </p:spTgt>
                                        </p:tgtEl>
                                      </p:cBhvr>
                                    </p:animEffect>
                                  </p:childTnLst>
                                </p:cTn>
                              </p:par>
                            </p:childTnLst>
                          </p:cTn>
                        </p:par>
                        <p:par>
                          <p:cTn id="8" fill="hold">
                            <p:stCondLst>
                              <p:cond delay="1200"/>
                            </p:stCondLst>
                            <p:childTnLst>
                              <p:par>
                                <p:cTn id="9" presetClass="entr" nodeType="afterEffect" presetSubtype="8" presetID="22" grpId="1" fill="hold">
                                  <p:stCondLst>
                                    <p:cond delay="0"/>
                                  </p:stCondLst>
                                  <p:childTnLst>
                                    <p:set>
                                      <p:cBhvr>
                                        <p:cTn id="10" fill="hold"/>
                                        <p:tgtEl>
                                          <p:spTgt spid="2485">
                                            <p:graphicEl>
                                              <a:chart bldStep="series" categoryIdx="-4" seriesIdx="0"/>
                                            </p:graphicEl>
                                          </p:spTgt>
                                        </p:tgtEl>
                                        <p:attrNameLst>
                                          <p:attrName>style.visibility</p:attrName>
                                        </p:attrNameLst>
                                      </p:cBhvr>
                                      <p:to>
                                        <p:strVal val="visible"/>
                                      </p:to>
                                    </p:set>
                                    <p:animEffect filter="wipe(left)" transition="in">
                                      <p:cBhvr>
                                        <p:cTn id="11" dur="1000"/>
                                        <p:tgtEl>
                                          <p:spTgt spid="2485">
                                            <p:graphicEl>
                                              <a:chart bldStep="series" categoryIdx="-4" seriesIdx="0"/>
                                            </p:graphicEl>
                                          </p:spTgt>
                                        </p:tgtEl>
                                      </p:cBhvr>
                                    </p:animEffect>
                                  </p:childTnLst>
                                </p:cTn>
                              </p:par>
                            </p:childTnLst>
                          </p:cTn>
                        </p:par>
                        <p:par>
                          <p:cTn id="12" fill="hold">
                            <p:stCondLst>
                              <p:cond delay="2200"/>
                            </p:stCondLst>
                            <p:childTnLst>
                              <p:par>
                                <p:cTn id="13" presetClass="entr" nodeType="afterEffect" presetSubtype="8" presetID="22" grpId="2" fill="hold">
                                  <p:stCondLst>
                                    <p:cond delay="200"/>
                                  </p:stCondLst>
                                  <p:iterate type="el" backwards="0">
                                    <p:tmAbs val="0"/>
                                  </p:iterate>
                                  <p:childTnLst>
                                    <p:set>
                                      <p:cBhvr>
                                        <p:cTn id="14" fill="hold"/>
                                        <p:tgtEl>
                                          <p:spTgt spid="2486"/>
                                        </p:tgtEl>
                                        <p:attrNameLst>
                                          <p:attrName>style.visibility</p:attrName>
                                        </p:attrNameLst>
                                      </p:cBhvr>
                                      <p:to>
                                        <p:strVal val="visible"/>
                                      </p:to>
                                    </p:set>
                                    <p:animEffect filter="wipe(left)" transition="in">
                                      <p:cBhvr>
                                        <p:cTn id="15" dur="1000"/>
                                        <p:tgtEl>
                                          <p:spTgt spid="2486"/>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4" presetID="2" grpId="3" fill="hold">
                                  <p:stCondLst>
                                    <p:cond delay="0"/>
                                  </p:stCondLst>
                                  <p:iterate type="el" backwards="0">
                                    <p:tmAbs val="0"/>
                                  </p:iterate>
                                  <p:childTnLst>
                                    <p:set>
                                      <p:cBhvr>
                                        <p:cTn id="19" fill="hold"/>
                                        <p:tgtEl>
                                          <p:spTgt spid="2497"/>
                                        </p:tgtEl>
                                        <p:attrNameLst>
                                          <p:attrName>style.visibility</p:attrName>
                                        </p:attrNameLst>
                                      </p:cBhvr>
                                      <p:to>
                                        <p:strVal val="visible"/>
                                      </p:to>
                                    </p:set>
                                    <p:anim calcmode="lin" valueType="num">
                                      <p:cBhvr>
                                        <p:cTn id="20" dur="800" fill="hold"/>
                                        <p:tgtEl>
                                          <p:spTgt spid="2497"/>
                                        </p:tgtEl>
                                        <p:attrNameLst>
                                          <p:attrName>ppt_x</p:attrName>
                                        </p:attrNameLst>
                                      </p:cBhvr>
                                      <p:tavLst>
                                        <p:tav tm="0">
                                          <p:val>
                                            <p:strVal val="#ppt_x"/>
                                          </p:val>
                                        </p:tav>
                                        <p:tav tm="100000">
                                          <p:val>
                                            <p:strVal val="#ppt_x"/>
                                          </p:val>
                                        </p:tav>
                                      </p:tavLst>
                                    </p:anim>
                                    <p:anim calcmode="lin" valueType="num">
                                      <p:cBhvr>
                                        <p:cTn id="21" dur="800" fill="hold"/>
                                        <p:tgtEl>
                                          <p:spTgt spid="2497"/>
                                        </p:tgtEl>
                                        <p:attrNameLst>
                                          <p:attrName>ppt_y</p:attrName>
                                        </p:attrNameLst>
                                      </p:cBhvr>
                                      <p:tavLst>
                                        <p:tav tm="0">
                                          <p:val>
                                            <p:strVal val="1+#ppt_h/2"/>
                                          </p:val>
                                        </p:tav>
                                        <p:tav tm="100000">
                                          <p:val>
                                            <p:strVal val="#ppt_y"/>
                                          </p:val>
                                        </p:tav>
                                      </p:tavLst>
                                    </p:anim>
                                  </p:childTnLst>
                                </p:cTn>
                              </p:par>
                            </p:childTnLst>
                          </p:cTn>
                        </p:par>
                        <p:par>
                          <p:cTn id="22" fill="hold">
                            <p:stCondLst>
                              <p:cond delay="800"/>
                            </p:stCondLst>
                            <p:childTnLst>
                              <p:par>
                                <p:cTn id="23" presetClass="entr" nodeType="afterEffect" presetSubtype="4" presetID="2" grpId="4" fill="hold">
                                  <p:stCondLst>
                                    <p:cond delay="300"/>
                                  </p:stCondLst>
                                  <p:iterate type="el" backwards="0">
                                    <p:tmAbs val="0"/>
                                  </p:iterate>
                                  <p:childTnLst>
                                    <p:set>
                                      <p:cBhvr>
                                        <p:cTn id="24" fill="hold"/>
                                        <p:tgtEl>
                                          <p:spTgt spid="2504"/>
                                        </p:tgtEl>
                                        <p:attrNameLst>
                                          <p:attrName>style.visibility</p:attrName>
                                        </p:attrNameLst>
                                      </p:cBhvr>
                                      <p:to>
                                        <p:strVal val="visible"/>
                                      </p:to>
                                    </p:set>
                                    <p:anim calcmode="lin" valueType="num">
                                      <p:cBhvr>
                                        <p:cTn id="25" dur="800" fill="hold"/>
                                        <p:tgtEl>
                                          <p:spTgt spid="2504"/>
                                        </p:tgtEl>
                                        <p:attrNameLst>
                                          <p:attrName>ppt_x</p:attrName>
                                        </p:attrNameLst>
                                      </p:cBhvr>
                                      <p:tavLst>
                                        <p:tav tm="0">
                                          <p:val>
                                            <p:strVal val="#ppt_x"/>
                                          </p:val>
                                        </p:tav>
                                        <p:tav tm="100000">
                                          <p:val>
                                            <p:strVal val="#ppt_x"/>
                                          </p:val>
                                        </p:tav>
                                      </p:tavLst>
                                    </p:anim>
                                    <p:anim calcmode="lin" valueType="num">
                                      <p:cBhvr>
                                        <p:cTn id="26" dur="800" fill="hold"/>
                                        <p:tgtEl>
                                          <p:spTgt spid="2504"/>
                                        </p:tgtEl>
                                        <p:attrNameLst>
                                          <p:attrName>ppt_y</p:attrName>
                                        </p:attrNameLst>
                                      </p:cBhvr>
                                      <p:tavLst>
                                        <p:tav tm="0">
                                          <p:val>
                                            <p:strVal val="1+#ppt_h/2"/>
                                          </p:val>
                                        </p:tav>
                                        <p:tav tm="100000">
                                          <p:val>
                                            <p:strVal val="#ppt_y"/>
                                          </p:val>
                                        </p:tav>
                                      </p:tavLst>
                                    </p:anim>
                                  </p:childTnLst>
                                </p:cTn>
                              </p:par>
                            </p:childTnLst>
                          </p:cTn>
                        </p:par>
                        <p:par>
                          <p:cTn id="27" fill="hold">
                            <p:stCondLst>
                              <p:cond delay="1900"/>
                            </p:stCondLst>
                            <p:childTnLst>
                              <p:par>
                                <p:cTn id="28" presetClass="entr" nodeType="afterEffect" presetSubtype="4" presetID="2" grpId="5" fill="hold">
                                  <p:stCondLst>
                                    <p:cond delay="300"/>
                                  </p:stCondLst>
                                  <p:iterate type="el" backwards="0">
                                    <p:tmAbs val="0"/>
                                  </p:iterate>
                                  <p:childTnLst>
                                    <p:set>
                                      <p:cBhvr>
                                        <p:cTn id="29" fill="hold"/>
                                        <p:tgtEl>
                                          <p:spTgt spid="2511"/>
                                        </p:tgtEl>
                                        <p:attrNameLst>
                                          <p:attrName>style.visibility</p:attrName>
                                        </p:attrNameLst>
                                      </p:cBhvr>
                                      <p:to>
                                        <p:strVal val="visible"/>
                                      </p:to>
                                    </p:set>
                                    <p:anim calcmode="lin" valueType="num">
                                      <p:cBhvr>
                                        <p:cTn id="30" dur="800" fill="hold"/>
                                        <p:tgtEl>
                                          <p:spTgt spid="2511"/>
                                        </p:tgtEl>
                                        <p:attrNameLst>
                                          <p:attrName>ppt_x</p:attrName>
                                        </p:attrNameLst>
                                      </p:cBhvr>
                                      <p:tavLst>
                                        <p:tav tm="0">
                                          <p:val>
                                            <p:strVal val="#ppt_x"/>
                                          </p:val>
                                        </p:tav>
                                        <p:tav tm="100000">
                                          <p:val>
                                            <p:strVal val="#ppt_x"/>
                                          </p:val>
                                        </p:tav>
                                      </p:tavLst>
                                    </p:anim>
                                    <p:anim calcmode="lin" valueType="num">
                                      <p:cBhvr>
                                        <p:cTn id="31" dur="800" fill="hold"/>
                                        <p:tgtEl>
                                          <p:spTgt spid="2511"/>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Class="entr" nodeType="afterEffect" presetSubtype="4" presetID="2" grpId="6" fill="hold">
                                  <p:stCondLst>
                                    <p:cond delay="300"/>
                                  </p:stCondLst>
                                  <p:iterate type="el" backwards="0">
                                    <p:tmAbs val="0"/>
                                  </p:iterate>
                                  <p:childTnLst>
                                    <p:set>
                                      <p:cBhvr>
                                        <p:cTn id="34" fill="hold"/>
                                        <p:tgtEl>
                                          <p:spTgt spid="2518"/>
                                        </p:tgtEl>
                                        <p:attrNameLst>
                                          <p:attrName>style.visibility</p:attrName>
                                        </p:attrNameLst>
                                      </p:cBhvr>
                                      <p:to>
                                        <p:strVal val="visible"/>
                                      </p:to>
                                    </p:set>
                                    <p:anim calcmode="lin" valueType="num">
                                      <p:cBhvr>
                                        <p:cTn id="35" dur="800" fill="hold"/>
                                        <p:tgtEl>
                                          <p:spTgt spid="2518"/>
                                        </p:tgtEl>
                                        <p:attrNameLst>
                                          <p:attrName>ppt_x</p:attrName>
                                        </p:attrNameLst>
                                      </p:cBhvr>
                                      <p:tavLst>
                                        <p:tav tm="0">
                                          <p:val>
                                            <p:strVal val="#ppt_x"/>
                                          </p:val>
                                        </p:tav>
                                        <p:tav tm="100000">
                                          <p:val>
                                            <p:strVal val="#ppt_x"/>
                                          </p:val>
                                        </p:tav>
                                      </p:tavLst>
                                    </p:anim>
                                    <p:anim calcmode="lin" valueType="num">
                                      <p:cBhvr>
                                        <p:cTn id="36" dur="800" fill="hold"/>
                                        <p:tgtEl>
                                          <p:spTgt spid="2518"/>
                                        </p:tgtEl>
                                        <p:attrNameLst>
                                          <p:attrName>ppt_y</p:attrName>
                                        </p:attrNameLst>
                                      </p:cBhvr>
                                      <p:tavLst>
                                        <p:tav tm="0">
                                          <p:val>
                                            <p:strVal val="1+#ppt_h/2"/>
                                          </p:val>
                                        </p:tav>
                                        <p:tav tm="100000">
                                          <p:val>
                                            <p:strVal val="#ppt_y"/>
                                          </p:val>
                                        </p:tav>
                                      </p:tavLst>
                                    </p:anim>
                                  </p:childTnLst>
                                </p:cTn>
                              </p:par>
                            </p:childTnLst>
                          </p:cTn>
                        </p:par>
                        <p:par>
                          <p:cTn id="37" fill="hold">
                            <p:stCondLst>
                              <p:cond delay="4100"/>
                            </p:stCondLst>
                            <p:childTnLst>
                              <p:par>
                                <p:cTn id="38" presetClass="entr" nodeType="afterEffect" presetSubtype="4" presetID="2" grpId="7" fill="hold">
                                  <p:stCondLst>
                                    <p:cond delay="300"/>
                                  </p:stCondLst>
                                  <p:iterate type="el" backwards="0">
                                    <p:tmAbs val="0"/>
                                  </p:iterate>
                                  <p:childTnLst>
                                    <p:set>
                                      <p:cBhvr>
                                        <p:cTn id="39" fill="hold"/>
                                        <p:tgtEl>
                                          <p:spTgt spid="2525"/>
                                        </p:tgtEl>
                                        <p:attrNameLst>
                                          <p:attrName>style.visibility</p:attrName>
                                        </p:attrNameLst>
                                      </p:cBhvr>
                                      <p:to>
                                        <p:strVal val="visible"/>
                                      </p:to>
                                    </p:set>
                                    <p:anim calcmode="lin" valueType="num">
                                      <p:cBhvr>
                                        <p:cTn id="40" dur="800" fill="hold"/>
                                        <p:tgtEl>
                                          <p:spTgt spid="2525"/>
                                        </p:tgtEl>
                                        <p:attrNameLst>
                                          <p:attrName>ppt_x</p:attrName>
                                        </p:attrNameLst>
                                      </p:cBhvr>
                                      <p:tavLst>
                                        <p:tav tm="0">
                                          <p:val>
                                            <p:strVal val="#ppt_x"/>
                                          </p:val>
                                        </p:tav>
                                        <p:tav tm="100000">
                                          <p:val>
                                            <p:strVal val="#ppt_x"/>
                                          </p:val>
                                        </p:tav>
                                      </p:tavLst>
                                    </p:anim>
                                    <p:anim calcmode="lin" valueType="num">
                                      <p:cBhvr>
                                        <p:cTn id="41" dur="800" fill="hold"/>
                                        <p:tgtEl>
                                          <p:spTgt spid="252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8" fill="hold">
                                  <p:stCondLst>
                                    <p:cond delay="0"/>
                                  </p:stCondLst>
                                  <p:iterate type="el" backwards="0">
                                    <p:tmAbs val="0"/>
                                  </p:iterate>
                                  <p:childTnLst>
                                    <p:set>
                                      <p:cBhvr>
                                        <p:cTn id="45" fill="hold"/>
                                        <p:tgtEl>
                                          <p:spTgt spid="2528"/>
                                        </p:tgtEl>
                                        <p:attrNameLst>
                                          <p:attrName>style.visibility</p:attrName>
                                        </p:attrNameLst>
                                      </p:cBhvr>
                                      <p:to>
                                        <p:strVal val="visible"/>
                                      </p:to>
                                    </p:set>
                                    <p:animEffect filter="dissolve" transition="in">
                                      <p:cBhvr>
                                        <p:cTn id="46" dur="1000"/>
                                        <p:tgtEl>
                                          <p:spTgt spid="2528"/>
                                        </p:tgtEl>
                                      </p:cBhvr>
                                    </p:animEffect>
                                  </p:childTnLst>
                                </p:cTn>
                              </p:par>
                            </p:childTnLst>
                          </p:cTn>
                        </p:par>
                        <p:par>
                          <p:cTn id="47" fill="hold">
                            <p:stCondLst>
                              <p:cond delay="1000"/>
                            </p:stCondLst>
                            <p:childTnLst>
                              <p:par>
                                <p:cTn id="48" presetClass="entr" nodeType="afterEffect" presetID="9" grpId="9" fill="hold">
                                  <p:stCondLst>
                                    <p:cond delay="300"/>
                                  </p:stCondLst>
                                  <p:iterate type="el" backwards="0">
                                    <p:tmAbs val="0"/>
                                  </p:iterate>
                                  <p:childTnLst>
                                    <p:set>
                                      <p:cBhvr>
                                        <p:cTn id="49" fill="hold"/>
                                        <p:tgtEl>
                                          <p:spTgt spid="2531"/>
                                        </p:tgtEl>
                                        <p:attrNameLst>
                                          <p:attrName>style.visibility</p:attrName>
                                        </p:attrNameLst>
                                      </p:cBhvr>
                                      <p:to>
                                        <p:strVal val="visible"/>
                                      </p:to>
                                    </p:set>
                                    <p:animEffect filter="dissolve" transition="in">
                                      <p:cBhvr>
                                        <p:cTn id="50" dur="1000"/>
                                        <p:tgtEl>
                                          <p:spTgt spid="2531"/>
                                        </p:tgtEl>
                                      </p:cBhvr>
                                    </p:animEffect>
                                  </p:childTnLst>
                                </p:cTn>
                              </p:par>
                            </p:childTnLst>
                          </p:cTn>
                        </p:par>
                        <p:par>
                          <p:cTn id="51" fill="hold">
                            <p:stCondLst>
                              <p:cond delay="2300"/>
                            </p:stCondLst>
                            <p:childTnLst>
                              <p:par>
                                <p:cTn id="52" presetClass="entr" nodeType="afterEffect" presetID="9" grpId="10" fill="hold">
                                  <p:stCondLst>
                                    <p:cond delay="300"/>
                                  </p:stCondLst>
                                  <p:iterate type="el" backwards="0">
                                    <p:tmAbs val="0"/>
                                  </p:iterate>
                                  <p:childTnLst>
                                    <p:set>
                                      <p:cBhvr>
                                        <p:cTn id="53" fill="hold"/>
                                        <p:tgtEl>
                                          <p:spTgt spid="2534"/>
                                        </p:tgtEl>
                                        <p:attrNameLst>
                                          <p:attrName>style.visibility</p:attrName>
                                        </p:attrNameLst>
                                      </p:cBhvr>
                                      <p:to>
                                        <p:strVal val="visible"/>
                                      </p:to>
                                    </p:set>
                                    <p:animEffect filter="dissolve" transition="in">
                                      <p:cBhvr>
                                        <p:cTn id="54" dur="1000"/>
                                        <p:tgtEl>
                                          <p:spTgt spid="2534"/>
                                        </p:tgtEl>
                                      </p:cBhvr>
                                    </p:animEffect>
                                  </p:childTnLst>
                                </p:cTn>
                              </p:par>
                            </p:childTnLst>
                          </p:cTn>
                        </p:par>
                        <p:par>
                          <p:cTn id="55" fill="hold">
                            <p:stCondLst>
                              <p:cond delay="3600"/>
                            </p:stCondLst>
                            <p:childTnLst>
                              <p:par>
                                <p:cTn id="56" presetClass="entr" nodeType="afterEffect" presetID="9" grpId="11" fill="hold">
                                  <p:stCondLst>
                                    <p:cond delay="300"/>
                                  </p:stCondLst>
                                  <p:iterate type="el" backwards="0">
                                    <p:tmAbs val="0"/>
                                  </p:iterate>
                                  <p:childTnLst>
                                    <p:set>
                                      <p:cBhvr>
                                        <p:cTn id="57" fill="hold"/>
                                        <p:tgtEl>
                                          <p:spTgt spid="2537"/>
                                        </p:tgtEl>
                                        <p:attrNameLst>
                                          <p:attrName>style.visibility</p:attrName>
                                        </p:attrNameLst>
                                      </p:cBhvr>
                                      <p:to>
                                        <p:strVal val="visible"/>
                                      </p:to>
                                    </p:set>
                                    <p:animEffect filter="dissolve" transition="in">
                                      <p:cBhvr>
                                        <p:cTn id="58" dur="1000"/>
                                        <p:tgtEl>
                                          <p:spTgt spid="2537"/>
                                        </p:tgtEl>
                                      </p:cBhvr>
                                    </p:animEffect>
                                  </p:childTnLst>
                                </p:cTn>
                              </p:par>
                            </p:childTnLst>
                          </p:cTn>
                        </p:par>
                        <p:par>
                          <p:cTn id="59" fill="hold">
                            <p:stCondLst>
                              <p:cond delay="4900"/>
                            </p:stCondLst>
                            <p:childTnLst>
                              <p:par>
                                <p:cTn id="60" presetClass="entr" nodeType="afterEffect" presetID="9" grpId="12" fill="hold">
                                  <p:stCondLst>
                                    <p:cond delay="300"/>
                                  </p:stCondLst>
                                  <p:iterate type="el" backwards="0">
                                    <p:tmAbs val="0"/>
                                  </p:iterate>
                                  <p:childTnLst>
                                    <p:set>
                                      <p:cBhvr>
                                        <p:cTn id="61" fill="hold"/>
                                        <p:tgtEl>
                                          <p:spTgt spid="2540"/>
                                        </p:tgtEl>
                                        <p:attrNameLst>
                                          <p:attrName>style.visibility</p:attrName>
                                        </p:attrNameLst>
                                      </p:cBhvr>
                                      <p:to>
                                        <p:strVal val="visible"/>
                                      </p:to>
                                    </p:set>
                                    <p:animEffect filter="dissolve" transition="in">
                                      <p:cBhvr>
                                        <p:cTn id="62" dur="1000"/>
                                        <p:tgtEl>
                                          <p:spTgt spid="2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8" grpId="8"/>
      <p:bldP build="whole" bldLvl="1" animBg="1" rev="0" advAuto="0" spid="2504" grpId="4"/>
      <p:bldP build="whole" bldLvl="1" animBg="1" rev="0" advAuto="0" spid="2486" grpId="2"/>
      <p:bldP build="whole" bldLvl="1" animBg="1" rev="0" advAuto="0" spid="2537" grpId="11"/>
      <p:bldP build="whole" bldLvl="1" animBg="1" rev="0" advAuto="0" spid="2531" grpId="9"/>
      <p:bldGraphic spid="2485" grpId="1">
        <p:bldSub>
          <a:bldChart bld="series"/>
        </p:bldSub>
      </p:bldGraphic>
      <p:bldP build="whole" bldLvl="1" animBg="1" rev="0" advAuto="0" spid="2525" grpId="7"/>
      <p:bldP build="whole" bldLvl="1" animBg="1" rev="0" advAuto="0" spid="2511" grpId="5"/>
      <p:bldP build="whole" bldLvl="1" animBg="1" rev="0" advAuto="0" spid="2540" grpId="12"/>
      <p:bldP build="whole" bldLvl="1" animBg="1" rev="0" advAuto="0" spid="2518" grpId="6"/>
      <p:bldP build="whole" bldLvl="1" animBg="1" rev="0" advAuto="0" spid="2534" grpId="10"/>
      <p:bldP build="whole" bldLvl="1" animBg="1" rev="0" advAuto="0" spid="2497" grpId="3"/>
    </p:bldLst>
  </p:timing>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45" name="成组"/>
          <p:cNvGrpSpPr/>
          <p:nvPr/>
        </p:nvGrpSpPr>
        <p:grpSpPr>
          <a:xfrm>
            <a:off x="9544189" y="4210189"/>
            <a:ext cx="5295622" cy="5295622"/>
            <a:chOff x="0" y="0"/>
            <a:chExt cx="5295620" cy="5295620"/>
          </a:xfrm>
        </p:grpSpPr>
        <p:sp>
          <p:nvSpPr>
            <p:cNvPr id="2542" name="圆形"/>
            <p:cNvSpPr/>
            <p:nvPr/>
          </p:nvSpPr>
          <p:spPr>
            <a:xfrm>
              <a:off x="0" y="0"/>
              <a:ext cx="5295621" cy="5295621"/>
            </a:xfrm>
            <a:prstGeom prst="ellipse">
              <a:avLst/>
            </a:prstGeom>
            <a:gradFill flip="none" rotWithShape="1">
              <a:gsLst>
                <a:gs pos="0">
                  <a:srgbClr val="FEB3B0"/>
                </a:gs>
                <a:gs pos="49908">
                  <a:srgbClr val="F0DD75"/>
                </a:gs>
                <a:gs pos="100000">
                  <a:srgbClr val="81A29C"/>
                </a:gs>
              </a:gsLst>
              <a:path path="shape">
                <a:fillToRect l="50000" t="-281" r="50000" b="100281"/>
              </a:path>
            </a:gra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543" name="圆形"/>
            <p:cNvSpPr/>
            <p:nvPr/>
          </p:nvSpPr>
          <p:spPr>
            <a:xfrm>
              <a:off x="56234" y="56234"/>
              <a:ext cx="5183153" cy="5183153"/>
            </a:xfrm>
            <a:prstGeom prst="ellipse">
              <a:avLst/>
            </a:prstGeom>
            <a:solidFill>
              <a:srgbClr val="2F3035"/>
            </a:solidFill>
            <a:ln w="12700" cap="flat">
              <a:noFill/>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544" name="Map Notes"/>
            <p:cNvSpPr txBox="1"/>
            <p:nvPr/>
          </p:nvSpPr>
          <p:spPr>
            <a:xfrm>
              <a:off x="564123" y="2095360"/>
              <a:ext cx="4167375"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D2D2D2"/>
                  </a:solidFill>
                  <a:latin typeface="Helvetica"/>
                  <a:ea typeface="Helvetica"/>
                  <a:cs typeface="Helvetica"/>
                  <a:sym typeface="Helvetica"/>
                </a:defRPr>
              </a:lvl1pPr>
            </a:lstStyle>
            <a:p>
              <a:pPr/>
              <a:r>
                <a:t>Map Notes</a:t>
              </a:r>
            </a:p>
          </p:txBody>
        </p:sp>
      </p:grpSp>
      <p:grpSp>
        <p:nvGrpSpPr>
          <p:cNvPr id="2548" name="成组"/>
          <p:cNvGrpSpPr/>
          <p:nvPr/>
        </p:nvGrpSpPr>
        <p:grpSpPr>
          <a:xfrm>
            <a:off x="8854830" y="3421712"/>
            <a:ext cx="2423213" cy="2423213"/>
            <a:chOff x="0" y="0"/>
            <a:chExt cx="2423211" cy="2423211"/>
          </a:xfrm>
        </p:grpSpPr>
        <p:sp>
          <p:nvSpPr>
            <p:cNvPr id="2546" name="圆形"/>
            <p:cNvSpPr/>
            <p:nvPr/>
          </p:nvSpPr>
          <p:spPr>
            <a:xfrm>
              <a:off x="0" y="0"/>
              <a:ext cx="2423212" cy="2423212"/>
            </a:xfrm>
            <a:prstGeom prst="ellipse">
              <a:avLst/>
            </a:prstGeom>
            <a:solidFill>
              <a:srgbClr val="2F3035"/>
            </a:solidFill>
            <a:ln w="25400" cap="flat">
              <a:solidFill>
                <a:srgbClr val="85888D"/>
              </a:solidFill>
              <a:prstDash val="solid"/>
              <a:miter lim="400000"/>
            </a:ln>
            <a:effectLst/>
          </p:spPr>
          <p:txBody>
            <a:bodyPr wrap="square" lIns="50800" tIns="50800" rIns="50800" bIns="50800" numCol="1" anchor="ctr">
              <a:noAutofit/>
            </a:bodyPr>
            <a:lstStyle/>
            <a:p>
              <a:pPr>
                <a:defRPr sz="3200">
                  <a:solidFill>
                    <a:srgbClr val="4F5560"/>
                  </a:solidFill>
                  <a:latin typeface="Helvetica"/>
                  <a:ea typeface="Helvetica"/>
                  <a:cs typeface="Helvetica"/>
                  <a:sym typeface="Helvetica"/>
                </a:defRPr>
              </a:pPr>
            </a:p>
          </p:txBody>
        </p:sp>
        <p:sp>
          <p:nvSpPr>
            <p:cNvPr id="2547" name="o"/>
            <p:cNvSpPr txBox="1"/>
            <p:nvPr/>
          </p:nvSpPr>
          <p:spPr>
            <a:xfrm>
              <a:off x="822488" y="443255"/>
              <a:ext cx="778236" cy="153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9400">
                  <a:solidFill>
                    <a:srgbClr val="B9B9B9"/>
                  </a:solidFill>
                  <a:latin typeface="Helvetica"/>
                  <a:ea typeface="Helvetica"/>
                  <a:cs typeface="Helvetica"/>
                  <a:sym typeface="Helvetica"/>
                </a:defRPr>
              </a:lvl1pPr>
            </a:lstStyle>
            <a:p>
              <a:pPr/>
              <a:r>
                <a:t>o</a:t>
              </a:r>
            </a:p>
          </p:txBody>
        </p:sp>
      </p:grpSp>
      <p:sp>
        <p:nvSpPr>
          <p:cNvPr id="2549" name="圆形"/>
          <p:cNvSpPr/>
          <p:nvPr/>
        </p:nvSpPr>
        <p:spPr>
          <a:xfrm>
            <a:off x="2982134" y="10015590"/>
            <a:ext cx="673101" cy="673101"/>
          </a:xfrm>
          <a:prstGeom prst="ellipse">
            <a:avLst/>
          </a:prstGeom>
          <a:solidFill>
            <a:srgbClr val="F1C0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0" name="圆形"/>
          <p:cNvSpPr/>
          <p:nvPr/>
        </p:nvSpPr>
        <p:spPr>
          <a:xfrm>
            <a:off x="618028" y="10849525"/>
            <a:ext cx="896185" cy="896185"/>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1" name="圆形"/>
          <p:cNvSpPr/>
          <p:nvPr/>
        </p:nvSpPr>
        <p:spPr>
          <a:xfrm>
            <a:off x="1182433" y="12040749"/>
            <a:ext cx="1167323" cy="1167323"/>
          </a:xfrm>
          <a:prstGeom prst="ellipse">
            <a:avLst/>
          </a:prstGeom>
          <a:solidFill>
            <a:srgbClr val="F1C0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2" name="圆形"/>
          <p:cNvSpPr/>
          <p:nvPr/>
        </p:nvSpPr>
        <p:spPr>
          <a:xfrm>
            <a:off x="40016" y="12022266"/>
            <a:ext cx="673101" cy="6731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3" name="圆形"/>
          <p:cNvSpPr/>
          <p:nvPr/>
        </p:nvSpPr>
        <p:spPr>
          <a:xfrm>
            <a:off x="1947509" y="10897567"/>
            <a:ext cx="800101" cy="800101"/>
          </a:xfrm>
          <a:prstGeom prst="ellipse">
            <a:avLst/>
          </a:prstGeom>
          <a:solidFill>
            <a:srgbClr val="FF63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4" name="圆形"/>
          <p:cNvSpPr/>
          <p:nvPr/>
        </p:nvSpPr>
        <p:spPr>
          <a:xfrm>
            <a:off x="3319194" y="11797521"/>
            <a:ext cx="666845" cy="666845"/>
          </a:xfrm>
          <a:prstGeom prst="ellipse">
            <a:avLst/>
          </a:prstGeom>
          <a:solidFill>
            <a:srgbClr val="3FA086">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5" name="圆形"/>
          <p:cNvSpPr/>
          <p:nvPr/>
        </p:nvSpPr>
        <p:spPr>
          <a:xfrm>
            <a:off x="5478824" y="8361332"/>
            <a:ext cx="1565130" cy="1565130"/>
          </a:xfrm>
          <a:prstGeom prst="ellipse">
            <a:avLst/>
          </a:prstGeom>
          <a:solidFill>
            <a:srgbClr val="3FA086">
              <a:alpha val="41540"/>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6" name="圆形"/>
          <p:cNvSpPr/>
          <p:nvPr/>
        </p:nvSpPr>
        <p:spPr>
          <a:xfrm>
            <a:off x="3308583" y="8225763"/>
            <a:ext cx="1167323" cy="1167323"/>
          </a:xfrm>
          <a:prstGeom prst="ellipse">
            <a:avLst/>
          </a:prstGeom>
          <a:solidFill>
            <a:srgbClr val="FF635F">
              <a:alpha val="45853"/>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7" name="圆形"/>
          <p:cNvSpPr/>
          <p:nvPr/>
        </p:nvSpPr>
        <p:spPr>
          <a:xfrm>
            <a:off x="1652153" y="8743846"/>
            <a:ext cx="800101" cy="800101"/>
          </a:xfrm>
          <a:prstGeom prst="ellipse">
            <a:avLst/>
          </a:prstGeom>
          <a:solidFill>
            <a:srgbClr val="F1C05F">
              <a:alpha val="26125"/>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
        <p:nvSpPr>
          <p:cNvPr id="2558" name="圆形"/>
          <p:cNvSpPr/>
          <p:nvPr/>
        </p:nvSpPr>
        <p:spPr>
          <a:xfrm>
            <a:off x="4028263" y="10601140"/>
            <a:ext cx="1079501" cy="1079501"/>
          </a:xfrm>
          <a:prstGeom prst="ellipse">
            <a:avLst/>
          </a:prstGeom>
          <a:solidFill>
            <a:srgbClr val="FF635F">
              <a:alpha val="58689"/>
            </a:srgbClr>
          </a:solidFill>
          <a:ln w="12700">
            <a:miter lim="400000"/>
          </a:ln>
        </p:spPr>
        <p:txBody>
          <a:bodyPr lIns="50800" tIns="50800" rIns="50800" bIns="50800" anchor="ctr"/>
          <a:lstStyle/>
          <a:p>
            <a:pPr>
              <a:defRPr sz="3200">
                <a:solidFill>
                  <a:srgbClr val="4F5560"/>
                </a:solidFill>
                <a:latin typeface="Helvetica"/>
                <a:ea typeface="Helvetica"/>
                <a:cs typeface="Helvetica"/>
                <a:sym typeface="Helvetica"/>
              </a:defRPr>
            </a:pP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45"/>
                                        </p:tgtEl>
                                        <p:attrNameLst>
                                          <p:attrName>style.visibility</p:attrName>
                                        </p:attrNameLst>
                                      </p:cBhvr>
                                      <p:to>
                                        <p:strVal val="visible"/>
                                      </p:to>
                                    </p:set>
                                    <p:anim calcmode="lin" valueType="num">
                                      <p:cBhvr>
                                        <p:cTn id="7" dur="1750" fill="hold"/>
                                        <p:tgtEl>
                                          <p:spTgt spid="2545"/>
                                        </p:tgtEl>
                                        <p:attrNameLst>
                                          <p:attrName>ppt_x</p:attrName>
                                        </p:attrNameLst>
                                      </p:cBhvr>
                                      <p:tavLst>
                                        <p:tav tm="0">
                                          <p:val>
                                            <p:strVal val="0-#ppt_w/2"/>
                                          </p:val>
                                        </p:tav>
                                        <p:tav tm="100000">
                                          <p:val>
                                            <p:strVal val="#ppt_x"/>
                                          </p:val>
                                        </p:tav>
                                      </p:tavLst>
                                    </p:anim>
                                    <p:anim calcmode="lin" valueType="num">
                                      <p:cBhvr>
                                        <p:cTn id="8" dur="1750" fill="hold"/>
                                        <p:tgtEl>
                                          <p:spTgt spid="2545"/>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Class="entr" nodeType="afterEffect" presetSubtype="1" presetID="2" grpId="2" fill="hold">
                                  <p:stCondLst>
                                    <p:cond delay="500"/>
                                  </p:stCondLst>
                                  <p:iterate type="el" backwards="0">
                                    <p:tmAbs val="0"/>
                                  </p:iterate>
                                  <p:childTnLst>
                                    <p:set>
                                      <p:cBhvr>
                                        <p:cTn id="11" fill="hold"/>
                                        <p:tgtEl>
                                          <p:spTgt spid="2548"/>
                                        </p:tgtEl>
                                        <p:attrNameLst>
                                          <p:attrName>style.visibility</p:attrName>
                                        </p:attrNameLst>
                                      </p:cBhvr>
                                      <p:to>
                                        <p:strVal val="visible"/>
                                      </p:to>
                                    </p:set>
                                    <p:anim calcmode="lin" valueType="num">
                                      <p:cBhvr>
                                        <p:cTn id="12" dur="700" fill="hold"/>
                                        <p:tgtEl>
                                          <p:spTgt spid="2548"/>
                                        </p:tgtEl>
                                        <p:attrNameLst>
                                          <p:attrName>ppt_x</p:attrName>
                                        </p:attrNameLst>
                                      </p:cBhvr>
                                      <p:tavLst>
                                        <p:tav tm="0">
                                          <p:val>
                                            <p:strVal val="#ppt_x"/>
                                          </p:val>
                                        </p:tav>
                                        <p:tav tm="100000">
                                          <p:val>
                                            <p:strVal val="#ppt_x"/>
                                          </p:val>
                                        </p:tav>
                                      </p:tavLst>
                                    </p:anim>
                                    <p:anim calcmode="lin" valueType="num">
                                      <p:cBhvr>
                                        <p:cTn id="13" dur="700" fill="hold"/>
                                        <p:tgtEl>
                                          <p:spTgt spid="25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8" grpId="2"/>
      <p:bldP build="whole" bldLvl="1" animBg="1" rev="0" advAuto="0" spid="2545" grpId="1"/>
    </p:bldLst>
  </p:timing>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1" name="Map Notes"/>
          <p:cNvSpPr txBox="1"/>
          <p:nvPr/>
        </p:nvSpPr>
        <p:spPr>
          <a:xfrm>
            <a:off x="1707674" y="996924"/>
            <a:ext cx="244788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Map Notes</a:t>
            </a:r>
          </a:p>
        </p:txBody>
      </p:sp>
      <p:sp>
        <p:nvSpPr>
          <p:cNvPr id="2562"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pic>
        <p:nvPicPr>
          <p:cNvPr id="2563" name="World_Map.png" descr="World_Map.png"/>
          <p:cNvPicPr>
            <a:picLocks noChangeAspect="1"/>
          </p:cNvPicPr>
          <p:nvPr/>
        </p:nvPicPr>
        <p:blipFill>
          <a:blip r:embed="rId2">
            <a:extLst/>
          </a:blip>
          <a:srcRect l="0" t="0" r="0" b="0"/>
          <a:stretch>
            <a:fillRect/>
          </a:stretch>
        </p:blipFill>
        <p:spPr>
          <a:xfrm>
            <a:off x="1291495" y="3268847"/>
            <a:ext cx="13701106" cy="9034354"/>
          </a:xfrm>
          <a:prstGeom prst="rect">
            <a:avLst/>
          </a:prstGeom>
          <a:ln w="12700">
            <a:miter lim="400000"/>
          </a:ln>
        </p:spPr>
      </p:pic>
      <p:sp>
        <p:nvSpPr>
          <p:cNvPr id="2564" name="o"/>
          <p:cNvSpPr txBox="1"/>
          <p:nvPr/>
        </p:nvSpPr>
        <p:spPr>
          <a:xfrm>
            <a:off x="5388831" y="9657691"/>
            <a:ext cx="382701"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o</a:t>
            </a:r>
          </a:p>
        </p:txBody>
      </p:sp>
      <p:sp>
        <p:nvSpPr>
          <p:cNvPr id="2565" name="o"/>
          <p:cNvSpPr txBox="1"/>
          <p:nvPr/>
        </p:nvSpPr>
        <p:spPr>
          <a:xfrm>
            <a:off x="5388831" y="9034291"/>
            <a:ext cx="382701"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o</a:t>
            </a:r>
          </a:p>
        </p:txBody>
      </p:sp>
      <p:sp>
        <p:nvSpPr>
          <p:cNvPr id="2566" name="o"/>
          <p:cNvSpPr txBox="1"/>
          <p:nvPr/>
        </p:nvSpPr>
        <p:spPr>
          <a:xfrm>
            <a:off x="4882591" y="9767347"/>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o</a:t>
            </a:r>
          </a:p>
        </p:txBody>
      </p:sp>
      <p:sp>
        <p:nvSpPr>
          <p:cNvPr id="2567" name="o"/>
          <p:cNvSpPr txBox="1"/>
          <p:nvPr/>
        </p:nvSpPr>
        <p:spPr>
          <a:xfrm>
            <a:off x="4882591" y="8723141"/>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o</a:t>
            </a:r>
          </a:p>
        </p:txBody>
      </p:sp>
      <p:sp>
        <p:nvSpPr>
          <p:cNvPr id="2568" name="o"/>
          <p:cNvSpPr txBox="1"/>
          <p:nvPr/>
        </p:nvSpPr>
        <p:spPr>
          <a:xfrm>
            <a:off x="11386282" y="6920441"/>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o</a:t>
            </a:r>
          </a:p>
        </p:txBody>
      </p:sp>
      <p:sp>
        <p:nvSpPr>
          <p:cNvPr id="2569" name="o"/>
          <p:cNvSpPr txBox="1"/>
          <p:nvPr/>
        </p:nvSpPr>
        <p:spPr>
          <a:xfrm>
            <a:off x="11766695" y="6484301"/>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o</a:t>
            </a:r>
          </a:p>
        </p:txBody>
      </p:sp>
      <p:sp>
        <p:nvSpPr>
          <p:cNvPr id="2570" name="o"/>
          <p:cNvSpPr txBox="1"/>
          <p:nvPr/>
        </p:nvSpPr>
        <p:spPr>
          <a:xfrm>
            <a:off x="11386282" y="6174573"/>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o</a:t>
            </a:r>
          </a:p>
        </p:txBody>
      </p:sp>
      <p:sp>
        <p:nvSpPr>
          <p:cNvPr id="2571" name="o"/>
          <p:cNvSpPr txBox="1"/>
          <p:nvPr/>
        </p:nvSpPr>
        <p:spPr>
          <a:xfrm>
            <a:off x="11062769" y="6109650"/>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o</a:t>
            </a:r>
          </a:p>
        </p:txBody>
      </p:sp>
      <p:sp>
        <p:nvSpPr>
          <p:cNvPr id="2572" name="o"/>
          <p:cNvSpPr txBox="1"/>
          <p:nvPr/>
        </p:nvSpPr>
        <p:spPr>
          <a:xfrm>
            <a:off x="11766695" y="5879217"/>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o</a:t>
            </a:r>
          </a:p>
        </p:txBody>
      </p:sp>
      <p:sp>
        <p:nvSpPr>
          <p:cNvPr id="2573" name="o"/>
          <p:cNvSpPr txBox="1"/>
          <p:nvPr/>
        </p:nvSpPr>
        <p:spPr>
          <a:xfrm>
            <a:off x="12470621" y="5879217"/>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o</a:t>
            </a:r>
          </a:p>
        </p:txBody>
      </p:sp>
      <p:sp>
        <p:nvSpPr>
          <p:cNvPr id="2574" name="o"/>
          <p:cNvSpPr txBox="1"/>
          <p:nvPr/>
        </p:nvSpPr>
        <p:spPr>
          <a:xfrm>
            <a:off x="3941665" y="6109650"/>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1C05F"/>
                </a:solidFill>
                <a:latin typeface="Helvetica"/>
                <a:ea typeface="Helvetica"/>
                <a:cs typeface="Helvetica"/>
                <a:sym typeface="Helvetica"/>
              </a:defRPr>
            </a:lvl1pPr>
          </a:lstStyle>
          <a:p>
            <a:pPr/>
            <a:r>
              <a:t>o</a:t>
            </a:r>
          </a:p>
        </p:txBody>
      </p:sp>
      <p:sp>
        <p:nvSpPr>
          <p:cNvPr id="2575" name="o"/>
          <p:cNvSpPr txBox="1"/>
          <p:nvPr/>
        </p:nvSpPr>
        <p:spPr>
          <a:xfrm>
            <a:off x="4642963" y="6515046"/>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1C05F"/>
                </a:solidFill>
                <a:latin typeface="Helvetica"/>
                <a:ea typeface="Helvetica"/>
                <a:cs typeface="Helvetica"/>
                <a:sym typeface="Helvetica"/>
              </a:defRPr>
            </a:lvl1pPr>
          </a:lstStyle>
          <a:p>
            <a:pPr/>
            <a:r>
              <a:t>o</a:t>
            </a:r>
          </a:p>
        </p:txBody>
      </p:sp>
      <p:sp>
        <p:nvSpPr>
          <p:cNvPr id="2576" name="o"/>
          <p:cNvSpPr txBox="1"/>
          <p:nvPr/>
        </p:nvSpPr>
        <p:spPr>
          <a:xfrm>
            <a:off x="3643681" y="6806912"/>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1C05F"/>
                </a:solidFill>
                <a:latin typeface="Helvetica"/>
                <a:ea typeface="Helvetica"/>
                <a:cs typeface="Helvetica"/>
                <a:sym typeface="Helvetica"/>
              </a:defRPr>
            </a:lvl1pPr>
          </a:lstStyle>
          <a:p>
            <a:pPr/>
            <a:r>
              <a:t>o</a:t>
            </a:r>
          </a:p>
        </p:txBody>
      </p:sp>
      <p:sp>
        <p:nvSpPr>
          <p:cNvPr id="2577" name="o"/>
          <p:cNvSpPr txBox="1"/>
          <p:nvPr/>
        </p:nvSpPr>
        <p:spPr>
          <a:xfrm>
            <a:off x="3240368" y="6173150"/>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1C05F"/>
                </a:solidFill>
                <a:latin typeface="Helvetica"/>
                <a:ea typeface="Helvetica"/>
                <a:cs typeface="Helvetica"/>
                <a:sym typeface="Helvetica"/>
              </a:defRPr>
            </a:lvl1pPr>
          </a:lstStyle>
          <a:p>
            <a:pPr/>
            <a:r>
              <a:t>o</a:t>
            </a:r>
          </a:p>
        </p:txBody>
      </p:sp>
      <p:sp>
        <p:nvSpPr>
          <p:cNvPr id="2578" name="o"/>
          <p:cNvSpPr txBox="1"/>
          <p:nvPr/>
        </p:nvSpPr>
        <p:spPr>
          <a:xfrm>
            <a:off x="7950605" y="7814327"/>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o</a:t>
            </a:r>
          </a:p>
        </p:txBody>
      </p:sp>
      <p:sp>
        <p:nvSpPr>
          <p:cNvPr id="2579" name="o"/>
          <p:cNvSpPr txBox="1"/>
          <p:nvPr/>
        </p:nvSpPr>
        <p:spPr>
          <a:xfrm>
            <a:off x="12783644" y="9767347"/>
            <a:ext cx="382700" cy="685801"/>
          </a:xfrm>
          <a:prstGeom prst="rect">
            <a:avLst/>
          </a:prstGeom>
          <a:ln w="12700">
            <a:miter lim="400000"/>
          </a:ln>
          <a:effectLst>
            <a:outerShdw sx="100000" sy="100000" kx="0" ky="0" algn="b" rotWithShape="0" blurRad="127000" dist="0" dir="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o</a:t>
            </a:r>
          </a:p>
        </p:txBody>
      </p:sp>
      <p:grpSp>
        <p:nvGrpSpPr>
          <p:cNvPr id="2585" name="成组"/>
          <p:cNvGrpSpPr/>
          <p:nvPr/>
        </p:nvGrpSpPr>
        <p:grpSpPr>
          <a:xfrm>
            <a:off x="15345488" y="4997211"/>
            <a:ext cx="6248742" cy="1399806"/>
            <a:chOff x="0" y="0"/>
            <a:chExt cx="6248741" cy="1399805"/>
          </a:xfrm>
        </p:grpSpPr>
        <p:sp>
          <p:nvSpPr>
            <p:cNvPr id="2580" name="圆形"/>
            <p:cNvSpPr/>
            <p:nvPr/>
          </p:nvSpPr>
          <p:spPr>
            <a:xfrm>
              <a:off x="4853134" y="4198"/>
              <a:ext cx="1395608" cy="1395608"/>
            </a:xfrm>
            <a:prstGeom prst="ellipse">
              <a:avLst/>
            </a:prstGeom>
            <a:noFill/>
            <a:ln w="25400" cap="flat">
              <a:solidFill>
                <a:srgbClr val="FF635F"/>
              </a:solidFill>
              <a:prstDash val="solid"/>
              <a:miter lim="400000"/>
            </a:ln>
            <a:effectLst/>
          </p:spPr>
          <p:txBody>
            <a:bodyPr wrap="square" lIns="50800" tIns="50800" rIns="50800" bIns="50800" numCol="1" anchor="ctr">
              <a:noAutofit/>
            </a:bodyPr>
            <a:lstStyle/>
            <a:p>
              <a:pPr>
                <a:defRPr sz="3200"/>
              </a:pPr>
            </a:p>
          </p:txBody>
        </p:sp>
        <p:sp>
          <p:nvSpPr>
            <p:cNvPr id="2581" name="矩形"/>
            <p:cNvSpPr/>
            <p:nvPr/>
          </p:nvSpPr>
          <p:spPr>
            <a:xfrm>
              <a:off x="0" y="0"/>
              <a:ext cx="143389" cy="1395607"/>
            </a:xfrm>
            <a:prstGeom prst="rect">
              <a:avLst/>
            </a:prstGeom>
            <a:solidFill>
              <a:srgbClr val="FF635F"/>
            </a:solidFill>
            <a:ln w="12700" cap="flat">
              <a:noFill/>
              <a:miter lim="400000"/>
            </a:ln>
            <a:effectLst/>
          </p:spPr>
          <p:txBody>
            <a:bodyPr wrap="square" lIns="50800" tIns="50800" rIns="50800" bIns="50800" numCol="1" anchor="ctr">
              <a:noAutofit/>
            </a:bodyPr>
            <a:lstStyle/>
            <a:p>
              <a:pPr>
                <a:defRPr sz="3200"/>
              </a:pPr>
            </a:p>
          </p:txBody>
        </p:sp>
        <p:sp>
          <p:nvSpPr>
            <p:cNvPr id="2582" name="Your Title"/>
            <p:cNvSpPr txBox="1"/>
            <p:nvPr/>
          </p:nvSpPr>
          <p:spPr>
            <a:xfrm>
              <a:off x="377846" y="37751"/>
              <a:ext cx="168908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4D2D6"/>
                  </a:solidFill>
                  <a:latin typeface="Helvetica"/>
                  <a:ea typeface="Helvetica"/>
                  <a:cs typeface="Helvetica"/>
                  <a:sym typeface="Helvetica"/>
                </a:defRPr>
              </a:lvl1pPr>
            </a:lstStyle>
            <a:p>
              <a:pPr/>
              <a:r>
                <a:t>Your Title</a:t>
              </a:r>
            </a:p>
          </p:txBody>
        </p:sp>
        <p:sp>
          <p:nvSpPr>
            <p:cNvPr id="2583" name="Lorem ipsum dolor sit amet, consectetur adipiscing elit."/>
            <p:cNvSpPr txBox="1"/>
            <p:nvPr/>
          </p:nvSpPr>
          <p:spPr>
            <a:xfrm>
              <a:off x="428646" y="646655"/>
              <a:ext cx="4139230"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a:t>
              </a:r>
            </a:p>
          </p:txBody>
        </p:sp>
        <p:sp>
          <p:nvSpPr>
            <p:cNvPr id="2584" name="Å"/>
            <p:cNvSpPr txBox="1"/>
            <p:nvPr/>
          </p:nvSpPr>
          <p:spPr>
            <a:xfrm>
              <a:off x="5239663" y="195093"/>
              <a:ext cx="62254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Å</a:t>
              </a:r>
            </a:p>
          </p:txBody>
        </p:sp>
      </p:grpSp>
      <p:grpSp>
        <p:nvGrpSpPr>
          <p:cNvPr id="2591" name="成组"/>
          <p:cNvGrpSpPr/>
          <p:nvPr/>
        </p:nvGrpSpPr>
        <p:grpSpPr>
          <a:xfrm>
            <a:off x="15345488" y="6828410"/>
            <a:ext cx="6248742" cy="1408308"/>
            <a:chOff x="0" y="0"/>
            <a:chExt cx="6248741" cy="1408306"/>
          </a:xfrm>
        </p:grpSpPr>
        <p:sp>
          <p:nvSpPr>
            <p:cNvPr id="2586" name="矩形"/>
            <p:cNvSpPr/>
            <p:nvPr/>
          </p:nvSpPr>
          <p:spPr>
            <a:xfrm>
              <a:off x="0" y="12700"/>
              <a:ext cx="143389" cy="1395607"/>
            </a:xfrm>
            <a:prstGeom prst="rect">
              <a:avLst/>
            </a:prstGeom>
            <a:solidFill>
              <a:srgbClr val="3FA086"/>
            </a:solidFill>
            <a:ln w="12700" cap="flat">
              <a:noFill/>
              <a:miter lim="400000"/>
            </a:ln>
            <a:effectLst/>
          </p:spPr>
          <p:txBody>
            <a:bodyPr wrap="square" lIns="50800" tIns="50800" rIns="50800" bIns="50800" numCol="1" anchor="ctr">
              <a:noAutofit/>
            </a:bodyPr>
            <a:lstStyle/>
            <a:p>
              <a:pPr>
                <a:defRPr sz="3200"/>
              </a:pPr>
            </a:p>
          </p:txBody>
        </p:sp>
        <p:sp>
          <p:nvSpPr>
            <p:cNvPr id="2587" name="Your Title"/>
            <p:cNvSpPr txBox="1"/>
            <p:nvPr/>
          </p:nvSpPr>
          <p:spPr>
            <a:xfrm>
              <a:off x="403246" y="50451"/>
              <a:ext cx="168908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4D2D6"/>
                  </a:solidFill>
                  <a:latin typeface="Helvetica"/>
                  <a:ea typeface="Helvetica"/>
                  <a:cs typeface="Helvetica"/>
                  <a:sym typeface="Helvetica"/>
                </a:defRPr>
              </a:lvl1pPr>
            </a:lstStyle>
            <a:p>
              <a:pPr/>
              <a:r>
                <a:t>Your Title</a:t>
              </a:r>
            </a:p>
          </p:txBody>
        </p:sp>
        <p:sp>
          <p:nvSpPr>
            <p:cNvPr id="2588" name="Lorem ipsum dolor sit amet, consectetur adipiscing elit."/>
            <p:cNvSpPr txBox="1"/>
            <p:nvPr/>
          </p:nvSpPr>
          <p:spPr>
            <a:xfrm>
              <a:off x="454046" y="659355"/>
              <a:ext cx="4139230"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a:t>
              </a:r>
            </a:p>
          </p:txBody>
        </p:sp>
        <p:sp>
          <p:nvSpPr>
            <p:cNvPr id="2589" name="圆形"/>
            <p:cNvSpPr/>
            <p:nvPr/>
          </p:nvSpPr>
          <p:spPr>
            <a:xfrm>
              <a:off x="4853134" y="0"/>
              <a:ext cx="1395608" cy="1395607"/>
            </a:xfrm>
            <a:prstGeom prst="ellipse">
              <a:avLst/>
            </a:prstGeom>
            <a:noFill/>
            <a:ln w="25400" cap="flat">
              <a:solidFill>
                <a:srgbClr val="3FA086"/>
              </a:solidFill>
              <a:prstDash val="solid"/>
              <a:miter lim="400000"/>
            </a:ln>
            <a:effectLst/>
          </p:spPr>
          <p:txBody>
            <a:bodyPr wrap="square" lIns="50800" tIns="50800" rIns="50800" bIns="50800" numCol="1" anchor="ctr">
              <a:noAutofit/>
            </a:bodyPr>
            <a:lstStyle/>
            <a:p>
              <a:pPr>
                <a:defRPr sz="3200"/>
              </a:pPr>
            </a:p>
          </p:txBody>
        </p:sp>
        <p:sp>
          <p:nvSpPr>
            <p:cNvPr id="2590" name="F"/>
            <p:cNvSpPr txBox="1"/>
            <p:nvPr/>
          </p:nvSpPr>
          <p:spPr>
            <a:xfrm>
              <a:off x="5261057" y="198253"/>
              <a:ext cx="579761"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F</a:t>
              </a:r>
            </a:p>
          </p:txBody>
        </p:sp>
      </p:grpSp>
      <p:grpSp>
        <p:nvGrpSpPr>
          <p:cNvPr id="2597" name="成组"/>
          <p:cNvGrpSpPr/>
          <p:nvPr/>
        </p:nvGrpSpPr>
        <p:grpSpPr>
          <a:xfrm>
            <a:off x="15345488" y="8672309"/>
            <a:ext cx="6248742" cy="1404109"/>
            <a:chOff x="0" y="0"/>
            <a:chExt cx="6248741" cy="1404107"/>
          </a:xfrm>
        </p:grpSpPr>
        <p:sp>
          <p:nvSpPr>
            <p:cNvPr id="2592" name="矩形"/>
            <p:cNvSpPr/>
            <p:nvPr/>
          </p:nvSpPr>
          <p:spPr>
            <a:xfrm>
              <a:off x="0" y="8501"/>
              <a:ext cx="143389" cy="1395607"/>
            </a:xfrm>
            <a:prstGeom prst="rect">
              <a:avLst/>
            </a:prstGeom>
            <a:solidFill>
              <a:srgbClr val="F1C05F"/>
            </a:solidFill>
            <a:ln w="12700" cap="flat">
              <a:noFill/>
              <a:miter lim="400000"/>
            </a:ln>
            <a:effectLst/>
          </p:spPr>
          <p:txBody>
            <a:bodyPr wrap="square" lIns="50800" tIns="50800" rIns="50800" bIns="50800" numCol="1" anchor="ctr">
              <a:noAutofit/>
            </a:bodyPr>
            <a:lstStyle/>
            <a:p>
              <a:pPr>
                <a:defRPr sz="3200"/>
              </a:pPr>
            </a:p>
          </p:txBody>
        </p:sp>
        <p:sp>
          <p:nvSpPr>
            <p:cNvPr id="2593" name="Your Title"/>
            <p:cNvSpPr txBox="1"/>
            <p:nvPr/>
          </p:nvSpPr>
          <p:spPr>
            <a:xfrm>
              <a:off x="428646" y="46252"/>
              <a:ext cx="168908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4D2D6"/>
                  </a:solidFill>
                  <a:latin typeface="Helvetica"/>
                  <a:ea typeface="Helvetica"/>
                  <a:cs typeface="Helvetica"/>
                  <a:sym typeface="Helvetica"/>
                </a:defRPr>
              </a:lvl1pPr>
            </a:lstStyle>
            <a:p>
              <a:pPr/>
              <a:r>
                <a:t>Your Title</a:t>
              </a:r>
            </a:p>
          </p:txBody>
        </p:sp>
        <p:sp>
          <p:nvSpPr>
            <p:cNvPr id="2594" name="Lorem ipsum dolor sit amet, consectetur adipiscing elit."/>
            <p:cNvSpPr txBox="1"/>
            <p:nvPr/>
          </p:nvSpPr>
          <p:spPr>
            <a:xfrm>
              <a:off x="479446" y="655156"/>
              <a:ext cx="4139230"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Lorem ipsum dolor sit amet, consectetur adipiscing elit.</a:t>
              </a:r>
            </a:p>
          </p:txBody>
        </p:sp>
        <p:sp>
          <p:nvSpPr>
            <p:cNvPr id="2595" name="圆形"/>
            <p:cNvSpPr/>
            <p:nvPr/>
          </p:nvSpPr>
          <p:spPr>
            <a:xfrm>
              <a:off x="4853134" y="0"/>
              <a:ext cx="1395608" cy="1395607"/>
            </a:xfrm>
            <a:prstGeom prst="ellipse">
              <a:avLst/>
            </a:prstGeom>
            <a:noFill/>
            <a:ln w="25400" cap="flat">
              <a:solidFill>
                <a:srgbClr val="F1C05F"/>
              </a:solidFill>
              <a:prstDash val="solid"/>
              <a:miter lim="400000"/>
            </a:ln>
            <a:effectLst/>
          </p:spPr>
          <p:txBody>
            <a:bodyPr wrap="square" lIns="50800" tIns="50800" rIns="50800" bIns="50800" numCol="1" anchor="ctr">
              <a:noAutofit/>
            </a:bodyPr>
            <a:lstStyle/>
            <a:p>
              <a:pPr>
                <a:defRPr sz="3200"/>
              </a:pPr>
            </a:p>
          </p:txBody>
        </p:sp>
        <p:sp>
          <p:nvSpPr>
            <p:cNvPr id="2596" name="„"/>
            <p:cNvSpPr txBox="1"/>
            <p:nvPr/>
          </p:nvSpPr>
          <p:spPr>
            <a:xfrm>
              <a:off x="5366911" y="198304"/>
              <a:ext cx="3680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563"/>
                                        </p:tgtEl>
                                        <p:attrNameLst>
                                          <p:attrName>style.visibility</p:attrName>
                                        </p:attrNameLst>
                                      </p:cBhvr>
                                      <p:to>
                                        <p:strVal val="visible"/>
                                      </p:to>
                                    </p:set>
                                    <p:anim calcmode="lin" valueType="num">
                                      <p:cBhvr>
                                        <p:cTn id="7" dur="1500" fill="hold"/>
                                        <p:tgtEl>
                                          <p:spTgt spid="2563"/>
                                        </p:tgtEl>
                                        <p:attrNameLst>
                                          <p:attrName>ppt_w</p:attrName>
                                        </p:attrNameLst>
                                      </p:cBhvr>
                                      <p:tavLst>
                                        <p:tav tm="0">
                                          <p:val>
                                            <p:fltVal val="0"/>
                                          </p:val>
                                        </p:tav>
                                        <p:tav tm="100000">
                                          <p:val>
                                            <p:strVal val="#ppt_w"/>
                                          </p:val>
                                        </p:tav>
                                      </p:tavLst>
                                    </p:anim>
                                    <p:anim calcmode="lin" valueType="num">
                                      <p:cBhvr>
                                        <p:cTn id="8" dur="1500" fill="hold"/>
                                        <p:tgtEl>
                                          <p:spTgt spid="2563"/>
                                        </p:tgtEl>
                                        <p:attrNameLst>
                                          <p:attrName>ppt_h</p:attrName>
                                        </p:attrNameLst>
                                      </p:cBhvr>
                                      <p:tavLst>
                                        <p:tav tm="0">
                                          <p:val>
                                            <p:fltVal val="0"/>
                                          </p:val>
                                        </p:tav>
                                        <p:tav tm="100000">
                                          <p:val>
                                            <p:strVal val="#ppt_h"/>
                                          </p:val>
                                        </p:tav>
                                      </p:tavLst>
                                    </p:anim>
                                  </p:childTnLst>
                                </p:cTn>
                              </p:par>
                            </p:childTnLst>
                          </p:cTn>
                        </p:par>
                        <p:par>
                          <p:cTn id="9" fill="hold">
                            <p:stCondLst>
                              <p:cond delay="1500"/>
                            </p:stCondLst>
                            <p:childTnLst>
                              <p:par>
                                <p:cTn id="10" presetClass="entr" nodeType="afterEffect" presetSubtype="1" presetID="2" grpId="2" fill="hold">
                                  <p:stCondLst>
                                    <p:cond delay="200"/>
                                  </p:stCondLst>
                                  <p:iterate type="el" backwards="0">
                                    <p:tmAbs val="0"/>
                                  </p:iterate>
                                  <p:childTnLst>
                                    <p:set>
                                      <p:cBhvr>
                                        <p:cTn id="11" fill="hold"/>
                                        <p:tgtEl>
                                          <p:spTgt spid="2577"/>
                                        </p:tgtEl>
                                        <p:attrNameLst>
                                          <p:attrName>style.visibility</p:attrName>
                                        </p:attrNameLst>
                                      </p:cBhvr>
                                      <p:to>
                                        <p:strVal val="visible"/>
                                      </p:to>
                                    </p:set>
                                    <p:anim calcmode="lin" valueType="num">
                                      <p:cBhvr>
                                        <p:cTn id="12" dur="700" fill="hold"/>
                                        <p:tgtEl>
                                          <p:spTgt spid="2577"/>
                                        </p:tgtEl>
                                        <p:attrNameLst>
                                          <p:attrName>ppt_x</p:attrName>
                                        </p:attrNameLst>
                                      </p:cBhvr>
                                      <p:tavLst>
                                        <p:tav tm="0">
                                          <p:val>
                                            <p:strVal val="#ppt_x"/>
                                          </p:val>
                                        </p:tav>
                                        <p:tav tm="100000">
                                          <p:val>
                                            <p:strVal val="#ppt_x"/>
                                          </p:val>
                                        </p:tav>
                                      </p:tavLst>
                                    </p:anim>
                                    <p:anim calcmode="lin" valueType="num">
                                      <p:cBhvr>
                                        <p:cTn id="13" dur="700" fill="hold"/>
                                        <p:tgtEl>
                                          <p:spTgt spid="2577"/>
                                        </p:tgtEl>
                                        <p:attrNameLst>
                                          <p:attrName>ppt_y</p:attrName>
                                        </p:attrNameLst>
                                      </p:cBhvr>
                                      <p:tavLst>
                                        <p:tav tm="0">
                                          <p:val>
                                            <p:strVal val="0-#ppt_h/2"/>
                                          </p:val>
                                        </p:tav>
                                        <p:tav tm="100000">
                                          <p:val>
                                            <p:strVal val="#ppt_y"/>
                                          </p:val>
                                        </p:tav>
                                      </p:tavLst>
                                    </p:anim>
                                  </p:childTnLst>
                                </p:cTn>
                              </p:par>
                            </p:childTnLst>
                          </p:cTn>
                        </p:par>
                        <p:par>
                          <p:cTn id="14" fill="hold">
                            <p:stCondLst>
                              <p:cond delay="2400"/>
                            </p:stCondLst>
                            <p:childTnLst>
                              <p:par>
                                <p:cTn id="15" presetClass="entr" nodeType="afterEffect" presetSubtype="1" presetID="2" grpId="3" fill="hold">
                                  <p:stCondLst>
                                    <p:cond delay="100"/>
                                  </p:stCondLst>
                                  <p:iterate type="el" backwards="0">
                                    <p:tmAbs val="0"/>
                                  </p:iterate>
                                  <p:childTnLst>
                                    <p:set>
                                      <p:cBhvr>
                                        <p:cTn id="16" fill="hold"/>
                                        <p:tgtEl>
                                          <p:spTgt spid="2574"/>
                                        </p:tgtEl>
                                        <p:attrNameLst>
                                          <p:attrName>style.visibility</p:attrName>
                                        </p:attrNameLst>
                                      </p:cBhvr>
                                      <p:to>
                                        <p:strVal val="visible"/>
                                      </p:to>
                                    </p:set>
                                    <p:anim calcmode="lin" valueType="num">
                                      <p:cBhvr>
                                        <p:cTn id="17" dur="700" fill="hold"/>
                                        <p:tgtEl>
                                          <p:spTgt spid="2574"/>
                                        </p:tgtEl>
                                        <p:attrNameLst>
                                          <p:attrName>ppt_x</p:attrName>
                                        </p:attrNameLst>
                                      </p:cBhvr>
                                      <p:tavLst>
                                        <p:tav tm="0">
                                          <p:val>
                                            <p:strVal val="#ppt_x"/>
                                          </p:val>
                                        </p:tav>
                                        <p:tav tm="100000">
                                          <p:val>
                                            <p:strVal val="#ppt_x"/>
                                          </p:val>
                                        </p:tav>
                                      </p:tavLst>
                                    </p:anim>
                                    <p:anim calcmode="lin" valueType="num">
                                      <p:cBhvr>
                                        <p:cTn id="18" dur="700" fill="hold"/>
                                        <p:tgtEl>
                                          <p:spTgt spid="2574"/>
                                        </p:tgtEl>
                                        <p:attrNameLst>
                                          <p:attrName>ppt_y</p:attrName>
                                        </p:attrNameLst>
                                      </p:cBhvr>
                                      <p:tavLst>
                                        <p:tav tm="0">
                                          <p:val>
                                            <p:strVal val="0-#ppt_h/2"/>
                                          </p:val>
                                        </p:tav>
                                        <p:tav tm="100000">
                                          <p:val>
                                            <p:strVal val="#ppt_y"/>
                                          </p:val>
                                        </p:tav>
                                      </p:tavLst>
                                    </p:anim>
                                  </p:childTnLst>
                                </p:cTn>
                              </p:par>
                            </p:childTnLst>
                          </p:cTn>
                        </p:par>
                        <p:par>
                          <p:cTn id="19" fill="hold">
                            <p:stCondLst>
                              <p:cond delay="3200"/>
                            </p:stCondLst>
                            <p:childTnLst>
                              <p:par>
                                <p:cTn id="20" presetClass="entr" nodeType="afterEffect" presetSubtype="1" presetID="2" grpId="4" fill="hold">
                                  <p:stCondLst>
                                    <p:cond delay="100"/>
                                  </p:stCondLst>
                                  <p:iterate type="el" backwards="0">
                                    <p:tmAbs val="0"/>
                                  </p:iterate>
                                  <p:childTnLst>
                                    <p:set>
                                      <p:cBhvr>
                                        <p:cTn id="21" fill="hold"/>
                                        <p:tgtEl>
                                          <p:spTgt spid="2575"/>
                                        </p:tgtEl>
                                        <p:attrNameLst>
                                          <p:attrName>style.visibility</p:attrName>
                                        </p:attrNameLst>
                                      </p:cBhvr>
                                      <p:to>
                                        <p:strVal val="visible"/>
                                      </p:to>
                                    </p:set>
                                    <p:anim calcmode="lin" valueType="num">
                                      <p:cBhvr>
                                        <p:cTn id="22" dur="700" fill="hold"/>
                                        <p:tgtEl>
                                          <p:spTgt spid="2575"/>
                                        </p:tgtEl>
                                        <p:attrNameLst>
                                          <p:attrName>ppt_x</p:attrName>
                                        </p:attrNameLst>
                                      </p:cBhvr>
                                      <p:tavLst>
                                        <p:tav tm="0">
                                          <p:val>
                                            <p:strVal val="#ppt_x"/>
                                          </p:val>
                                        </p:tav>
                                        <p:tav tm="100000">
                                          <p:val>
                                            <p:strVal val="#ppt_x"/>
                                          </p:val>
                                        </p:tav>
                                      </p:tavLst>
                                    </p:anim>
                                    <p:anim calcmode="lin" valueType="num">
                                      <p:cBhvr>
                                        <p:cTn id="23" dur="700" fill="hold"/>
                                        <p:tgtEl>
                                          <p:spTgt spid="2575"/>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Class="entr" nodeType="afterEffect" presetSubtype="1" presetID="2" grpId="5" fill="hold">
                                  <p:stCondLst>
                                    <p:cond delay="100"/>
                                  </p:stCondLst>
                                  <p:iterate type="el" backwards="0">
                                    <p:tmAbs val="0"/>
                                  </p:iterate>
                                  <p:childTnLst>
                                    <p:set>
                                      <p:cBhvr>
                                        <p:cTn id="26" fill="hold"/>
                                        <p:tgtEl>
                                          <p:spTgt spid="2576"/>
                                        </p:tgtEl>
                                        <p:attrNameLst>
                                          <p:attrName>style.visibility</p:attrName>
                                        </p:attrNameLst>
                                      </p:cBhvr>
                                      <p:to>
                                        <p:strVal val="visible"/>
                                      </p:to>
                                    </p:set>
                                    <p:anim calcmode="lin" valueType="num">
                                      <p:cBhvr>
                                        <p:cTn id="27" dur="700" fill="hold"/>
                                        <p:tgtEl>
                                          <p:spTgt spid="2576"/>
                                        </p:tgtEl>
                                        <p:attrNameLst>
                                          <p:attrName>ppt_x</p:attrName>
                                        </p:attrNameLst>
                                      </p:cBhvr>
                                      <p:tavLst>
                                        <p:tav tm="0">
                                          <p:val>
                                            <p:strVal val="#ppt_x"/>
                                          </p:val>
                                        </p:tav>
                                        <p:tav tm="100000">
                                          <p:val>
                                            <p:strVal val="#ppt_x"/>
                                          </p:val>
                                        </p:tav>
                                      </p:tavLst>
                                    </p:anim>
                                    <p:anim calcmode="lin" valueType="num">
                                      <p:cBhvr>
                                        <p:cTn id="28" dur="700" fill="hold"/>
                                        <p:tgtEl>
                                          <p:spTgt spid="2576"/>
                                        </p:tgtEl>
                                        <p:attrNameLst>
                                          <p:attrName>ppt_y</p:attrName>
                                        </p:attrNameLst>
                                      </p:cBhvr>
                                      <p:tavLst>
                                        <p:tav tm="0">
                                          <p:val>
                                            <p:strVal val="0-#ppt_h/2"/>
                                          </p:val>
                                        </p:tav>
                                        <p:tav tm="100000">
                                          <p:val>
                                            <p:strVal val="#ppt_y"/>
                                          </p:val>
                                        </p:tav>
                                      </p:tavLst>
                                    </p:anim>
                                  </p:childTnLst>
                                </p:cTn>
                              </p:par>
                            </p:childTnLst>
                          </p:cTn>
                        </p:par>
                        <p:par>
                          <p:cTn id="29" fill="hold">
                            <p:stCondLst>
                              <p:cond delay="4800"/>
                            </p:stCondLst>
                            <p:childTnLst>
                              <p:par>
                                <p:cTn id="30" presetClass="entr" nodeType="afterEffect" presetSubtype="1" presetID="2" grpId="6" fill="hold">
                                  <p:stCondLst>
                                    <p:cond delay="100"/>
                                  </p:stCondLst>
                                  <p:iterate type="el" backwards="0">
                                    <p:tmAbs val="0"/>
                                  </p:iterate>
                                  <p:childTnLst>
                                    <p:set>
                                      <p:cBhvr>
                                        <p:cTn id="31" fill="hold"/>
                                        <p:tgtEl>
                                          <p:spTgt spid="2568"/>
                                        </p:tgtEl>
                                        <p:attrNameLst>
                                          <p:attrName>style.visibility</p:attrName>
                                        </p:attrNameLst>
                                      </p:cBhvr>
                                      <p:to>
                                        <p:strVal val="visible"/>
                                      </p:to>
                                    </p:set>
                                    <p:anim calcmode="lin" valueType="num">
                                      <p:cBhvr>
                                        <p:cTn id="32" dur="700" fill="hold"/>
                                        <p:tgtEl>
                                          <p:spTgt spid="2568"/>
                                        </p:tgtEl>
                                        <p:attrNameLst>
                                          <p:attrName>ppt_x</p:attrName>
                                        </p:attrNameLst>
                                      </p:cBhvr>
                                      <p:tavLst>
                                        <p:tav tm="0">
                                          <p:val>
                                            <p:strVal val="#ppt_x"/>
                                          </p:val>
                                        </p:tav>
                                        <p:tav tm="100000">
                                          <p:val>
                                            <p:strVal val="#ppt_x"/>
                                          </p:val>
                                        </p:tav>
                                      </p:tavLst>
                                    </p:anim>
                                    <p:anim calcmode="lin" valueType="num">
                                      <p:cBhvr>
                                        <p:cTn id="33" dur="700" fill="hold"/>
                                        <p:tgtEl>
                                          <p:spTgt spid="2568"/>
                                        </p:tgtEl>
                                        <p:attrNameLst>
                                          <p:attrName>ppt_y</p:attrName>
                                        </p:attrNameLst>
                                      </p:cBhvr>
                                      <p:tavLst>
                                        <p:tav tm="0">
                                          <p:val>
                                            <p:strVal val="0-#ppt_h/2"/>
                                          </p:val>
                                        </p:tav>
                                        <p:tav tm="100000">
                                          <p:val>
                                            <p:strVal val="#ppt_y"/>
                                          </p:val>
                                        </p:tav>
                                      </p:tavLst>
                                    </p:anim>
                                  </p:childTnLst>
                                </p:cTn>
                              </p:par>
                            </p:childTnLst>
                          </p:cTn>
                        </p:par>
                        <p:par>
                          <p:cTn id="34" fill="hold">
                            <p:stCondLst>
                              <p:cond delay="5600"/>
                            </p:stCondLst>
                            <p:childTnLst>
                              <p:par>
                                <p:cTn id="35" presetClass="entr" nodeType="afterEffect" presetSubtype="1" presetID="2" grpId="7" fill="hold">
                                  <p:stCondLst>
                                    <p:cond delay="100"/>
                                  </p:stCondLst>
                                  <p:iterate type="el" backwards="0">
                                    <p:tmAbs val="0"/>
                                  </p:iterate>
                                  <p:childTnLst>
                                    <p:set>
                                      <p:cBhvr>
                                        <p:cTn id="36" fill="hold"/>
                                        <p:tgtEl>
                                          <p:spTgt spid="2569"/>
                                        </p:tgtEl>
                                        <p:attrNameLst>
                                          <p:attrName>style.visibility</p:attrName>
                                        </p:attrNameLst>
                                      </p:cBhvr>
                                      <p:to>
                                        <p:strVal val="visible"/>
                                      </p:to>
                                    </p:set>
                                    <p:anim calcmode="lin" valueType="num">
                                      <p:cBhvr>
                                        <p:cTn id="37" dur="700" fill="hold"/>
                                        <p:tgtEl>
                                          <p:spTgt spid="2569"/>
                                        </p:tgtEl>
                                        <p:attrNameLst>
                                          <p:attrName>ppt_x</p:attrName>
                                        </p:attrNameLst>
                                      </p:cBhvr>
                                      <p:tavLst>
                                        <p:tav tm="0">
                                          <p:val>
                                            <p:strVal val="#ppt_x"/>
                                          </p:val>
                                        </p:tav>
                                        <p:tav tm="100000">
                                          <p:val>
                                            <p:strVal val="#ppt_x"/>
                                          </p:val>
                                        </p:tav>
                                      </p:tavLst>
                                    </p:anim>
                                    <p:anim calcmode="lin" valueType="num">
                                      <p:cBhvr>
                                        <p:cTn id="38" dur="700" fill="hold"/>
                                        <p:tgtEl>
                                          <p:spTgt spid="2569"/>
                                        </p:tgtEl>
                                        <p:attrNameLst>
                                          <p:attrName>ppt_y</p:attrName>
                                        </p:attrNameLst>
                                      </p:cBhvr>
                                      <p:tavLst>
                                        <p:tav tm="0">
                                          <p:val>
                                            <p:strVal val="0-#ppt_h/2"/>
                                          </p:val>
                                        </p:tav>
                                        <p:tav tm="100000">
                                          <p:val>
                                            <p:strVal val="#ppt_y"/>
                                          </p:val>
                                        </p:tav>
                                      </p:tavLst>
                                    </p:anim>
                                  </p:childTnLst>
                                </p:cTn>
                              </p:par>
                            </p:childTnLst>
                          </p:cTn>
                        </p:par>
                        <p:par>
                          <p:cTn id="39" fill="hold">
                            <p:stCondLst>
                              <p:cond delay="6400"/>
                            </p:stCondLst>
                            <p:childTnLst>
                              <p:par>
                                <p:cTn id="40" presetClass="entr" nodeType="afterEffect" presetSubtype="1" presetID="2" grpId="8" fill="hold">
                                  <p:stCondLst>
                                    <p:cond delay="100"/>
                                  </p:stCondLst>
                                  <p:iterate type="el" backwards="0">
                                    <p:tmAbs val="0"/>
                                  </p:iterate>
                                  <p:childTnLst>
                                    <p:set>
                                      <p:cBhvr>
                                        <p:cTn id="41" fill="hold"/>
                                        <p:tgtEl>
                                          <p:spTgt spid="2578"/>
                                        </p:tgtEl>
                                        <p:attrNameLst>
                                          <p:attrName>style.visibility</p:attrName>
                                        </p:attrNameLst>
                                      </p:cBhvr>
                                      <p:to>
                                        <p:strVal val="visible"/>
                                      </p:to>
                                    </p:set>
                                    <p:anim calcmode="lin" valueType="num">
                                      <p:cBhvr>
                                        <p:cTn id="42" dur="700" fill="hold"/>
                                        <p:tgtEl>
                                          <p:spTgt spid="2578"/>
                                        </p:tgtEl>
                                        <p:attrNameLst>
                                          <p:attrName>ppt_x</p:attrName>
                                        </p:attrNameLst>
                                      </p:cBhvr>
                                      <p:tavLst>
                                        <p:tav tm="0">
                                          <p:val>
                                            <p:strVal val="#ppt_x"/>
                                          </p:val>
                                        </p:tav>
                                        <p:tav tm="100000">
                                          <p:val>
                                            <p:strVal val="#ppt_x"/>
                                          </p:val>
                                        </p:tav>
                                      </p:tavLst>
                                    </p:anim>
                                    <p:anim calcmode="lin" valueType="num">
                                      <p:cBhvr>
                                        <p:cTn id="43" dur="700" fill="hold"/>
                                        <p:tgtEl>
                                          <p:spTgt spid="2578"/>
                                        </p:tgtEl>
                                        <p:attrNameLst>
                                          <p:attrName>ppt_y</p:attrName>
                                        </p:attrNameLst>
                                      </p:cBhvr>
                                      <p:tavLst>
                                        <p:tav tm="0">
                                          <p:val>
                                            <p:strVal val="0-#ppt_h/2"/>
                                          </p:val>
                                        </p:tav>
                                        <p:tav tm="100000">
                                          <p:val>
                                            <p:strVal val="#ppt_y"/>
                                          </p:val>
                                        </p:tav>
                                      </p:tavLst>
                                    </p:anim>
                                  </p:childTnLst>
                                </p:cTn>
                              </p:par>
                            </p:childTnLst>
                          </p:cTn>
                        </p:par>
                        <p:par>
                          <p:cTn id="44" fill="hold">
                            <p:stCondLst>
                              <p:cond delay="7200"/>
                            </p:stCondLst>
                            <p:childTnLst>
                              <p:par>
                                <p:cTn id="45" presetClass="entr" nodeType="afterEffect" presetSubtype="1" presetID="2" grpId="9" fill="hold">
                                  <p:stCondLst>
                                    <p:cond delay="100"/>
                                  </p:stCondLst>
                                  <p:iterate type="el" backwards="0">
                                    <p:tmAbs val="0"/>
                                  </p:iterate>
                                  <p:childTnLst>
                                    <p:set>
                                      <p:cBhvr>
                                        <p:cTn id="46" fill="hold"/>
                                        <p:tgtEl>
                                          <p:spTgt spid="2571"/>
                                        </p:tgtEl>
                                        <p:attrNameLst>
                                          <p:attrName>style.visibility</p:attrName>
                                        </p:attrNameLst>
                                      </p:cBhvr>
                                      <p:to>
                                        <p:strVal val="visible"/>
                                      </p:to>
                                    </p:set>
                                    <p:anim calcmode="lin" valueType="num">
                                      <p:cBhvr>
                                        <p:cTn id="47" dur="700" fill="hold"/>
                                        <p:tgtEl>
                                          <p:spTgt spid="2571"/>
                                        </p:tgtEl>
                                        <p:attrNameLst>
                                          <p:attrName>ppt_x</p:attrName>
                                        </p:attrNameLst>
                                      </p:cBhvr>
                                      <p:tavLst>
                                        <p:tav tm="0">
                                          <p:val>
                                            <p:strVal val="#ppt_x"/>
                                          </p:val>
                                        </p:tav>
                                        <p:tav tm="100000">
                                          <p:val>
                                            <p:strVal val="#ppt_x"/>
                                          </p:val>
                                        </p:tav>
                                      </p:tavLst>
                                    </p:anim>
                                    <p:anim calcmode="lin" valueType="num">
                                      <p:cBhvr>
                                        <p:cTn id="48" dur="700" fill="hold"/>
                                        <p:tgtEl>
                                          <p:spTgt spid="2571"/>
                                        </p:tgtEl>
                                        <p:attrNameLst>
                                          <p:attrName>ppt_y</p:attrName>
                                        </p:attrNameLst>
                                      </p:cBhvr>
                                      <p:tavLst>
                                        <p:tav tm="0">
                                          <p:val>
                                            <p:strVal val="0-#ppt_h/2"/>
                                          </p:val>
                                        </p:tav>
                                        <p:tav tm="100000">
                                          <p:val>
                                            <p:strVal val="#ppt_y"/>
                                          </p:val>
                                        </p:tav>
                                      </p:tavLst>
                                    </p:anim>
                                  </p:childTnLst>
                                </p:cTn>
                              </p:par>
                            </p:childTnLst>
                          </p:cTn>
                        </p:par>
                        <p:par>
                          <p:cTn id="49" fill="hold">
                            <p:stCondLst>
                              <p:cond delay="8000"/>
                            </p:stCondLst>
                            <p:childTnLst>
                              <p:par>
                                <p:cTn id="50" presetClass="entr" nodeType="afterEffect" presetSubtype="1" presetID="2" grpId="10" fill="hold">
                                  <p:stCondLst>
                                    <p:cond delay="100"/>
                                  </p:stCondLst>
                                  <p:iterate type="el" backwards="0">
                                    <p:tmAbs val="0"/>
                                  </p:iterate>
                                  <p:childTnLst>
                                    <p:set>
                                      <p:cBhvr>
                                        <p:cTn id="51" fill="hold"/>
                                        <p:tgtEl>
                                          <p:spTgt spid="2572"/>
                                        </p:tgtEl>
                                        <p:attrNameLst>
                                          <p:attrName>style.visibility</p:attrName>
                                        </p:attrNameLst>
                                      </p:cBhvr>
                                      <p:to>
                                        <p:strVal val="visible"/>
                                      </p:to>
                                    </p:set>
                                    <p:anim calcmode="lin" valueType="num">
                                      <p:cBhvr>
                                        <p:cTn id="52" dur="700" fill="hold"/>
                                        <p:tgtEl>
                                          <p:spTgt spid="2572"/>
                                        </p:tgtEl>
                                        <p:attrNameLst>
                                          <p:attrName>ppt_x</p:attrName>
                                        </p:attrNameLst>
                                      </p:cBhvr>
                                      <p:tavLst>
                                        <p:tav tm="0">
                                          <p:val>
                                            <p:strVal val="#ppt_x"/>
                                          </p:val>
                                        </p:tav>
                                        <p:tav tm="100000">
                                          <p:val>
                                            <p:strVal val="#ppt_x"/>
                                          </p:val>
                                        </p:tav>
                                      </p:tavLst>
                                    </p:anim>
                                    <p:anim calcmode="lin" valueType="num">
                                      <p:cBhvr>
                                        <p:cTn id="53" dur="700" fill="hold"/>
                                        <p:tgtEl>
                                          <p:spTgt spid="2572"/>
                                        </p:tgtEl>
                                        <p:attrNameLst>
                                          <p:attrName>ppt_y</p:attrName>
                                        </p:attrNameLst>
                                      </p:cBhvr>
                                      <p:tavLst>
                                        <p:tav tm="0">
                                          <p:val>
                                            <p:strVal val="0-#ppt_h/2"/>
                                          </p:val>
                                        </p:tav>
                                        <p:tav tm="100000">
                                          <p:val>
                                            <p:strVal val="#ppt_y"/>
                                          </p:val>
                                        </p:tav>
                                      </p:tavLst>
                                    </p:anim>
                                  </p:childTnLst>
                                </p:cTn>
                              </p:par>
                            </p:childTnLst>
                          </p:cTn>
                        </p:par>
                        <p:par>
                          <p:cTn id="54" fill="hold">
                            <p:stCondLst>
                              <p:cond delay="8800"/>
                            </p:stCondLst>
                            <p:childTnLst>
                              <p:par>
                                <p:cTn id="55" presetClass="entr" nodeType="afterEffect" presetSubtype="1" presetID="2" grpId="11" fill="hold">
                                  <p:stCondLst>
                                    <p:cond delay="100"/>
                                  </p:stCondLst>
                                  <p:iterate type="el" backwards="0">
                                    <p:tmAbs val="0"/>
                                  </p:iterate>
                                  <p:childTnLst>
                                    <p:set>
                                      <p:cBhvr>
                                        <p:cTn id="56" fill="hold"/>
                                        <p:tgtEl>
                                          <p:spTgt spid="2570"/>
                                        </p:tgtEl>
                                        <p:attrNameLst>
                                          <p:attrName>style.visibility</p:attrName>
                                        </p:attrNameLst>
                                      </p:cBhvr>
                                      <p:to>
                                        <p:strVal val="visible"/>
                                      </p:to>
                                    </p:set>
                                    <p:anim calcmode="lin" valueType="num">
                                      <p:cBhvr>
                                        <p:cTn id="57" dur="700" fill="hold"/>
                                        <p:tgtEl>
                                          <p:spTgt spid="2570"/>
                                        </p:tgtEl>
                                        <p:attrNameLst>
                                          <p:attrName>ppt_x</p:attrName>
                                        </p:attrNameLst>
                                      </p:cBhvr>
                                      <p:tavLst>
                                        <p:tav tm="0">
                                          <p:val>
                                            <p:strVal val="#ppt_x"/>
                                          </p:val>
                                        </p:tav>
                                        <p:tav tm="100000">
                                          <p:val>
                                            <p:strVal val="#ppt_x"/>
                                          </p:val>
                                        </p:tav>
                                      </p:tavLst>
                                    </p:anim>
                                    <p:anim calcmode="lin" valueType="num">
                                      <p:cBhvr>
                                        <p:cTn id="58" dur="700" fill="hold"/>
                                        <p:tgtEl>
                                          <p:spTgt spid="2570"/>
                                        </p:tgtEl>
                                        <p:attrNameLst>
                                          <p:attrName>ppt_y</p:attrName>
                                        </p:attrNameLst>
                                      </p:cBhvr>
                                      <p:tavLst>
                                        <p:tav tm="0">
                                          <p:val>
                                            <p:strVal val="0-#ppt_h/2"/>
                                          </p:val>
                                        </p:tav>
                                        <p:tav tm="100000">
                                          <p:val>
                                            <p:strVal val="#ppt_y"/>
                                          </p:val>
                                        </p:tav>
                                      </p:tavLst>
                                    </p:anim>
                                  </p:childTnLst>
                                </p:cTn>
                              </p:par>
                            </p:childTnLst>
                          </p:cTn>
                        </p:par>
                        <p:par>
                          <p:cTn id="59" fill="hold">
                            <p:stCondLst>
                              <p:cond delay="9600"/>
                            </p:stCondLst>
                            <p:childTnLst>
                              <p:par>
                                <p:cTn id="60" presetClass="entr" nodeType="afterEffect" presetSubtype="1" presetID="2" grpId="12" fill="hold">
                                  <p:stCondLst>
                                    <p:cond delay="100"/>
                                  </p:stCondLst>
                                  <p:iterate type="el" backwards="0">
                                    <p:tmAbs val="0"/>
                                  </p:iterate>
                                  <p:childTnLst>
                                    <p:set>
                                      <p:cBhvr>
                                        <p:cTn id="61" fill="hold"/>
                                        <p:tgtEl>
                                          <p:spTgt spid="2573"/>
                                        </p:tgtEl>
                                        <p:attrNameLst>
                                          <p:attrName>style.visibility</p:attrName>
                                        </p:attrNameLst>
                                      </p:cBhvr>
                                      <p:to>
                                        <p:strVal val="visible"/>
                                      </p:to>
                                    </p:set>
                                    <p:anim calcmode="lin" valueType="num">
                                      <p:cBhvr>
                                        <p:cTn id="62" dur="700" fill="hold"/>
                                        <p:tgtEl>
                                          <p:spTgt spid="2573"/>
                                        </p:tgtEl>
                                        <p:attrNameLst>
                                          <p:attrName>ppt_x</p:attrName>
                                        </p:attrNameLst>
                                      </p:cBhvr>
                                      <p:tavLst>
                                        <p:tav tm="0">
                                          <p:val>
                                            <p:strVal val="#ppt_x"/>
                                          </p:val>
                                        </p:tav>
                                        <p:tav tm="100000">
                                          <p:val>
                                            <p:strVal val="#ppt_x"/>
                                          </p:val>
                                        </p:tav>
                                      </p:tavLst>
                                    </p:anim>
                                    <p:anim calcmode="lin" valueType="num">
                                      <p:cBhvr>
                                        <p:cTn id="63" dur="700" fill="hold"/>
                                        <p:tgtEl>
                                          <p:spTgt spid="2573"/>
                                        </p:tgtEl>
                                        <p:attrNameLst>
                                          <p:attrName>ppt_y</p:attrName>
                                        </p:attrNameLst>
                                      </p:cBhvr>
                                      <p:tavLst>
                                        <p:tav tm="0">
                                          <p:val>
                                            <p:strVal val="0-#ppt_h/2"/>
                                          </p:val>
                                        </p:tav>
                                        <p:tav tm="100000">
                                          <p:val>
                                            <p:strVal val="#ppt_y"/>
                                          </p:val>
                                        </p:tav>
                                      </p:tavLst>
                                    </p:anim>
                                  </p:childTnLst>
                                </p:cTn>
                              </p:par>
                            </p:childTnLst>
                          </p:cTn>
                        </p:par>
                        <p:par>
                          <p:cTn id="64" fill="hold">
                            <p:stCondLst>
                              <p:cond delay="10400"/>
                            </p:stCondLst>
                            <p:childTnLst>
                              <p:par>
                                <p:cTn id="65" presetClass="entr" nodeType="afterEffect" presetSubtype="1" presetID="2" grpId="13" fill="hold">
                                  <p:stCondLst>
                                    <p:cond delay="100"/>
                                  </p:stCondLst>
                                  <p:iterate type="el" backwards="0">
                                    <p:tmAbs val="0"/>
                                  </p:iterate>
                                  <p:childTnLst>
                                    <p:set>
                                      <p:cBhvr>
                                        <p:cTn id="66" fill="hold"/>
                                        <p:tgtEl>
                                          <p:spTgt spid="2579"/>
                                        </p:tgtEl>
                                        <p:attrNameLst>
                                          <p:attrName>style.visibility</p:attrName>
                                        </p:attrNameLst>
                                      </p:cBhvr>
                                      <p:to>
                                        <p:strVal val="visible"/>
                                      </p:to>
                                    </p:set>
                                    <p:anim calcmode="lin" valueType="num">
                                      <p:cBhvr>
                                        <p:cTn id="67" dur="700" fill="hold"/>
                                        <p:tgtEl>
                                          <p:spTgt spid="2579"/>
                                        </p:tgtEl>
                                        <p:attrNameLst>
                                          <p:attrName>ppt_x</p:attrName>
                                        </p:attrNameLst>
                                      </p:cBhvr>
                                      <p:tavLst>
                                        <p:tav tm="0">
                                          <p:val>
                                            <p:strVal val="#ppt_x"/>
                                          </p:val>
                                        </p:tav>
                                        <p:tav tm="100000">
                                          <p:val>
                                            <p:strVal val="#ppt_x"/>
                                          </p:val>
                                        </p:tav>
                                      </p:tavLst>
                                    </p:anim>
                                    <p:anim calcmode="lin" valueType="num">
                                      <p:cBhvr>
                                        <p:cTn id="68" dur="700" fill="hold"/>
                                        <p:tgtEl>
                                          <p:spTgt spid="2579"/>
                                        </p:tgtEl>
                                        <p:attrNameLst>
                                          <p:attrName>ppt_y</p:attrName>
                                        </p:attrNameLst>
                                      </p:cBhvr>
                                      <p:tavLst>
                                        <p:tav tm="0">
                                          <p:val>
                                            <p:strVal val="0-#ppt_h/2"/>
                                          </p:val>
                                        </p:tav>
                                        <p:tav tm="100000">
                                          <p:val>
                                            <p:strVal val="#ppt_y"/>
                                          </p:val>
                                        </p:tav>
                                      </p:tavLst>
                                    </p:anim>
                                  </p:childTnLst>
                                </p:cTn>
                              </p:par>
                            </p:childTnLst>
                          </p:cTn>
                        </p:par>
                        <p:par>
                          <p:cTn id="69" fill="hold">
                            <p:stCondLst>
                              <p:cond delay="11200"/>
                            </p:stCondLst>
                            <p:childTnLst>
                              <p:par>
                                <p:cTn id="70" presetClass="entr" nodeType="afterEffect" presetSubtype="1" presetID="2" grpId="14" fill="hold">
                                  <p:stCondLst>
                                    <p:cond delay="100"/>
                                  </p:stCondLst>
                                  <p:iterate type="el" backwards="0">
                                    <p:tmAbs val="0"/>
                                  </p:iterate>
                                  <p:childTnLst>
                                    <p:set>
                                      <p:cBhvr>
                                        <p:cTn id="71" fill="hold"/>
                                        <p:tgtEl>
                                          <p:spTgt spid="2565"/>
                                        </p:tgtEl>
                                        <p:attrNameLst>
                                          <p:attrName>style.visibility</p:attrName>
                                        </p:attrNameLst>
                                      </p:cBhvr>
                                      <p:to>
                                        <p:strVal val="visible"/>
                                      </p:to>
                                    </p:set>
                                    <p:anim calcmode="lin" valueType="num">
                                      <p:cBhvr>
                                        <p:cTn id="72" dur="700" fill="hold"/>
                                        <p:tgtEl>
                                          <p:spTgt spid="2565"/>
                                        </p:tgtEl>
                                        <p:attrNameLst>
                                          <p:attrName>ppt_x</p:attrName>
                                        </p:attrNameLst>
                                      </p:cBhvr>
                                      <p:tavLst>
                                        <p:tav tm="0">
                                          <p:val>
                                            <p:strVal val="#ppt_x"/>
                                          </p:val>
                                        </p:tav>
                                        <p:tav tm="100000">
                                          <p:val>
                                            <p:strVal val="#ppt_x"/>
                                          </p:val>
                                        </p:tav>
                                      </p:tavLst>
                                    </p:anim>
                                    <p:anim calcmode="lin" valueType="num">
                                      <p:cBhvr>
                                        <p:cTn id="73" dur="700" fill="hold"/>
                                        <p:tgtEl>
                                          <p:spTgt spid="2565"/>
                                        </p:tgtEl>
                                        <p:attrNameLst>
                                          <p:attrName>ppt_y</p:attrName>
                                        </p:attrNameLst>
                                      </p:cBhvr>
                                      <p:tavLst>
                                        <p:tav tm="0">
                                          <p:val>
                                            <p:strVal val="0-#ppt_h/2"/>
                                          </p:val>
                                        </p:tav>
                                        <p:tav tm="100000">
                                          <p:val>
                                            <p:strVal val="#ppt_y"/>
                                          </p:val>
                                        </p:tav>
                                      </p:tavLst>
                                    </p:anim>
                                  </p:childTnLst>
                                </p:cTn>
                              </p:par>
                            </p:childTnLst>
                          </p:cTn>
                        </p:par>
                        <p:par>
                          <p:cTn id="74" fill="hold">
                            <p:stCondLst>
                              <p:cond delay="12000"/>
                            </p:stCondLst>
                            <p:childTnLst>
                              <p:par>
                                <p:cTn id="75" presetClass="entr" nodeType="afterEffect" presetSubtype="1" presetID="2" grpId="15" fill="hold">
                                  <p:stCondLst>
                                    <p:cond delay="100"/>
                                  </p:stCondLst>
                                  <p:iterate type="el" backwards="0">
                                    <p:tmAbs val="0"/>
                                  </p:iterate>
                                  <p:childTnLst>
                                    <p:set>
                                      <p:cBhvr>
                                        <p:cTn id="76" fill="hold"/>
                                        <p:tgtEl>
                                          <p:spTgt spid="2567"/>
                                        </p:tgtEl>
                                        <p:attrNameLst>
                                          <p:attrName>style.visibility</p:attrName>
                                        </p:attrNameLst>
                                      </p:cBhvr>
                                      <p:to>
                                        <p:strVal val="visible"/>
                                      </p:to>
                                    </p:set>
                                    <p:anim calcmode="lin" valueType="num">
                                      <p:cBhvr>
                                        <p:cTn id="77" dur="700" fill="hold"/>
                                        <p:tgtEl>
                                          <p:spTgt spid="2567"/>
                                        </p:tgtEl>
                                        <p:attrNameLst>
                                          <p:attrName>ppt_x</p:attrName>
                                        </p:attrNameLst>
                                      </p:cBhvr>
                                      <p:tavLst>
                                        <p:tav tm="0">
                                          <p:val>
                                            <p:strVal val="#ppt_x"/>
                                          </p:val>
                                        </p:tav>
                                        <p:tav tm="100000">
                                          <p:val>
                                            <p:strVal val="#ppt_x"/>
                                          </p:val>
                                        </p:tav>
                                      </p:tavLst>
                                    </p:anim>
                                    <p:anim calcmode="lin" valueType="num">
                                      <p:cBhvr>
                                        <p:cTn id="78" dur="700" fill="hold"/>
                                        <p:tgtEl>
                                          <p:spTgt spid="2567"/>
                                        </p:tgtEl>
                                        <p:attrNameLst>
                                          <p:attrName>ppt_y</p:attrName>
                                        </p:attrNameLst>
                                      </p:cBhvr>
                                      <p:tavLst>
                                        <p:tav tm="0">
                                          <p:val>
                                            <p:strVal val="0-#ppt_h/2"/>
                                          </p:val>
                                        </p:tav>
                                        <p:tav tm="100000">
                                          <p:val>
                                            <p:strVal val="#ppt_y"/>
                                          </p:val>
                                        </p:tav>
                                      </p:tavLst>
                                    </p:anim>
                                  </p:childTnLst>
                                </p:cTn>
                              </p:par>
                            </p:childTnLst>
                          </p:cTn>
                        </p:par>
                        <p:par>
                          <p:cTn id="79" fill="hold">
                            <p:stCondLst>
                              <p:cond delay="12800"/>
                            </p:stCondLst>
                            <p:childTnLst>
                              <p:par>
                                <p:cTn id="80" presetClass="entr" nodeType="afterEffect" presetSubtype="1" presetID="2" grpId="16" fill="hold">
                                  <p:stCondLst>
                                    <p:cond delay="100"/>
                                  </p:stCondLst>
                                  <p:iterate type="el" backwards="0">
                                    <p:tmAbs val="0"/>
                                  </p:iterate>
                                  <p:childTnLst>
                                    <p:set>
                                      <p:cBhvr>
                                        <p:cTn id="81" fill="hold"/>
                                        <p:tgtEl>
                                          <p:spTgt spid="2566"/>
                                        </p:tgtEl>
                                        <p:attrNameLst>
                                          <p:attrName>style.visibility</p:attrName>
                                        </p:attrNameLst>
                                      </p:cBhvr>
                                      <p:to>
                                        <p:strVal val="visible"/>
                                      </p:to>
                                    </p:set>
                                    <p:anim calcmode="lin" valueType="num">
                                      <p:cBhvr>
                                        <p:cTn id="82" dur="700" fill="hold"/>
                                        <p:tgtEl>
                                          <p:spTgt spid="2566"/>
                                        </p:tgtEl>
                                        <p:attrNameLst>
                                          <p:attrName>ppt_x</p:attrName>
                                        </p:attrNameLst>
                                      </p:cBhvr>
                                      <p:tavLst>
                                        <p:tav tm="0">
                                          <p:val>
                                            <p:strVal val="#ppt_x"/>
                                          </p:val>
                                        </p:tav>
                                        <p:tav tm="100000">
                                          <p:val>
                                            <p:strVal val="#ppt_x"/>
                                          </p:val>
                                        </p:tav>
                                      </p:tavLst>
                                    </p:anim>
                                    <p:anim calcmode="lin" valueType="num">
                                      <p:cBhvr>
                                        <p:cTn id="83" dur="700" fill="hold"/>
                                        <p:tgtEl>
                                          <p:spTgt spid="2566"/>
                                        </p:tgtEl>
                                        <p:attrNameLst>
                                          <p:attrName>ppt_y</p:attrName>
                                        </p:attrNameLst>
                                      </p:cBhvr>
                                      <p:tavLst>
                                        <p:tav tm="0">
                                          <p:val>
                                            <p:strVal val="0-#ppt_h/2"/>
                                          </p:val>
                                        </p:tav>
                                        <p:tav tm="100000">
                                          <p:val>
                                            <p:strVal val="#ppt_y"/>
                                          </p:val>
                                        </p:tav>
                                      </p:tavLst>
                                    </p:anim>
                                  </p:childTnLst>
                                </p:cTn>
                              </p:par>
                            </p:childTnLst>
                          </p:cTn>
                        </p:par>
                        <p:par>
                          <p:cTn id="84" fill="hold">
                            <p:stCondLst>
                              <p:cond delay="13600"/>
                            </p:stCondLst>
                            <p:childTnLst>
                              <p:par>
                                <p:cTn id="85" presetClass="entr" nodeType="afterEffect" presetSubtype="1" presetID="2" grpId="17" fill="hold">
                                  <p:stCondLst>
                                    <p:cond delay="100"/>
                                  </p:stCondLst>
                                  <p:iterate type="el" backwards="0">
                                    <p:tmAbs val="0"/>
                                  </p:iterate>
                                  <p:childTnLst>
                                    <p:set>
                                      <p:cBhvr>
                                        <p:cTn id="86" fill="hold"/>
                                        <p:tgtEl>
                                          <p:spTgt spid="2564"/>
                                        </p:tgtEl>
                                        <p:attrNameLst>
                                          <p:attrName>style.visibility</p:attrName>
                                        </p:attrNameLst>
                                      </p:cBhvr>
                                      <p:to>
                                        <p:strVal val="visible"/>
                                      </p:to>
                                    </p:set>
                                    <p:anim calcmode="lin" valueType="num">
                                      <p:cBhvr>
                                        <p:cTn id="87" dur="700" fill="hold"/>
                                        <p:tgtEl>
                                          <p:spTgt spid="2564"/>
                                        </p:tgtEl>
                                        <p:attrNameLst>
                                          <p:attrName>ppt_x</p:attrName>
                                        </p:attrNameLst>
                                      </p:cBhvr>
                                      <p:tavLst>
                                        <p:tav tm="0">
                                          <p:val>
                                            <p:strVal val="#ppt_x"/>
                                          </p:val>
                                        </p:tav>
                                        <p:tav tm="100000">
                                          <p:val>
                                            <p:strVal val="#ppt_x"/>
                                          </p:val>
                                        </p:tav>
                                      </p:tavLst>
                                    </p:anim>
                                    <p:anim calcmode="lin" valueType="num">
                                      <p:cBhvr>
                                        <p:cTn id="88" dur="700" fill="hold"/>
                                        <p:tgtEl>
                                          <p:spTgt spid="2564"/>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2" presetID="2" grpId="18" fill="hold">
                                  <p:stCondLst>
                                    <p:cond delay="0"/>
                                  </p:stCondLst>
                                  <p:iterate type="el" backwards="0">
                                    <p:tmAbs val="0"/>
                                  </p:iterate>
                                  <p:childTnLst>
                                    <p:set>
                                      <p:cBhvr>
                                        <p:cTn id="92" fill="hold"/>
                                        <p:tgtEl>
                                          <p:spTgt spid="2585"/>
                                        </p:tgtEl>
                                        <p:attrNameLst>
                                          <p:attrName>style.visibility</p:attrName>
                                        </p:attrNameLst>
                                      </p:cBhvr>
                                      <p:to>
                                        <p:strVal val="visible"/>
                                      </p:to>
                                    </p:set>
                                    <p:anim calcmode="lin" valueType="num">
                                      <p:cBhvr>
                                        <p:cTn id="93" dur="700" fill="hold"/>
                                        <p:tgtEl>
                                          <p:spTgt spid="2585"/>
                                        </p:tgtEl>
                                        <p:attrNameLst>
                                          <p:attrName>ppt_x</p:attrName>
                                        </p:attrNameLst>
                                      </p:cBhvr>
                                      <p:tavLst>
                                        <p:tav tm="0">
                                          <p:val>
                                            <p:strVal val="1+#ppt_w/2"/>
                                          </p:val>
                                        </p:tav>
                                        <p:tav tm="100000">
                                          <p:val>
                                            <p:strVal val="#ppt_x"/>
                                          </p:val>
                                        </p:tav>
                                      </p:tavLst>
                                    </p:anim>
                                    <p:anim calcmode="lin" valueType="num">
                                      <p:cBhvr>
                                        <p:cTn id="94" dur="700" fill="hold"/>
                                        <p:tgtEl>
                                          <p:spTgt spid="2585"/>
                                        </p:tgtEl>
                                        <p:attrNameLst>
                                          <p:attrName>ppt_y</p:attrName>
                                        </p:attrNameLst>
                                      </p:cBhvr>
                                      <p:tavLst>
                                        <p:tav tm="0">
                                          <p:val>
                                            <p:strVal val="#ppt_y"/>
                                          </p:val>
                                        </p:tav>
                                        <p:tav tm="100000">
                                          <p:val>
                                            <p:strVal val="#ppt_y"/>
                                          </p:val>
                                        </p:tav>
                                      </p:tavLst>
                                    </p:anim>
                                  </p:childTnLst>
                                </p:cTn>
                              </p:par>
                            </p:childTnLst>
                          </p:cTn>
                        </p:par>
                        <p:par>
                          <p:cTn id="95" fill="hold">
                            <p:stCondLst>
                              <p:cond delay="700"/>
                            </p:stCondLst>
                            <p:childTnLst>
                              <p:par>
                                <p:cTn id="96" presetClass="entr" nodeType="afterEffect" presetSubtype="2" presetID="2" grpId="19" fill="hold">
                                  <p:stCondLst>
                                    <p:cond delay="500"/>
                                  </p:stCondLst>
                                  <p:iterate type="el" backwards="0">
                                    <p:tmAbs val="0"/>
                                  </p:iterate>
                                  <p:childTnLst>
                                    <p:set>
                                      <p:cBhvr>
                                        <p:cTn id="97" fill="hold"/>
                                        <p:tgtEl>
                                          <p:spTgt spid="2591"/>
                                        </p:tgtEl>
                                        <p:attrNameLst>
                                          <p:attrName>style.visibility</p:attrName>
                                        </p:attrNameLst>
                                      </p:cBhvr>
                                      <p:to>
                                        <p:strVal val="visible"/>
                                      </p:to>
                                    </p:set>
                                    <p:anim calcmode="lin" valueType="num">
                                      <p:cBhvr>
                                        <p:cTn id="98" dur="700" fill="hold"/>
                                        <p:tgtEl>
                                          <p:spTgt spid="2591"/>
                                        </p:tgtEl>
                                        <p:attrNameLst>
                                          <p:attrName>ppt_x</p:attrName>
                                        </p:attrNameLst>
                                      </p:cBhvr>
                                      <p:tavLst>
                                        <p:tav tm="0">
                                          <p:val>
                                            <p:strVal val="1+#ppt_w/2"/>
                                          </p:val>
                                        </p:tav>
                                        <p:tav tm="100000">
                                          <p:val>
                                            <p:strVal val="#ppt_x"/>
                                          </p:val>
                                        </p:tav>
                                      </p:tavLst>
                                    </p:anim>
                                    <p:anim calcmode="lin" valueType="num">
                                      <p:cBhvr>
                                        <p:cTn id="99" dur="700" fill="hold"/>
                                        <p:tgtEl>
                                          <p:spTgt spid="2591"/>
                                        </p:tgtEl>
                                        <p:attrNameLst>
                                          <p:attrName>ppt_y</p:attrName>
                                        </p:attrNameLst>
                                      </p:cBhvr>
                                      <p:tavLst>
                                        <p:tav tm="0">
                                          <p:val>
                                            <p:strVal val="#ppt_y"/>
                                          </p:val>
                                        </p:tav>
                                        <p:tav tm="100000">
                                          <p:val>
                                            <p:strVal val="#ppt_y"/>
                                          </p:val>
                                        </p:tav>
                                      </p:tavLst>
                                    </p:anim>
                                  </p:childTnLst>
                                </p:cTn>
                              </p:par>
                            </p:childTnLst>
                          </p:cTn>
                        </p:par>
                        <p:par>
                          <p:cTn id="100" fill="hold">
                            <p:stCondLst>
                              <p:cond delay="1900"/>
                            </p:stCondLst>
                            <p:childTnLst>
                              <p:par>
                                <p:cTn id="101" presetClass="entr" nodeType="afterEffect" presetSubtype="2" presetID="2" grpId="20" fill="hold">
                                  <p:stCondLst>
                                    <p:cond delay="500"/>
                                  </p:stCondLst>
                                  <p:iterate type="el" backwards="0">
                                    <p:tmAbs val="0"/>
                                  </p:iterate>
                                  <p:childTnLst>
                                    <p:set>
                                      <p:cBhvr>
                                        <p:cTn id="102" fill="hold"/>
                                        <p:tgtEl>
                                          <p:spTgt spid="2597"/>
                                        </p:tgtEl>
                                        <p:attrNameLst>
                                          <p:attrName>style.visibility</p:attrName>
                                        </p:attrNameLst>
                                      </p:cBhvr>
                                      <p:to>
                                        <p:strVal val="visible"/>
                                      </p:to>
                                    </p:set>
                                    <p:anim calcmode="lin" valueType="num">
                                      <p:cBhvr>
                                        <p:cTn id="103" dur="700" fill="hold"/>
                                        <p:tgtEl>
                                          <p:spTgt spid="2597"/>
                                        </p:tgtEl>
                                        <p:attrNameLst>
                                          <p:attrName>ppt_x</p:attrName>
                                        </p:attrNameLst>
                                      </p:cBhvr>
                                      <p:tavLst>
                                        <p:tav tm="0">
                                          <p:val>
                                            <p:strVal val="1+#ppt_w/2"/>
                                          </p:val>
                                        </p:tav>
                                        <p:tav tm="100000">
                                          <p:val>
                                            <p:strVal val="#ppt_x"/>
                                          </p:val>
                                        </p:tav>
                                      </p:tavLst>
                                    </p:anim>
                                    <p:anim calcmode="lin" valueType="num">
                                      <p:cBhvr>
                                        <p:cTn id="104" dur="700" fill="hold"/>
                                        <p:tgtEl>
                                          <p:spTgt spid="25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76" grpId="5"/>
      <p:bldP build="whole" bldLvl="1" animBg="1" rev="0" advAuto="0" spid="2597" grpId="20"/>
      <p:bldP build="whole" bldLvl="1" animBg="1" rev="0" advAuto="0" spid="2585" grpId="18"/>
      <p:bldP build="whole" bldLvl="1" animBg="1" rev="0" advAuto="0" spid="2577" grpId="2"/>
      <p:bldP build="whole" bldLvl="1" animBg="1" rev="0" advAuto="0" spid="2571" grpId="9"/>
      <p:bldP build="whole" bldLvl="1" animBg="1" rev="0" advAuto="0" spid="2579" grpId="13"/>
      <p:bldP build="whole" bldLvl="1" animBg="1" rev="0" advAuto="0" spid="2566" grpId="16"/>
      <p:bldP build="whole" bldLvl="1" animBg="1" rev="0" advAuto="0" spid="2575" grpId="4"/>
      <p:bldP build="whole" bldLvl="1" animBg="1" rev="0" advAuto="0" spid="2572" grpId="10"/>
      <p:bldP build="whole" bldLvl="1" animBg="1" rev="0" advAuto="0" spid="2563" grpId="1"/>
      <p:bldP build="whole" bldLvl="1" animBg="1" rev="0" advAuto="0" spid="2565" grpId="14"/>
      <p:bldP build="whole" bldLvl="1" animBg="1" rev="0" advAuto="0" spid="2568" grpId="6"/>
      <p:bldP build="whole" bldLvl="1" animBg="1" rev="0" advAuto="0" spid="2591" grpId="19"/>
      <p:bldP build="whole" bldLvl="1" animBg="1" rev="0" advAuto="0" spid="2564" grpId="17"/>
      <p:bldP build="whole" bldLvl="1" animBg="1" rev="0" advAuto="0" spid="2578" grpId="8"/>
      <p:bldP build="whole" bldLvl="1" animBg="1" rev="0" advAuto="0" spid="2573" grpId="12"/>
      <p:bldP build="whole" bldLvl="1" animBg="1" rev="0" advAuto="0" spid="2570" grpId="11"/>
      <p:bldP build="whole" bldLvl="1" animBg="1" rev="0" advAuto="0" spid="2567" grpId="15"/>
      <p:bldP build="whole" bldLvl="1" animBg="1" rev="0" advAuto="0" spid="2569" grpId="7"/>
      <p:bldP build="whole" bldLvl="1" animBg="1" rev="0" advAuto="0" spid="2574" grpId="3"/>
    </p:bldLst>
  </p:timing>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00" name="Map Notes"/>
          <p:cNvSpPr txBox="1"/>
          <p:nvPr/>
        </p:nvSpPr>
        <p:spPr>
          <a:xfrm>
            <a:off x="1707674" y="996924"/>
            <a:ext cx="244788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Map Notes</a:t>
            </a:r>
          </a:p>
        </p:txBody>
      </p:sp>
      <p:sp>
        <p:nvSpPr>
          <p:cNvPr id="2601"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pic>
        <p:nvPicPr>
          <p:cNvPr id="2602" name="World_Map.png" descr="World_Map.png"/>
          <p:cNvPicPr>
            <a:picLocks noChangeAspect="1"/>
          </p:cNvPicPr>
          <p:nvPr/>
        </p:nvPicPr>
        <p:blipFill>
          <a:blip r:embed="rId2">
            <a:extLst/>
          </a:blip>
          <a:stretch>
            <a:fillRect/>
          </a:stretch>
        </p:blipFill>
        <p:spPr>
          <a:xfrm>
            <a:off x="4877792" y="2035175"/>
            <a:ext cx="14628449" cy="9645833"/>
          </a:xfrm>
          <a:prstGeom prst="rect">
            <a:avLst/>
          </a:prstGeom>
          <a:ln w="12700">
            <a:miter lim="400000"/>
          </a:ln>
        </p:spPr>
      </p:pic>
      <p:sp>
        <p:nvSpPr>
          <p:cNvPr id="2603" name="ğ"/>
          <p:cNvSpPr txBox="1"/>
          <p:nvPr/>
        </p:nvSpPr>
        <p:spPr>
          <a:xfrm>
            <a:off x="9041042" y="8867514"/>
            <a:ext cx="38270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ğ</a:t>
            </a:r>
          </a:p>
        </p:txBody>
      </p:sp>
      <p:sp>
        <p:nvSpPr>
          <p:cNvPr id="2604" name="ğ"/>
          <p:cNvSpPr txBox="1"/>
          <p:nvPr/>
        </p:nvSpPr>
        <p:spPr>
          <a:xfrm>
            <a:off x="16291774" y="4911743"/>
            <a:ext cx="38270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ğ</a:t>
            </a:r>
          </a:p>
        </p:txBody>
      </p:sp>
      <p:sp>
        <p:nvSpPr>
          <p:cNvPr id="2605" name="ğ"/>
          <p:cNvSpPr txBox="1"/>
          <p:nvPr/>
        </p:nvSpPr>
        <p:spPr>
          <a:xfrm>
            <a:off x="7154521" y="4911743"/>
            <a:ext cx="38270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1C05F"/>
                </a:solidFill>
                <a:latin typeface="Helvetica"/>
                <a:ea typeface="Helvetica"/>
                <a:cs typeface="Helvetica"/>
                <a:sym typeface="Helvetica"/>
              </a:defRPr>
            </a:lvl1pPr>
          </a:lstStyle>
          <a:p>
            <a:pPr/>
            <a:r>
              <a:t>ğ</a:t>
            </a:r>
          </a:p>
        </p:txBody>
      </p:sp>
      <p:sp>
        <p:nvSpPr>
          <p:cNvPr id="2606" name="ğ"/>
          <p:cNvSpPr txBox="1"/>
          <p:nvPr/>
        </p:nvSpPr>
        <p:spPr>
          <a:xfrm>
            <a:off x="15826891" y="6515099"/>
            <a:ext cx="38270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ğ</a:t>
            </a:r>
          </a:p>
        </p:txBody>
      </p:sp>
      <p:sp>
        <p:nvSpPr>
          <p:cNvPr id="2607" name="ğ"/>
          <p:cNvSpPr txBox="1"/>
          <p:nvPr/>
        </p:nvSpPr>
        <p:spPr>
          <a:xfrm>
            <a:off x="11772276" y="6840207"/>
            <a:ext cx="38270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ğ</a:t>
            </a:r>
          </a:p>
        </p:txBody>
      </p:sp>
      <p:sp>
        <p:nvSpPr>
          <p:cNvPr id="2608" name="ğ"/>
          <p:cNvSpPr txBox="1"/>
          <p:nvPr/>
        </p:nvSpPr>
        <p:spPr>
          <a:xfrm>
            <a:off x="14475352" y="4911743"/>
            <a:ext cx="38270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1C05F"/>
                </a:solidFill>
                <a:latin typeface="Helvetica"/>
                <a:ea typeface="Helvetica"/>
                <a:cs typeface="Helvetica"/>
                <a:sym typeface="Helvetica"/>
              </a:defRPr>
            </a:lvl1pPr>
          </a:lstStyle>
          <a:p>
            <a:pPr/>
            <a:r>
              <a:t>ğ</a:t>
            </a:r>
          </a:p>
        </p:txBody>
      </p:sp>
      <p:sp>
        <p:nvSpPr>
          <p:cNvPr id="2609" name="ğ"/>
          <p:cNvSpPr txBox="1"/>
          <p:nvPr/>
        </p:nvSpPr>
        <p:spPr>
          <a:xfrm>
            <a:off x="13180128" y="7938331"/>
            <a:ext cx="38270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1C05F"/>
                </a:solidFill>
                <a:latin typeface="Helvetica"/>
                <a:ea typeface="Helvetica"/>
                <a:cs typeface="Helvetica"/>
                <a:sym typeface="Helvetica"/>
              </a:defRPr>
            </a:lvl1pPr>
          </a:lstStyle>
          <a:p>
            <a:pPr/>
            <a:r>
              <a:t>ğ</a:t>
            </a:r>
          </a:p>
        </p:txBody>
      </p:sp>
      <p:sp>
        <p:nvSpPr>
          <p:cNvPr id="2610" name="ğ"/>
          <p:cNvSpPr txBox="1"/>
          <p:nvPr/>
        </p:nvSpPr>
        <p:spPr>
          <a:xfrm>
            <a:off x="10477051" y="3602147"/>
            <a:ext cx="38270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3FA086"/>
                </a:solidFill>
                <a:latin typeface="Helvetica"/>
                <a:ea typeface="Helvetica"/>
                <a:cs typeface="Helvetica"/>
                <a:sym typeface="Helvetica"/>
              </a:defRPr>
            </a:lvl1pPr>
          </a:lstStyle>
          <a:p>
            <a:pPr/>
            <a:r>
              <a:t>ğ</a:t>
            </a:r>
          </a:p>
        </p:txBody>
      </p:sp>
      <p:sp>
        <p:nvSpPr>
          <p:cNvPr id="2611" name="ğ"/>
          <p:cNvSpPr txBox="1"/>
          <p:nvPr/>
        </p:nvSpPr>
        <p:spPr>
          <a:xfrm>
            <a:off x="7951188" y="5967338"/>
            <a:ext cx="38270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rgbClr val="FF635F"/>
                </a:solidFill>
                <a:latin typeface="Helvetica"/>
                <a:ea typeface="Helvetica"/>
                <a:cs typeface="Helvetica"/>
                <a:sym typeface="Helvetica"/>
              </a:defRPr>
            </a:lvl1pPr>
          </a:lstStyle>
          <a:p>
            <a:pPr/>
            <a:r>
              <a:t>ğ</a:t>
            </a:r>
          </a:p>
        </p:txBody>
      </p:sp>
      <p:grpSp>
        <p:nvGrpSpPr>
          <p:cNvPr id="2614" name="成组"/>
          <p:cNvGrpSpPr/>
          <p:nvPr/>
        </p:nvGrpSpPr>
        <p:grpSpPr>
          <a:xfrm>
            <a:off x="7903599" y="11625191"/>
            <a:ext cx="2219285" cy="685801"/>
            <a:chOff x="107100" y="-31750"/>
            <a:chExt cx="2219283" cy="685800"/>
          </a:xfrm>
        </p:grpSpPr>
        <p:sp>
          <p:nvSpPr>
            <p:cNvPr id="2612" name="ğ"/>
            <p:cNvSpPr txBox="1"/>
            <p:nvPr/>
          </p:nvSpPr>
          <p:spPr>
            <a:xfrm>
              <a:off x="107100" y="-31751"/>
              <a:ext cx="382700"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F1C05F"/>
                  </a:solidFill>
                  <a:latin typeface="Helvetica"/>
                  <a:ea typeface="Helvetica"/>
                  <a:cs typeface="Helvetica"/>
                  <a:sym typeface="Helvetica"/>
                </a:defRPr>
              </a:lvl1pPr>
            </a:lstStyle>
            <a:p>
              <a:pPr/>
              <a:r>
                <a:t>ğ</a:t>
              </a:r>
            </a:p>
          </p:txBody>
        </p:sp>
        <p:sp>
          <p:nvSpPr>
            <p:cNvPr id="2613" name="Your Title"/>
            <p:cNvSpPr txBox="1"/>
            <p:nvPr/>
          </p:nvSpPr>
          <p:spPr>
            <a:xfrm>
              <a:off x="637296" y="31750"/>
              <a:ext cx="168908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000">
                  <a:solidFill>
                    <a:srgbClr val="D4D2D6"/>
                  </a:solidFill>
                  <a:latin typeface="Helvetica"/>
                  <a:ea typeface="Helvetica"/>
                  <a:cs typeface="Helvetica"/>
                  <a:sym typeface="Helvetica"/>
                </a:defRPr>
              </a:lvl1pPr>
            </a:lstStyle>
            <a:p>
              <a:pPr/>
              <a:r>
                <a:t>Your Title</a:t>
              </a:r>
            </a:p>
          </p:txBody>
        </p:sp>
      </p:grpSp>
      <p:grpSp>
        <p:nvGrpSpPr>
          <p:cNvPr id="2617" name="成组"/>
          <p:cNvGrpSpPr/>
          <p:nvPr/>
        </p:nvGrpSpPr>
        <p:grpSpPr>
          <a:xfrm>
            <a:off x="10930187" y="11625191"/>
            <a:ext cx="2269001" cy="685801"/>
            <a:chOff x="107100" y="-31750"/>
            <a:chExt cx="2268999" cy="685800"/>
          </a:xfrm>
        </p:grpSpPr>
        <p:sp>
          <p:nvSpPr>
            <p:cNvPr id="2615" name="ğ"/>
            <p:cNvSpPr txBox="1"/>
            <p:nvPr/>
          </p:nvSpPr>
          <p:spPr>
            <a:xfrm>
              <a:off x="107100" y="-31751"/>
              <a:ext cx="382700"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FF635F"/>
                  </a:solidFill>
                  <a:latin typeface="Helvetica"/>
                  <a:ea typeface="Helvetica"/>
                  <a:cs typeface="Helvetica"/>
                  <a:sym typeface="Helvetica"/>
                </a:defRPr>
              </a:lvl1pPr>
            </a:lstStyle>
            <a:p>
              <a:pPr/>
              <a:r>
                <a:t>ğ</a:t>
              </a:r>
            </a:p>
          </p:txBody>
        </p:sp>
        <p:sp>
          <p:nvSpPr>
            <p:cNvPr id="2616" name="Your Title"/>
            <p:cNvSpPr txBox="1"/>
            <p:nvPr/>
          </p:nvSpPr>
          <p:spPr>
            <a:xfrm>
              <a:off x="687012" y="31750"/>
              <a:ext cx="168908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000">
                  <a:solidFill>
                    <a:srgbClr val="D4D2D6"/>
                  </a:solidFill>
                  <a:latin typeface="Helvetica"/>
                  <a:ea typeface="Helvetica"/>
                  <a:cs typeface="Helvetica"/>
                  <a:sym typeface="Helvetica"/>
                </a:defRPr>
              </a:lvl1pPr>
            </a:lstStyle>
            <a:p>
              <a:pPr/>
              <a:r>
                <a:t>Your Title</a:t>
              </a:r>
            </a:p>
          </p:txBody>
        </p:sp>
      </p:grpSp>
      <p:grpSp>
        <p:nvGrpSpPr>
          <p:cNvPr id="2620" name="成组"/>
          <p:cNvGrpSpPr/>
          <p:nvPr/>
        </p:nvGrpSpPr>
        <p:grpSpPr>
          <a:xfrm>
            <a:off x="13692576" y="11625191"/>
            <a:ext cx="2269001" cy="685801"/>
            <a:chOff x="107100" y="-31750"/>
            <a:chExt cx="2268999" cy="685800"/>
          </a:xfrm>
        </p:grpSpPr>
        <p:sp>
          <p:nvSpPr>
            <p:cNvPr id="2618" name="ğ"/>
            <p:cNvSpPr txBox="1"/>
            <p:nvPr/>
          </p:nvSpPr>
          <p:spPr>
            <a:xfrm>
              <a:off x="107100" y="-31751"/>
              <a:ext cx="382700"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solidFill>
                    <a:srgbClr val="3FA086"/>
                  </a:solidFill>
                  <a:latin typeface="Helvetica"/>
                  <a:ea typeface="Helvetica"/>
                  <a:cs typeface="Helvetica"/>
                  <a:sym typeface="Helvetica"/>
                </a:defRPr>
              </a:lvl1pPr>
            </a:lstStyle>
            <a:p>
              <a:pPr/>
              <a:r>
                <a:t>ğ</a:t>
              </a:r>
            </a:p>
          </p:txBody>
        </p:sp>
        <p:sp>
          <p:nvSpPr>
            <p:cNvPr id="2619" name="Your Title"/>
            <p:cNvSpPr txBox="1"/>
            <p:nvPr/>
          </p:nvSpPr>
          <p:spPr>
            <a:xfrm>
              <a:off x="687012" y="31750"/>
              <a:ext cx="168908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3000">
                  <a:solidFill>
                    <a:srgbClr val="D4D2D6"/>
                  </a:solidFill>
                  <a:latin typeface="Helvetica"/>
                  <a:ea typeface="Helvetica"/>
                  <a:cs typeface="Helvetica"/>
                  <a:sym typeface="Helvetica"/>
                </a:defRPr>
              </a:lvl1pPr>
            </a:lstStyle>
            <a:p>
              <a:pPr/>
              <a:r>
                <a:t>Your Title</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602"/>
                                        </p:tgtEl>
                                        <p:attrNameLst>
                                          <p:attrName>style.visibility</p:attrName>
                                        </p:attrNameLst>
                                      </p:cBhvr>
                                      <p:to>
                                        <p:strVal val="visible"/>
                                      </p:to>
                                    </p:set>
                                    <p:anim calcmode="lin" valueType="num">
                                      <p:cBhvr>
                                        <p:cTn id="7" dur="1500" fill="hold"/>
                                        <p:tgtEl>
                                          <p:spTgt spid="2602"/>
                                        </p:tgtEl>
                                        <p:attrNameLst>
                                          <p:attrName>ppt_w</p:attrName>
                                        </p:attrNameLst>
                                      </p:cBhvr>
                                      <p:tavLst>
                                        <p:tav tm="0">
                                          <p:val>
                                            <p:fltVal val="0"/>
                                          </p:val>
                                        </p:tav>
                                        <p:tav tm="100000">
                                          <p:val>
                                            <p:strVal val="#ppt_w"/>
                                          </p:val>
                                        </p:tav>
                                      </p:tavLst>
                                    </p:anim>
                                    <p:anim calcmode="lin" valueType="num">
                                      <p:cBhvr>
                                        <p:cTn id="8" dur="1500" fill="hold"/>
                                        <p:tgtEl>
                                          <p:spTgt spid="26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605"/>
                                        </p:tgtEl>
                                        <p:attrNameLst>
                                          <p:attrName>style.visibility</p:attrName>
                                        </p:attrNameLst>
                                      </p:cBhvr>
                                      <p:to>
                                        <p:strVal val="visible"/>
                                      </p:to>
                                    </p:set>
                                    <p:anim calcmode="lin" valueType="num">
                                      <p:cBhvr>
                                        <p:cTn id="13" dur="550" fill="hold"/>
                                        <p:tgtEl>
                                          <p:spTgt spid="2605"/>
                                        </p:tgtEl>
                                        <p:attrNameLst>
                                          <p:attrName>ppt_w</p:attrName>
                                        </p:attrNameLst>
                                      </p:cBhvr>
                                      <p:tavLst>
                                        <p:tav tm="0">
                                          <p:val>
                                            <p:fltVal val="0"/>
                                          </p:val>
                                        </p:tav>
                                        <p:tav tm="100000">
                                          <p:val>
                                            <p:strVal val="#ppt_w"/>
                                          </p:val>
                                        </p:tav>
                                      </p:tavLst>
                                    </p:anim>
                                    <p:anim calcmode="lin" valueType="num">
                                      <p:cBhvr>
                                        <p:cTn id="14" dur="550" fill="hold"/>
                                        <p:tgtEl>
                                          <p:spTgt spid="2605"/>
                                        </p:tgtEl>
                                        <p:attrNameLst>
                                          <p:attrName>ppt_h</p:attrName>
                                        </p:attrNameLst>
                                      </p:cBhvr>
                                      <p:tavLst>
                                        <p:tav tm="0">
                                          <p:val>
                                            <p:fltVal val="0"/>
                                          </p:val>
                                        </p:tav>
                                        <p:tav tm="100000">
                                          <p:val>
                                            <p:strVal val="#ppt_h"/>
                                          </p:val>
                                        </p:tav>
                                      </p:tavLst>
                                    </p:anim>
                                  </p:childTnLst>
                                </p:cTn>
                              </p:par>
                            </p:childTnLst>
                          </p:cTn>
                        </p:par>
                        <p:par>
                          <p:cTn id="15" fill="hold">
                            <p:stCondLst>
                              <p:cond delay="550"/>
                            </p:stCondLst>
                            <p:childTnLst>
                              <p:par>
                                <p:cTn id="16" presetClass="entr" nodeType="afterEffect" presetSubtype="16" presetID="23" grpId="3" fill="hold">
                                  <p:stCondLst>
                                    <p:cond delay="200"/>
                                  </p:stCondLst>
                                  <p:iterate type="el" backwards="0">
                                    <p:tmAbs val="0"/>
                                  </p:iterate>
                                  <p:childTnLst>
                                    <p:set>
                                      <p:cBhvr>
                                        <p:cTn id="17" fill="hold"/>
                                        <p:tgtEl>
                                          <p:spTgt spid="2610"/>
                                        </p:tgtEl>
                                        <p:attrNameLst>
                                          <p:attrName>style.visibility</p:attrName>
                                        </p:attrNameLst>
                                      </p:cBhvr>
                                      <p:to>
                                        <p:strVal val="visible"/>
                                      </p:to>
                                    </p:set>
                                    <p:anim calcmode="lin" valueType="num">
                                      <p:cBhvr>
                                        <p:cTn id="18" dur="550" fill="hold"/>
                                        <p:tgtEl>
                                          <p:spTgt spid="2610"/>
                                        </p:tgtEl>
                                        <p:attrNameLst>
                                          <p:attrName>ppt_w</p:attrName>
                                        </p:attrNameLst>
                                      </p:cBhvr>
                                      <p:tavLst>
                                        <p:tav tm="0">
                                          <p:val>
                                            <p:fltVal val="0"/>
                                          </p:val>
                                        </p:tav>
                                        <p:tav tm="100000">
                                          <p:val>
                                            <p:strVal val="#ppt_w"/>
                                          </p:val>
                                        </p:tav>
                                      </p:tavLst>
                                    </p:anim>
                                    <p:anim calcmode="lin" valueType="num">
                                      <p:cBhvr>
                                        <p:cTn id="19" dur="550" fill="hold"/>
                                        <p:tgtEl>
                                          <p:spTgt spid="2610"/>
                                        </p:tgtEl>
                                        <p:attrNameLst>
                                          <p:attrName>ppt_h</p:attrName>
                                        </p:attrNameLst>
                                      </p:cBhvr>
                                      <p:tavLst>
                                        <p:tav tm="0">
                                          <p:val>
                                            <p:fltVal val="0"/>
                                          </p:val>
                                        </p:tav>
                                        <p:tav tm="100000">
                                          <p:val>
                                            <p:strVal val="#ppt_h"/>
                                          </p:val>
                                        </p:tav>
                                      </p:tavLst>
                                    </p:anim>
                                  </p:childTnLst>
                                </p:cTn>
                              </p:par>
                            </p:childTnLst>
                          </p:cTn>
                        </p:par>
                        <p:par>
                          <p:cTn id="20" fill="hold">
                            <p:stCondLst>
                              <p:cond delay="1300"/>
                            </p:stCondLst>
                            <p:childTnLst>
                              <p:par>
                                <p:cTn id="21" presetClass="entr" nodeType="afterEffect" presetSubtype="16" presetID="23" grpId="4" fill="hold">
                                  <p:stCondLst>
                                    <p:cond delay="200"/>
                                  </p:stCondLst>
                                  <p:iterate type="el" backwards="0">
                                    <p:tmAbs val="0"/>
                                  </p:iterate>
                                  <p:childTnLst>
                                    <p:set>
                                      <p:cBhvr>
                                        <p:cTn id="22" fill="hold"/>
                                        <p:tgtEl>
                                          <p:spTgt spid="2611"/>
                                        </p:tgtEl>
                                        <p:attrNameLst>
                                          <p:attrName>style.visibility</p:attrName>
                                        </p:attrNameLst>
                                      </p:cBhvr>
                                      <p:to>
                                        <p:strVal val="visible"/>
                                      </p:to>
                                    </p:set>
                                    <p:anim calcmode="lin" valueType="num">
                                      <p:cBhvr>
                                        <p:cTn id="23" dur="550" fill="hold"/>
                                        <p:tgtEl>
                                          <p:spTgt spid="2611"/>
                                        </p:tgtEl>
                                        <p:attrNameLst>
                                          <p:attrName>ppt_w</p:attrName>
                                        </p:attrNameLst>
                                      </p:cBhvr>
                                      <p:tavLst>
                                        <p:tav tm="0">
                                          <p:val>
                                            <p:fltVal val="0"/>
                                          </p:val>
                                        </p:tav>
                                        <p:tav tm="100000">
                                          <p:val>
                                            <p:strVal val="#ppt_w"/>
                                          </p:val>
                                        </p:tav>
                                      </p:tavLst>
                                    </p:anim>
                                    <p:anim calcmode="lin" valueType="num">
                                      <p:cBhvr>
                                        <p:cTn id="24" dur="550" fill="hold"/>
                                        <p:tgtEl>
                                          <p:spTgt spid="2611"/>
                                        </p:tgtEl>
                                        <p:attrNameLst>
                                          <p:attrName>ppt_h</p:attrName>
                                        </p:attrNameLst>
                                      </p:cBhvr>
                                      <p:tavLst>
                                        <p:tav tm="0">
                                          <p:val>
                                            <p:fltVal val="0"/>
                                          </p:val>
                                        </p:tav>
                                        <p:tav tm="100000">
                                          <p:val>
                                            <p:strVal val="#ppt_h"/>
                                          </p:val>
                                        </p:tav>
                                      </p:tavLst>
                                    </p:anim>
                                  </p:childTnLst>
                                </p:cTn>
                              </p:par>
                            </p:childTnLst>
                          </p:cTn>
                        </p:par>
                        <p:par>
                          <p:cTn id="25" fill="hold">
                            <p:stCondLst>
                              <p:cond delay="2050"/>
                            </p:stCondLst>
                            <p:childTnLst>
                              <p:par>
                                <p:cTn id="26" presetClass="entr" nodeType="afterEffect" presetSubtype="16" presetID="23" grpId="5" fill="hold">
                                  <p:stCondLst>
                                    <p:cond delay="200"/>
                                  </p:stCondLst>
                                  <p:iterate type="el" backwards="0">
                                    <p:tmAbs val="0"/>
                                  </p:iterate>
                                  <p:childTnLst>
                                    <p:set>
                                      <p:cBhvr>
                                        <p:cTn id="27" fill="hold"/>
                                        <p:tgtEl>
                                          <p:spTgt spid="2608"/>
                                        </p:tgtEl>
                                        <p:attrNameLst>
                                          <p:attrName>style.visibility</p:attrName>
                                        </p:attrNameLst>
                                      </p:cBhvr>
                                      <p:to>
                                        <p:strVal val="visible"/>
                                      </p:to>
                                    </p:set>
                                    <p:anim calcmode="lin" valueType="num">
                                      <p:cBhvr>
                                        <p:cTn id="28" dur="550" fill="hold"/>
                                        <p:tgtEl>
                                          <p:spTgt spid="2608"/>
                                        </p:tgtEl>
                                        <p:attrNameLst>
                                          <p:attrName>ppt_w</p:attrName>
                                        </p:attrNameLst>
                                      </p:cBhvr>
                                      <p:tavLst>
                                        <p:tav tm="0">
                                          <p:val>
                                            <p:fltVal val="0"/>
                                          </p:val>
                                        </p:tav>
                                        <p:tav tm="100000">
                                          <p:val>
                                            <p:strVal val="#ppt_w"/>
                                          </p:val>
                                        </p:tav>
                                      </p:tavLst>
                                    </p:anim>
                                    <p:anim calcmode="lin" valueType="num">
                                      <p:cBhvr>
                                        <p:cTn id="29" dur="550" fill="hold"/>
                                        <p:tgtEl>
                                          <p:spTgt spid="2608"/>
                                        </p:tgtEl>
                                        <p:attrNameLst>
                                          <p:attrName>ppt_h</p:attrName>
                                        </p:attrNameLst>
                                      </p:cBhvr>
                                      <p:tavLst>
                                        <p:tav tm="0">
                                          <p:val>
                                            <p:fltVal val="0"/>
                                          </p:val>
                                        </p:tav>
                                        <p:tav tm="100000">
                                          <p:val>
                                            <p:strVal val="#ppt_h"/>
                                          </p:val>
                                        </p:tav>
                                      </p:tavLst>
                                    </p:anim>
                                  </p:childTnLst>
                                </p:cTn>
                              </p:par>
                            </p:childTnLst>
                          </p:cTn>
                        </p:par>
                        <p:par>
                          <p:cTn id="30" fill="hold">
                            <p:stCondLst>
                              <p:cond delay="2800"/>
                            </p:stCondLst>
                            <p:childTnLst>
                              <p:par>
                                <p:cTn id="31" presetClass="entr" nodeType="afterEffect" presetSubtype="16" presetID="23" grpId="6" fill="hold">
                                  <p:stCondLst>
                                    <p:cond delay="200"/>
                                  </p:stCondLst>
                                  <p:iterate type="el" backwards="0">
                                    <p:tmAbs val="0"/>
                                  </p:iterate>
                                  <p:childTnLst>
                                    <p:set>
                                      <p:cBhvr>
                                        <p:cTn id="32" fill="hold"/>
                                        <p:tgtEl>
                                          <p:spTgt spid="2604"/>
                                        </p:tgtEl>
                                        <p:attrNameLst>
                                          <p:attrName>style.visibility</p:attrName>
                                        </p:attrNameLst>
                                      </p:cBhvr>
                                      <p:to>
                                        <p:strVal val="visible"/>
                                      </p:to>
                                    </p:set>
                                    <p:anim calcmode="lin" valueType="num">
                                      <p:cBhvr>
                                        <p:cTn id="33" dur="550" fill="hold"/>
                                        <p:tgtEl>
                                          <p:spTgt spid="2604"/>
                                        </p:tgtEl>
                                        <p:attrNameLst>
                                          <p:attrName>ppt_w</p:attrName>
                                        </p:attrNameLst>
                                      </p:cBhvr>
                                      <p:tavLst>
                                        <p:tav tm="0">
                                          <p:val>
                                            <p:fltVal val="0"/>
                                          </p:val>
                                        </p:tav>
                                        <p:tav tm="100000">
                                          <p:val>
                                            <p:strVal val="#ppt_w"/>
                                          </p:val>
                                        </p:tav>
                                      </p:tavLst>
                                    </p:anim>
                                    <p:anim calcmode="lin" valueType="num">
                                      <p:cBhvr>
                                        <p:cTn id="34" dur="550" fill="hold"/>
                                        <p:tgtEl>
                                          <p:spTgt spid="2604"/>
                                        </p:tgtEl>
                                        <p:attrNameLst>
                                          <p:attrName>ppt_h</p:attrName>
                                        </p:attrNameLst>
                                      </p:cBhvr>
                                      <p:tavLst>
                                        <p:tav tm="0">
                                          <p:val>
                                            <p:fltVal val="0"/>
                                          </p:val>
                                        </p:tav>
                                        <p:tav tm="100000">
                                          <p:val>
                                            <p:strVal val="#ppt_h"/>
                                          </p:val>
                                        </p:tav>
                                      </p:tavLst>
                                    </p:anim>
                                  </p:childTnLst>
                                </p:cTn>
                              </p:par>
                            </p:childTnLst>
                          </p:cTn>
                        </p:par>
                        <p:par>
                          <p:cTn id="35" fill="hold">
                            <p:stCondLst>
                              <p:cond delay="3550"/>
                            </p:stCondLst>
                            <p:childTnLst>
                              <p:par>
                                <p:cTn id="36" presetClass="entr" nodeType="afterEffect" presetSubtype="16" presetID="23" grpId="7" fill="hold">
                                  <p:stCondLst>
                                    <p:cond delay="200"/>
                                  </p:stCondLst>
                                  <p:iterate type="el" backwards="0">
                                    <p:tmAbs val="0"/>
                                  </p:iterate>
                                  <p:childTnLst>
                                    <p:set>
                                      <p:cBhvr>
                                        <p:cTn id="37" fill="hold"/>
                                        <p:tgtEl>
                                          <p:spTgt spid="2606"/>
                                        </p:tgtEl>
                                        <p:attrNameLst>
                                          <p:attrName>style.visibility</p:attrName>
                                        </p:attrNameLst>
                                      </p:cBhvr>
                                      <p:to>
                                        <p:strVal val="visible"/>
                                      </p:to>
                                    </p:set>
                                    <p:anim calcmode="lin" valueType="num">
                                      <p:cBhvr>
                                        <p:cTn id="38" dur="550" fill="hold"/>
                                        <p:tgtEl>
                                          <p:spTgt spid="2606"/>
                                        </p:tgtEl>
                                        <p:attrNameLst>
                                          <p:attrName>ppt_w</p:attrName>
                                        </p:attrNameLst>
                                      </p:cBhvr>
                                      <p:tavLst>
                                        <p:tav tm="0">
                                          <p:val>
                                            <p:fltVal val="0"/>
                                          </p:val>
                                        </p:tav>
                                        <p:tav tm="100000">
                                          <p:val>
                                            <p:strVal val="#ppt_w"/>
                                          </p:val>
                                        </p:tav>
                                      </p:tavLst>
                                    </p:anim>
                                    <p:anim calcmode="lin" valueType="num">
                                      <p:cBhvr>
                                        <p:cTn id="39" dur="550" fill="hold"/>
                                        <p:tgtEl>
                                          <p:spTgt spid="2606"/>
                                        </p:tgtEl>
                                        <p:attrNameLst>
                                          <p:attrName>ppt_h</p:attrName>
                                        </p:attrNameLst>
                                      </p:cBhvr>
                                      <p:tavLst>
                                        <p:tav tm="0">
                                          <p:val>
                                            <p:fltVal val="0"/>
                                          </p:val>
                                        </p:tav>
                                        <p:tav tm="100000">
                                          <p:val>
                                            <p:strVal val="#ppt_h"/>
                                          </p:val>
                                        </p:tav>
                                      </p:tavLst>
                                    </p:anim>
                                  </p:childTnLst>
                                </p:cTn>
                              </p:par>
                            </p:childTnLst>
                          </p:cTn>
                        </p:par>
                        <p:par>
                          <p:cTn id="40" fill="hold">
                            <p:stCondLst>
                              <p:cond delay="4300"/>
                            </p:stCondLst>
                            <p:childTnLst>
                              <p:par>
                                <p:cTn id="41" presetClass="entr" nodeType="afterEffect" presetSubtype="16" presetID="23" grpId="8" fill="hold">
                                  <p:stCondLst>
                                    <p:cond delay="200"/>
                                  </p:stCondLst>
                                  <p:iterate type="el" backwards="0">
                                    <p:tmAbs val="0"/>
                                  </p:iterate>
                                  <p:childTnLst>
                                    <p:set>
                                      <p:cBhvr>
                                        <p:cTn id="42" fill="hold"/>
                                        <p:tgtEl>
                                          <p:spTgt spid="2607"/>
                                        </p:tgtEl>
                                        <p:attrNameLst>
                                          <p:attrName>style.visibility</p:attrName>
                                        </p:attrNameLst>
                                      </p:cBhvr>
                                      <p:to>
                                        <p:strVal val="visible"/>
                                      </p:to>
                                    </p:set>
                                    <p:anim calcmode="lin" valueType="num">
                                      <p:cBhvr>
                                        <p:cTn id="43" dur="550" fill="hold"/>
                                        <p:tgtEl>
                                          <p:spTgt spid="2607"/>
                                        </p:tgtEl>
                                        <p:attrNameLst>
                                          <p:attrName>ppt_w</p:attrName>
                                        </p:attrNameLst>
                                      </p:cBhvr>
                                      <p:tavLst>
                                        <p:tav tm="0">
                                          <p:val>
                                            <p:fltVal val="0"/>
                                          </p:val>
                                        </p:tav>
                                        <p:tav tm="100000">
                                          <p:val>
                                            <p:strVal val="#ppt_w"/>
                                          </p:val>
                                        </p:tav>
                                      </p:tavLst>
                                    </p:anim>
                                    <p:anim calcmode="lin" valueType="num">
                                      <p:cBhvr>
                                        <p:cTn id="44" dur="550" fill="hold"/>
                                        <p:tgtEl>
                                          <p:spTgt spid="2607"/>
                                        </p:tgtEl>
                                        <p:attrNameLst>
                                          <p:attrName>ppt_h</p:attrName>
                                        </p:attrNameLst>
                                      </p:cBhvr>
                                      <p:tavLst>
                                        <p:tav tm="0">
                                          <p:val>
                                            <p:fltVal val="0"/>
                                          </p:val>
                                        </p:tav>
                                        <p:tav tm="100000">
                                          <p:val>
                                            <p:strVal val="#ppt_h"/>
                                          </p:val>
                                        </p:tav>
                                      </p:tavLst>
                                    </p:anim>
                                  </p:childTnLst>
                                </p:cTn>
                              </p:par>
                            </p:childTnLst>
                          </p:cTn>
                        </p:par>
                        <p:par>
                          <p:cTn id="45" fill="hold">
                            <p:stCondLst>
                              <p:cond delay="5050"/>
                            </p:stCondLst>
                            <p:childTnLst>
                              <p:par>
                                <p:cTn id="46" presetClass="entr" nodeType="afterEffect" presetSubtype="16" presetID="23" grpId="9" fill="hold">
                                  <p:stCondLst>
                                    <p:cond delay="200"/>
                                  </p:stCondLst>
                                  <p:iterate type="el" backwards="0">
                                    <p:tmAbs val="0"/>
                                  </p:iterate>
                                  <p:childTnLst>
                                    <p:set>
                                      <p:cBhvr>
                                        <p:cTn id="47" fill="hold"/>
                                        <p:tgtEl>
                                          <p:spTgt spid="2609"/>
                                        </p:tgtEl>
                                        <p:attrNameLst>
                                          <p:attrName>style.visibility</p:attrName>
                                        </p:attrNameLst>
                                      </p:cBhvr>
                                      <p:to>
                                        <p:strVal val="visible"/>
                                      </p:to>
                                    </p:set>
                                    <p:anim calcmode="lin" valueType="num">
                                      <p:cBhvr>
                                        <p:cTn id="48" dur="550" fill="hold"/>
                                        <p:tgtEl>
                                          <p:spTgt spid="2609"/>
                                        </p:tgtEl>
                                        <p:attrNameLst>
                                          <p:attrName>ppt_w</p:attrName>
                                        </p:attrNameLst>
                                      </p:cBhvr>
                                      <p:tavLst>
                                        <p:tav tm="0">
                                          <p:val>
                                            <p:fltVal val="0"/>
                                          </p:val>
                                        </p:tav>
                                        <p:tav tm="100000">
                                          <p:val>
                                            <p:strVal val="#ppt_w"/>
                                          </p:val>
                                        </p:tav>
                                      </p:tavLst>
                                    </p:anim>
                                    <p:anim calcmode="lin" valueType="num">
                                      <p:cBhvr>
                                        <p:cTn id="49" dur="550" fill="hold"/>
                                        <p:tgtEl>
                                          <p:spTgt spid="2609"/>
                                        </p:tgtEl>
                                        <p:attrNameLst>
                                          <p:attrName>ppt_h</p:attrName>
                                        </p:attrNameLst>
                                      </p:cBhvr>
                                      <p:tavLst>
                                        <p:tav tm="0">
                                          <p:val>
                                            <p:fltVal val="0"/>
                                          </p:val>
                                        </p:tav>
                                        <p:tav tm="100000">
                                          <p:val>
                                            <p:strVal val="#ppt_h"/>
                                          </p:val>
                                        </p:tav>
                                      </p:tavLst>
                                    </p:anim>
                                  </p:childTnLst>
                                </p:cTn>
                              </p:par>
                            </p:childTnLst>
                          </p:cTn>
                        </p:par>
                        <p:par>
                          <p:cTn id="50" fill="hold">
                            <p:stCondLst>
                              <p:cond delay="5800"/>
                            </p:stCondLst>
                            <p:childTnLst>
                              <p:par>
                                <p:cTn id="51" presetClass="entr" nodeType="afterEffect" presetSubtype="16" presetID="23" grpId="10" fill="hold">
                                  <p:stCondLst>
                                    <p:cond delay="200"/>
                                  </p:stCondLst>
                                  <p:iterate type="el" backwards="0">
                                    <p:tmAbs val="0"/>
                                  </p:iterate>
                                  <p:childTnLst>
                                    <p:set>
                                      <p:cBhvr>
                                        <p:cTn id="52" fill="hold"/>
                                        <p:tgtEl>
                                          <p:spTgt spid="2603"/>
                                        </p:tgtEl>
                                        <p:attrNameLst>
                                          <p:attrName>style.visibility</p:attrName>
                                        </p:attrNameLst>
                                      </p:cBhvr>
                                      <p:to>
                                        <p:strVal val="visible"/>
                                      </p:to>
                                    </p:set>
                                    <p:anim calcmode="lin" valueType="num">
                                      <p:cBhvr>
                                        <p:cTn id="53" dur="550" fill="hold"/>
                                        <p:tgtEl>
                                          <p:spTgt spid="2603"/>
                                        </p:tgtEl>
                                        <p:attrNameLst>
                                          <p:attrName>ppt_w</p:attrName>
                                        </p:attrNameLst>
                                      </p:cBhvr>
                                      <p:tavLst>
                                        <p:tav tm="0">
                                          <p:val>
                                            <p:fltVal val="0"/>
                                          </p:val>
                                        </p:tav>
                                        <p:tav tm="100000">
                                          <p:val>
                                            <p:strVal val="#ppt_w"/>
                                          </p:val>
                                        </p:tav>
                                      </p:tavLst>
                                    </p:anim>
                                    <p:anim calcmode="lin" valueType="num">
                                      <p:cBhvr>
                                        <p:cTn id="54" dur="550" fill="hold"/>
                                        <p:tgtEl>
                                          <p:spTgt spid="2603"/>
                                        </p:tgtEl>
                                        <p:attrNameLst>
                                          <p:attrName>ppt_h</p:attrName>
                                        </p:attrNameLst>
                                      </p:cBhvr>
                                      <p:tavLst>
                                        <p:tav tm="0">
                                          <p:val>
                                            <p:fltVal val="0"/>
                                          </p:val>
                                        </p:tav>
                                        <p:tav tm="100000">
                                          <p:val>
                                            <p:strVal val="#ppt_h"/>
                                          </p:val>
                                        </p:tav>
                                      </p:tavLst>
                                    </p:anim>
                                  </p:childTnLst>
                                </p:cTn>
                              </p:par>
                            </p:childTnLst>
                          </p:cTn>
                        </p:par>
                        <p:par>
                          <p:cTn id="55" fill="hold">
                            <p:stCondLst>
                              <p:cond delay="6550"/>
                            </p:stCondLst>
                            <p:childTnLst>
                              <p:par>
                                <p:cTn id="56" presetClass="entr" nodeType="afterEffect" presetID="9" grpId="11" fill="hold">
                                  <p:stCondLst>
                                    <p:cond delay="500"/>
                                  </p:stCondLst>
                                  <p:iterate type="el" backwards="0">
                                    <p:tmAbs val="0"/>
                                  </p:iterate>
                                  <p:childTnLst>
                                    <p:set>
                                      <p:cBhvr>
                                        <p:cTn id="57" fill="hold"/>
                                        <p:tgtEl>
                                          <p:spTgt spid="2614"/>
                                        </p:tgtEl>
                                        <p:attrNameLst>
                                          <p:attrName>style.visibility</p:attrName>
                                        </p:attrNameLst>
                                      </p:cBhvr>
                                      <p:to>
                                        <p:strVal val="visible"/>
                                      </p:to>
                                    </p:set>
                                    <p:animEffect filter="dissolve" transition="in">
                                      <p:cBhvr>
                                        <p:cTn id="58" dur="1000"/>
                                        <p:tgtEl>
                                          <p:spTgt spid="2614"/>
                                        </p:tgtEl>
                                      </p:cBhvr>
                                    </p:animEffect>
                                  </p:childTnLst>
                                </p:cTn>
                              </p:par>
                            </p:childTnLst>
                          </p:cTn>
                        </p:par>
                        <p:par>
                          <p:cTn id="59" fill="hold">
                            <p:stCondLst>
                              <p:cond delay="8050"/>
                            </p:stCondLst>
                            <p:childTnLst>
                              <p:par>
                                <p:cTn id="60" presetClass="entr" nodeType="afterEffect" presetID="9" grpId="12" fill="hold">
                                  <p:stCondLst>
                                    <p:cond delay="200"/>
                                  </p:stCondLst>
                                  <p:iterate type="el" backwards="0">
                                    <p:tmAbs val="0"/>
                                  </p:iterate>
                                  <p:childTnLst>
                                    <p:set>
                                      <p:cBhvr>
                                        <p:cTn id="61" fill="hold"/>
                                        <p:tgtEl>
                                          <p:spTgt spid="2617"/>
                                        </p:tgtEl>
                                        <p:attrNameLst>
                                          <p:attrName>style.visibility</p:attrName>
                                        </p:attrNameLst>
                                      </p:cBhvr>
                                      <p:to>
                                        <p:strVal val="visible"/>
                                      </p:to>
                                    </p:set>
                                    <p:animEffect filter="dissolve" transition="in">
                                      <p:cBhvr>
                                        <p:cTn id="62" dur="1000"/>
                                        <p:tgtEl>
                                          <p:spTgt spid="2617"/>
                                        </p:tgtEl>
                                      </p:cBhvr>
                                    </p:animEffect>
                                  </p:childTnLst>
                                </p:cTn>
                              </p:par>
                            </p:childTnLst>
                          </p:cTn>
                        </p:par>
                        <p:par>
                          <p:cTn id="63" fill="hold">
                            <p:stCondLst>
                              <p:cond delay="9250"/>
                            </p:stCondLst>
                            <p:childTnLst>
                              <p:par>
                                <p:cTn id="64" presetClass="entr" nodeType="afterEffect" presetID="9" grpId="13" fill="hold">
                                  <p:stCondLst>
                                    <p:cond delay="200"/>
                                  </p:stCondLst>
                                  <p:iterate type="el" backwards="0">
                                    <p:tmAbs val="0"/>
                                  </p:iterate>
                                  <p:childTnLst>
                                    <p:set>
                                      <p:cBhvr>
                                        <p:cTn id="65" fill="hold"/>
                                        <p:tgtEl>
                                          <p:spTgt spid="2620"/>
                                        </p:tgtEl>
                                        <p:attrNameLst>
                                          <p:attrName>style.visibility</p:attrName>
                                        </p:attrNameLst>
                                      </p:cBhvr>
                                      <p:to>
                                        <p:strVal val="visible"/>
                                      </p:to>
                                    </p:set>
                                    <p:animEffect filter="dissolve" transition="in">
                                      <p:cBhvr>
                                        <p:cTn id="66" dur="1000"/>
                                        <p:tgtEl>
                                          <p:spTgt spid="26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5" grpId="2"/>
      <p:bldP build="whole" bldLvl="1" animBg="1" rev="0" advAuto="0" spid="2614" grpId="11"/>
      <p:bldP build="whole" bldLvl="1" animBg="1" rev="0" advAuto="0" spid="2603" grpId="10"/>
      <p:bldP build="whole" bldLvl="1" animBg="1" rev="0" advAuto="0" spid="2607" grpId="8"/>
      <p:bldP build="whole" bldLvl="1" animBg="1" rev="0" advAuto="0" spid="2606" grpId="7"/>
      <p:bldP build="whole" bldLvl="1" animBg="1" rev="0" advAuto="0" spid="2604" grpId="6"/>
      <p:bldP build="whole" bldLvl="1" animBg="1" rev="0" advAuto="0" spid="2620" grpId="13"/>
      <p:bldP build="whole" bldLvl="1" animBg="1" rev="0" advAuto="0" spid="2611" grpId="4"/>
      <p:bldP build="whole" bldLvl="1" animBg="1" rev="0" advAuto="0" spid="2617" grpId="12"/>
      <p:bldP build="whole" bldLvl="1" animBg="1" rev="0" advAuto="0" spid="2609" grpId="9"/>
      <p:bldP build="whole" bldLvl="1" animBg="1" rev="0" advAuto="0" spid="2610" grpId="3"/>
      <p:bldP build="whole" bldLvl="1" animBg="1" rev="0" advAuto="0" spid="2608" grpId="5"/>
      <p:bldP build="whole" bldLvl="1" animBg="1" rev="0" advAuto="0" spid="2602" grpId="1"/>
    </p:bldLst>
  </p:timing>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23" name="Continent Map"/>
          <p:cNvSpPr txBox="1"/>
          <p:nvPr/>
        </p:nvSpPr>
        <p:spPr>
          <a:xfrm>
            <a:off x="1707674" y="996924"/>
            <a:ext cx="325308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Continent Map</a:t>
            </a:r>
          </a:p>
        </p:txBody>
      </p:sp>
      <p:sp>
        <p:nvSpPr>
          <p:cNvPr id="262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pic>
        <p:nvPicPr>
          <p:cNvPr id="2625" name="america.png" descr="america.png"/>
          <p:cNvPicPr>
            <a:picLocks noChangeAspect="1"/>
          </p:cNvPicPr>
          <p:nvPr/>
        </p:nvPicPr>
        <p:blipFill>
          <a:blip r:embed="rId2">
            <a:extLst/>
          </a:blip>
          <a:srcRect l="0" t="0" r="0" b="0"/>
          <a:stretch>
            <a:fillRect/>
          </a:stretch>
        </p:blipFill>
        <p:spPr>
          <a:xfrm>
            <a:off x="1555958" y="4003737"/>
            <a:ext cx="4330966" cy="3949254"/>
          </a:xfrm>
          <a:prstGeom prst="rect">
            <a:avLst/>
          </a:prstGeom>
          <a:ln w="12700">
            <a:miter lim="400000"/>
          </a:ln>
        </p:spPr>
      </p:pic>
      <p:pic>
        <p:nvPicPr>
          <p:cNvPr id="2626" name="asia.png" descr="asia.png"/>
          <p:cNvPicPr>
            <a:picLocks noChangeAspect="1"/>
          </p:cNvPicPr>
          <p:nvPr/>
        </p:nvPicPr>
        <p:blipFill>
          <a:blip r:embed="rId3">
            <a:extLst/>
          </a:blip>
          <a:stretch>
            <a:fillRect/>
          </a:stretch>
        </p:blipFill>
        <p:spPr>
          <a:xfrm>
            <a:off x="7620677" y="4003737"/>
            <a:ext cx="4179113" cy="3949304"/>
          </a:xfrm>
          <a:prstGeom prst="rect">
            <a:avLst/>
          </a:prstGeom>
          <a:ln w="12700">
            <a:miter lim="400000"/>
          </a:ln>
        </p:spPr>
      </p:pic>
      <p:pic>
        <p:nvPicPr>
          <p:cNvPr id="2627" name="australia.png" descr="australia.png"/>
          <p:cNvPicPr>
            <a:picLocks noChangeAspect="1"/>
          </p:cNvPicPr>
          <p:nvPr/>
        </p:nvPicPr>
        <p:blipFill>
          <a:blip r:embed="rId4">
            <a:extLst/>
          </a:blip>
          <a:stretch>
            <a:fillRect/>
          </a:stretch>
        </p:blipFill>
        <p:spPr>
          <a:xfrm>
            <a:off x="12304145" y="3714812"/>
            <a:ext cx="4750231" cy="4527154"/>
          </a:xfrm>
          <a:prstGeom prst="rect">
            <a:avLst/>
          </a:prstGeom>
          <a:ln w="12700">
            <a:miter lim="400000"/>
          </a:ln>
        </p:spPr>
      </p:pic>
      <p:pic>
        <p:nvPicPr>
          <p:cNvPr id="2628" name="europe.png" descr="europe.png"/>
          <p:cNvPicPr>
            <a:picLocks noChangeAspect="1"/>
          </p:cNvPicPr>
          <p:nvPr/>
        </p:nvPicPr>
        <p:blipFill>
          <a:blip r:embed="rId5">
            <a:extLst/>
          </a:blip>
          <a:stretch>
            <a:fillRect/>
          </a:stretch>
        </p:blipFill>
        <p:spPr>
          <a:xfrm>
            <a:off x="17558732" y="4363395"/>
            <a:ext cx="5269380" cy="3229988"/>
          </a:xfrm>
          <a:prstGeom prst="rect">
            <a:avLst/>
          </a:prstGeom>
          <a:ln w="12700">
            <a:miter lim="400000"/>
          </a:ln>
        </p:spPr>
      </p:pic>
      <p:grpSp>
        <p:nvGrpSpPr>
          <p:cNvPr id="2631" name="成组"/>
          <p:cNvGrpSpPr/>
          <p:nvPr/>
        </p:nvGrpSpPr>
        <p:grpSpPr>
          <a:xfrm>
            <a:off x="2332423" y="8174587"/>
            <a:ext cx="3678104" cy="3117851"/>
            <a:chOff x="0" y="-6350"/>
            <a:chExt cx="3678102" cy="3117850"/>
          </a:xfrm>
        </p:grpSpPr>
        <p:sp>
          <p:nvSpPr>
            <p:cNvPr id="2629" name="AMERICA"/>
            <p:cNvSpPr txBox="1"/>
            <p:nvPr/>
          </p:nvSpPr>
          <p:spPr>
            <a:xfrm>
              <a:off x="856091" y="-6351"/>
              <a:ext cx="196592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FF635F"/>
                  </a:solidFill>
                  <a:latin typeface="Helvetica"/>
                  <a:ea typeface="Helvetica"/>
                  <a:cs typeface="Helvetica"/>
                  <a:sym typeface="Helvetica"/>
                </a:defRPr>
              </a:lvl1pPr>
            </a:lstStyle>
            <a:p>
              <a:pPr/>
              <a:r>
                <a:t>AMERICA</a:t>
              </a:r>
            </a:p>
          </p:txBody>
        </p:sp>
        <p:sp>
          <p:nvSpPr>
            <p:cNvPr id="2630" name="Donec sit amet tortor suscipit, aliquet lectus ac, molestie lectus. Donec tincidunt nunc tellus. Maecenas bibendum nulla a blandit volutpat. Duis a rhoncus diam. Vestibulum nec sagittis massa. Pellentesque vestibulum commodo"/>
            <p:cNvSpPr txBox="1"/>
            <p:nvPr/>
          </p:nvSpPr>
          <p:spPr>
            <a:xfrm>
              <a:off x="0" y="571500"/>
              <a:ext cx="3678103" cy="2540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a:t>
              </a:r>
            </a:p>
          </p:txBody>
        </p:sp>
      </p:grpSp>
      <p:grpSp>
        <p:nvGrpSpPr>
          <p:cNvPr id="2634" name="成组"/>
          <p:cNvGrpSpPr/>
          <p:nvPr/>
        </p:nvGrpSpPr>
        <p:grpSpPr>
          <a:xfrm>
            <a:off x="7871181" y="8245273"/>
            <a:ext cx="3678104" cy="3117851"/>
            <a:chOff x="0" y="-6350"/>
            <a:chExt cx="3678102" cy="3117850"/>
          </a:xfrm>
        </p:grpSpPr>
        <p:sp>
          <p:nvSpPr>
            <p:cNvPr id="2632" name="ASIA"/>
            <p:cNvSpPr txBox="1"/>
            <p:nvPr/>
          </p:nvSpPr>
          <p:spPr>
            <a:xfrm>
              <a:off x="1318847" y="-6351"/>
              <a:ext cx="104040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3FA086"/>
                  </a:solidFill>
                  <a:latin typeface="Helvetica"/>
                  <a:ea typeface="Helvetica"/>
                  <a:cs typeface="Helvetica"/>
                  <a:sym typeface="Helvetica"/>
                </a:defRPr>
              </a:lvl1pPr>
            </a:lstStyle>
            <a:p>
              <a:pPr/>
              <a:r>
                <a:t>ASIA</a:t>
              </a:r>
            </a:p>
          </p:txBody>
        </p:sp>
        <p:sp>
          <p:nvSpPr>
            <p:cNvPr id="2633" name="Donec sit amet tortor suscipit, aliquet lectus ac, molestie lectus. Donec tincidunt nunc tellus. Maecenas bibendum nulla a blandit volutpat. Duis a rhoncus diam. Vestibulum nec sagittis massa. Pellentesque vestibulum commodo"/>
            <p:cNvSpPr txBox="1"/>
            <p:nvPr/>
          </p:nvSpPr>
          <p:spPr>
            <a:xfrm>
              <a:off x="0" y="571500"/>
              <a:ext cx="3678103" cy="2540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a:t>
              </a:r>
            </a:p>
          </p:txBody>
        </p:sp>
      </p:grpSp>
      <p:grpSp>
        <p:nvGrpSpPr>
          <p:cNvPr id="2637" name="成组"/>
          <p:cNvGrpSpPr/>
          <p:nvPr/>
        </p:nvGrpSpPr>
        <p:grpSpPr>
          <a:xfrm>
            <a:off x="12840209" y="8206337"/>
            <a:ext cx="3678103" cy="3117851"/>
            <a:chOff x="0" y="-6350"/>
            <a:chExt cx="3678102" cy="3117850"/>
          </a:xfrm>
        </p:grpSpPr>
        <p:sp>
          <p:nvSpPr>
            <p:cNvPr id="2635" name="AUSTRALIA"/>
            <p:cNvSpPr txBox="1"/>
            <p:nvPr/>
          </p:nvSpPr>
          <p:spPr>
            <a:xfrm>
              <a:off x="652692" y="-6351"/>
              <a:ext cx="2372718"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F1C05F"/>
                  </a:solidFill>
                  <a:latin typeface="Helvetica"/>
                  <a:ea typeface="Helvetica"/>
                  <a:cs typeface="Helvetica"/>
                  <a:sym typeface="Helvetica"/>
                </a:defRPr>
              </a:lvl1pPr>
            </a:lstStyle>
            <a:p>
              <a:pPr/>
              <a:r>
                <a:t>AUSTRALIA</a:t>
              </a:r>
            </a:p>
          </p:txBody>
        </p:sp>
        <p:sp>
          <p:nvSpPr>
            <p:cNvPr id="2636" name="Donec sit amet tortor suscipit, aliquet lectus ac, molestie lectus. Donec tincidunt nunc tellus. Maecenas bibendum nulla a blandit volutpat. Duis a rhoncus diam. Vestibulum nec sagittis massa. Pellentesque vestibulum commodo"/>
            <p:cNvSpPr txBox="1"/>
            <p:nvPr/>
          </p:nvSpPr>
          <p:spPr>
            <a:xfrm>
              <a:off x="0" y="571500"/>
              <a:ext cx="3678103" cy="2540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a:t>
              </a:r>
            </a:p>
          </p:txBody>
        </p:sp>
      </p:grpSp>
      <p:grpSp>
        <p:nvGrpSpPr>
          <p:cNvPr id="2640" name="成组"/>
          <p:cNvGrpSpPr/>
          <p:nvPr/>
        </p:nvGrpSpPr>
        <p:grpSpPr>
          <a:xfrm>
            <a:off x="18354369" y="8155537"/>
            <a:ext cx="3678104" cy="3117851"/>
            <a:chOff x="0" y="-6350"/>
            <a:chExt cx="3678102" cy="3117850"/>
          </a:xfrm>
        </p:grpSpPr>
        <p:sp>
          <p:nvSpPr>
            <p:cNvPr id="2638" name="EUROPE"/>
            <p:cNvSpPr txBox="1"/>
            <p:nvPr/>
          </p:nvSpPr>
          <p:spPr>
            <a:xfrm>
              <a:off x="923759" y="-6351"/>
              <a:ext cx="1830587"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solidFill>
                    <a:srgbClr val="FF635F"/>
                  </a:solidFill>
                  <a:latin typeface="Helvetica"/>
                  <a:ea typeface="Helvetica"/>
                  <a:cs typeface="Helvetica"/>
                  <a:sym typeface="Helvetica"/>
                </a:defRPr>
              </a:lvl1pPr>
            </a:lstStyle>
            <a:p>
              <a:pPr/>
              <a:r>
                <a:t>EUROPE</a:t>
              </a:r>
            </a:p>
          </p:txBody>
        </p:sp>
        <p:sp>
          <p:nvSpPr>
            <p:cNvPr id="2639" name="Donec sit amet tortor suscipit, aliquet lectus ac, molestie lectus. Donec tincidunt nunc tellus. Maecenas bibendum nulla a blandit volutpat. Duis a rhoncus diam. Vestibulum nec sagittis massa. Pellentesque vestibulum commodo"/>
            <p:cNvSpPr txBox="1"/>
            <p:nvPr/>
          </p:nvSpPr>
          <p:spPr>
            <a:xfrm>
              <a:off x="0" y="571500"/>
              <a:ext cx="3678103" cy="2540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 a rhoncus diam. Vestibulum nec sagittis massa. Pellentesque vestibulum commodo</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625"/>
                                        </p:tgtEl>
                                        <p:attrNameLst>
                                          <p:attrName>style.visibility</p:attrName>
                                        </p:attrNameLst>
                                      </p:cBhvr>
                                      <p:to>
                                        <p:strVal val="visible"/>
                                      </p:to>
                                    </p:set>
                                    <p:animEffect filter="dissolve" transition="in">
                                      <p:cBhvr>
                                        <p:cTn id="7" dur="1000"/>
                                        <p:tgtEl>
                                          <p:spTgt spid="2625"/>
                                        </p:tgtEl>
                                      </p:cBhvr>
                                    </p:animEffect>
                                  </p:childTnLst>
                                </p:cTn>
                              </p:par>
                            </p:childTnLst>
                          </p:cTn>
                        </p:par>
                        <p:par>
                          <p:cTn id="8" fill="hold">
                            <p:stCondLst>
                              <p:cond delay="1000"/>
                            </p:stCondLst>
                            <p:childTnLst>
                              <p:par>
                                <p:cTn id="9" presetClass="entr" nodeType="afterEffect" presetSubtype="8" presetID="2" grpId="2" fill="hold">
                                  <p:stCondLst>
                                    <p:cond delay="300"/>
                                  </p:stCondLst>
                                  <p:iterate type="el" backwards="0">
                                    <p:tmAbs val="0"/>
                                  </p:iterate>
                                  <p:childTnLst>
                                    <p:set>
                                      <p:cBhvr>
                                        <p:cTn id="10" fill="hold"/>
                                        <p:tgtEl>
                                          <p:spTgt spid="2631"/>
                                        </p:tgtEl>
                                        <p:attrNameLst>
                                          <p:attrName>style.visibility</p:attrName>
                                        </p:attrNameLst>
                                      </p:cBhvr>
                                      <p:to>
                                        <p:strVal val="visible"/>
                                      </p:to>
                                    </p:set>
                                    <p:anim calcmode="lin" valueType="num">
                                      <p:cBhvr>
                                        <p:cTn id="11" dur="1000" fill="hold"/>
                                        <p:tgtEl>
                                          <p:spTgt spid="2631"/>
                                        </p:tgtEl>
                                        <p:attrNameLst>
                                          <p:attrName>ppt_x</p:attrName>
                                        </p:attrNameLst>
                                      </p:cBhvr>
                                      <p:tavLst>
                                        <p:tav tm="0">
                                          <p:val>
                                            <p:strVal val="0-#ppt_w/2"/>
                                          </p:val>
                                        </p:tav>
                                        <p:tav tm="100000">
                                          <p:val>
                                            <p:strVal val="#ppt_x"/>
                                          </p:val>
                                        </p:tav>
                                      </p:tavLst>
                                    </p:anim>
                                    <p:anim calcmode="lin" valueType="num">
                                      <p:cBhvr>
                                        <p:cTn id="12" dur="1000" fill="hold"/>
                                        <p:tgtEl>
                                          <p:spTgt spid="263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626"/>
                                        </p:tgtEl>
                                        <p:attrNameLst>
                                          <p:attrName>style.visibility</p:attrName>
                                        </p:attrNameLst>
                                      </p:cBhvr>
                                      <p:to>
                                        <p:strVal val="visible"/>
                                      </p:to>
                                    </p:set>
                                    <p:animEffect filter="dissolve" transition="in">
                                      <p:cBhvr>
                                        <p:cTn id="17" dur="1000"/>
                                        <p:tgtEl>
                                          <p:spTgt spid="2626"/>
                                        </p:tgtEl>
                                      </p:cBhvr>
                                    </p:animEffect>
                                  </p:childTnLst>
                                </p:cTn>
                              </p:par>
                            </p:childTnLst>
                          </p:cTn>
                        </p:par>
                        <p:par>
                          <p:cTn id="18" fill="hold">
                            <p:stCondLst>
                              <p:cond delay="1000"/>
                            </p:stCondLst>
                            <p:childTnLst>
                              <p:par>
                                <p:cTn id="19" presetClass="entr" nodeType="afterEffect" presetSubtype="8" presetID="2" grpId="4" fill="hold">
                                  <p:stCondLst>
                                    <p:cond delay="300"/>
                                  </p:stCondLst>
                                  <p:iterate type="el" backwards="0">
                                    <p:tmAbs val="0"/>
                                  </p:iterate>
                                  <p:childTnLst>
                                    <p:set>
                                      <p:cBhvr>
                                        <p:cTn id="20" fill="hold"/>
                                        <p:tgtEl>
                                          <p:spTgt spid="2634"/>
                                        </p:tgtEl>
                                        <p:attrNameLst>
                                          <p:attrName>style.visibility</p:attrName>
                                        </p:attrNameLst>
                                      </p:cBhvr>
                                      <p:to>
                                        <p:strVal val="visible"/>
                                      </p:to>
                                    </p:set>
                                    <p:anim calcmode="lin" valueType="num">
                                      <p:cBhvr>
                                        <p:cTn id="21" dur="1000" fill="hold"/>
                                        <p:tgtEl>
                                          <p:spTgt spid="2634"/>
                                        </p:tgtEl>
                                        <p:attrNameLst>
                                          <p:attrName>ppt_x</p:attrName>
                                        </p:attrNameLst>
                                      </p:cBhvr>
                                      <p:tavLst>
                                        <p:tav tm="0">
                                          <p:val>
                                            <p:strVal val="0-#ppt_w/2"/>
                                          </p:val>
                                        </p:tav>
                                        <p:tav tm="100000">
                                          <p:val>
                                            <p:strVal val="#ppt_x"/>
                                          </p:val>
                                        </p:tav>
                                      </p:tavLst>
                                    </p:anim>
                                    <p:anim calcmode="lin" valueType="num">
                                      <p:cBhvr>
                                        <p:cTn id="22" dur="1000" fill="hold"/>
                                        <p:tgtEl>
                                          <p:spTgt spid="263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627"/>
                                        </p:tgtEl>
                                        <p:attrNameLst>
                                          <p:attrName>style.visibility</p:attrName>
                                        </p:attrNameLst>
                                      </p:cBhvr>
                                      <p:to>
                                        <p:strVal val="visible"/>
                                      </p:to>
                                    </p:set>
                                    <p:animEffect filter="dissolve" transition="in">
                                      <p:cBhvr>
                                        <p:cTn id="27" dur="1000"/>
                                        <p:tgtEl>
                                          <p:spTgt spid="2627"/>
                                        </p:tgtEl>
                                      </p:cBhvr>
                                    </p:animEffect>
                                  </p:childTnLst>
                                </p:cTn>
                              </p:par>
                            </p:childTnLst>
                          </p:cTn>
                        </p:par>
                        <p:par>
                          <p:cTn id="28" fill="hold">
                            <p:stCondLst>
                              <p:cond delay="1000"/>
                            </p:stCondLst>
                            <p:childTnLst>
                              <p:par>
                                <p:cTn id="29" presetClass="entr" nodeType="afterEffect" presetSubtype="8" presetID="2" grpId="6" fill="hold">
                                  <p:stCondLst>
                                    <p:cond delay="300"/>
                                  </p:stCondLst>
                                  <p:iterate type="el" backwards="0">
                                    <p:tmAbs val="0"/>
                                  </p:iterate>
                                  <p:childTnLst>
                                    <p:set>
                                      <p:cBhvr>
                                        <p:cTn id="30" fill="hold"/>
                                        <p:tgtEl>
                                          <p:spTgt spid="2637"/>
                                        </p:tgtEl>
                                        <p:attrNameLst>
                                          <p:attrName>style.visibility</p:attrName>
                                        </p:attrNameLst>
                                      </p:cBhvr>
                                      <p:to>
                                        <p:strVal val="visible"/>
                                      </p:to>
                                    </p:set>
                                    <p:anim calcmode="lin" valueType="num">
                                      <p:cBhvr>
                                        <p:cTn id="31" dur="1000" fill="hold"/>
                                        <p:tgtEl>
                                          <p:spTgt spid="2637"/>
                                        </p:tgtEl>
                                        <p:attrNameLst>
                                          <p:attrName>ppt_x</p:attrName>
                                        </p:attrNameLst>
                                      </p:cBhvr>
                                      <p:tavLst>
                                        <p:tav tm="0">
                                          <p:val>
                                            <p:strVal val="0-#ppt_w/2"/>
                                          </p:val>
                                        </p:tav>
                                        <p:tav tm="100000">
                                          <p:val>
                                            <p:strVal val="#ppt_x"/>
                                          </p:val>
                                        </p:tav>
                                      </p:tavLst>
                                    </p:anim>
                                    <p:anim calcmode="lin" valueType="num">
                                      <p:cBhvr>
                                        <p:cTn id="32" dur="1000" fill="hold"/>
                                        <p:tgtEl>
                                          <p:spTgt spid="26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628"/>
                                        </p:tgtEl>
                                        <p:attrNameLst>
                                          <p:attrName>style.visibility</p:attrName>
                                        </p:attrNameLst>
                                      </p:cBhvr>
                                      <p:to>
                                        <p:strVal val="visible"/>
                                      </p:to>
                                    </p:set>
                                    <p:animEffect filter="dissolve" transition="in">
                                      <p:cBhvr>
                                        <p:cTn id="37" dur="1000"/>
                                        <p:tgtEl>
                                          <p:spTgt spid="2628"/>
                                        </p:tgtEl>
                                      </p:cBhvr>
                                    </p:animEffect>
                                  </p:childTnLst>
                                </p:cTn>
                              </p:par>
                            </p:childTnLst>
                          </p:cTn>
                        </p:par>
                        <p:par>
                          <p:cTn id="38" fill="hold">
                            <p:stCondLst>
                              <p:cond delay="1000"/>
                            </p:stCondLst>
                            <p:childTnLst>
                              <p:par>
                                <p:cTn id="39" presetClass="entr" nodeType="afterEffect" presetSubtype="8" presetID="2" grpId="8" fill="hold">
                                  <p:stCondLst>
                                    <p:cond delay="300"/>
                                  </p:stCondLst>
                                  <p:iterate type="el" backwards="0">
                                    <p:tmAbs val="0"/>
                                  </p:iterate>
                                  <p:childTnLst>
                                    <p:set>
                                      <p:cBhvr>
                                        <p:cTn id="40" fill="hold"/>
                                        <p:tgtEl>
                                          <p:spTgt spid="2640"/>
                                        </p:tgtEl>
                                        <p:attrNameLst>
                                          <p:attrName>style.visibility</p:attrName>
                                        </p:attrNameLst>
                                      </p:cBhvr>
                                      <p:to>
                                        <p:strVal val="visible"/>
                                      </p:to>
                                    </p:set>
                                    <p:anim calcmode="lin" valueType="num">
                                      <p:cBhvr>
                                        <p:cTn id="41" dur="1000" fill="hold"/>
                                        <p:tgtEl>
                                          <p:spTgt spid="2640"/>
                                        </p:tgtEl>
                                        <p:attrNameLst>
                                          <p:attrName>ppt_x</p:attrName>
                                        </p:attrNameLst>
                                      </p:cBhvr>
                                      <p:tavLst>
                                        <p:tav tm="0">
                                          <p:val>
                                            <p:strVal val="0-#ppt_w/2"/>
                                          </p:val>
                                        </p:tav>
                                        <p:tav tm="100000">
                                          <p:val>
                                            <p:strVal val="#ppt_x"/>
                                          </p:val>
                                        </p:tav>
                                      </p:tavLst>
                                    </p:anim>
                                    <p:anim calcmode="lin" valueType="num">
                                      <p:cBhvr>
                                        <p:cTn id="42" dur="1000" fill="hold"/>
                                        <p:tgtEl>
                                          <p:spTgt spid="26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40" grpId="8"/>
      <p:bldP build="whole" bldLvl="1" animBg="1" rev="0" advAuto="0" spid="2625" grpId="1"/>
      <p:bldP build="whole" bldLvl="1" animBg="1" rev="0" advAuto="0" spid="2631" grpId="2"/>
      <p:bldP build="whole" bldLvl="1" animBg="1" rev="0" advAuto="0" spid="2627" grpId="5"/>
      <p:bldP build="whole" bldLvl="1" animBg="1" rev="0" advAuto="0" spid="2634" grpId="4"/>
      <p:bldP build="whole" bldLvl="1" animBg="1" rev="0" advAuto="0" spid="2637" grpId="6"/>
      <p:bldP build="whole" bldLvl="1" animBg="1" rev="0" advAuto="0" spid="2628" grpId="7"/>
      <p:bldP build="whole" bldLvl="1" animBg="1" rev="0" advAuto="0" spid="2626" grpId="3"/>
    </p:bldLst>
  </p:timing>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43" name="Continent Map"/>
          <p:cNvSpPr txBox="1"/>
          <p:nvPr/>
        </p:nvSpPr>
        <p:spPr>
          <a:xfrm>
            <a:off x="1707674" y="996924"/>
            <a:ext cx="325308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Continent Map</a:t>
            </a:r>
          </a:p>
        </p:txBody>
      </p:sp>
      <p:sp>
        <p:nvSpPr>
          <p:cNvPr id="2644"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pic>
        <p:nvPicPr>
          <p:cNvPr id="2645" name="World_Map.png" descr="World_Map.png"/>
          <p:cNvPicPr>
            <a:picLocks noChangeAspect="1"/>
          </p:cNvPicPr>
          <p:nvPr/>
        </p:nvPicPr>
        <p:blipFill>
          <a:blip r:embed="rId2">
            <a:extLst/>
          </a:blip>
          <a:stretch>
            <a:fillRect/>
          </a:stretch>
        </p:blipFill>
        <p:spPr>
          <a:xfrm>
            <a:off x="4896852" y="2456190"/>
            <a:ext cx="14599705" cy="9626880"/>
          </a:xfrm>
          <a:prstGeom prst="rect">
            <a:avLst/>
          </a:prstGeom>
          <a:ln w="12700">
            <a:miter lim="400000"/>
          </a:ln>
        </p:spPr>
      </p:pic>
      <p:sp>
        <p:nvSpPr>
          <p:cNvPr id="2646" name="ğ"/>
          <p:cNvSpPr txBox="1"/>
          <p:nvPr/>
        </p:nvSpPr>
        <p:spPr>
          <a:xfrm>
            <a:off x="17084440" y="9411443"/>
            <a:ext cx="46745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1C05F"/>
                </a:solidFill>
                <a:latin typeface="Helvetica"/>
                <a:ea typeface="Helvetica"/>
                <a:cs typeface="Helvetica"/>
                <a:sym typeface="Helvetica"/>
              </a:defRPr>
            </a:lvl1pPr>
          </a:lstStyle>
          <a:p>
            <a:pPr/>
            <a:r>
              <a:t>ğ</a:t>
            </a:r>
          </a:p>
        </p:txBody>
      </p:sp>
      <p:sp>
        <p:nvSpPr>
          <p:cNvPr id="2647" name="ğ"/>
          <p:cNvSpPr txBox="1"/>
          <p:nvPr/>
        </p:nvSpPr>
        <p:spPr>
          <a:xfrm>
            <a:off x="7440945" y="5791961"/>
            <a:ext cx="46745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3FA086"/>
                </a:solidFill>
                <a:latin typeface="Helvetica"/>
                <a:ea typeface="Helvetica"/>
                <a:cs typeface="Helvetica"/>
                <a:sym typeface="Helvetica"/>
              </a:defRPr>
            </a:lvl1pPr>
          </a:lstStyle>
          <a:p>
            <a:pPr/>
            <a:r>
              <a:t>ğ</a:t>
            </a:r>
          </a:p>
        </p:txBody>
      </p:sp>
      <p:sp>
        <p:nvSpPr>
          <p:cNvPr id="2648" name="ğ"/>
          <p:cNvSpPr txBox="1"/>
          <p:nvPr/>
        </p:nvSpPr>
        <p:spPr>
          <a:xfrm>
            <a:off x="15916216" y="6213213"/>
            <a:ext cx="46745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3FA086"/>
                </a:solidFill>
                <a:latin typeface="Helvetica"/>
                <a:ea typeface="Helvetica"/>
                <a:cs typeface="Helvetica"/>
                <a:sym typeface="Helvetica"/>
              </a:defRPr>
            </a:lvl1pPr>
          </a:lstStyle>
          <a:p>
            <a:pPr/>
            <a:r>
              <a:t>ğ</a:t>
            </a:r>
          </a:p>
        </p:txBody>
      </p:sp>
      <p:sp>
        <p:nvSpPr>
          <p:cNvPr id="2649" name="ğ"/>
          <p:cNvSpPr txBox="1"/>
          <p:nvPr/>
        </p:nvSpPr>
        <p:spPr>
          <a:xfrm>
            <a:off x="12945940" y="8254893"/>
            <a:ext cx="46745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635F"/>
                </a:solidFill>
                <a:latin typeface="Helvetica"/>
                <a:ea typeface="Helvetica"/>
                <a:cs typeface="Helvetica"/>
                <a:sym typeface="Helvetica"/>
              </a:defRPr>
            </a:lvl1pPr>
          </a:lstStyle>
          <a:p>
            <a:pPr/>
            <a:r>
              <a:t>ğ</a:t>
            </a:r>
          </a:p>
        </p:txBody>
      </p:sp>
      <p:sp>
        <p:nvSpPr>
          <p:cNvPr id="2650" name="ğ"/>
          <p:cNvSpPr txBox="1"/>
          <p:nvPr/>
        </p:nvSpPr>
        <p:spPr>
          <a:xfrm>
            <a:off x="9116582" y="8958819"/>
            <a:ext cx="467458"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1C05F"/>
                </a:solidFill>
                <a:latin typeface="Helvetica"/>
                <a:ea typeface="Helvetica"/>
                <a:cs typeface="Helvetica"/>
                <a:sym typeface="Helvetica"/>
              </a:defRPr>
            </a:lvl1pPr>
          </a:lstStyle>
          <a:p>
            <a:pPr/>
            <a:r>
              <a:t>ğ</a:t>
            </a:r>
          </a:p>
        </p:txBody>
      </p:sp>
      <p:sp>
        <p:nvSpPr>
          <p:cNvPr id="2651" name="线条"/>
          <p:cNvSpPr/>
          <p:nvPr/>
        </p:nvSpPr>
        <p:spPr>
          <a:xfrm>
            <a:off x="17362971" y="9234509"/>
            <a:ext cx="1471542" cy="568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38100" cap="rnd">
            <a:solidFill>
              <a:srgbClr val="F1C05F"/>
            </a:solidFill>
            <a:custDash>
              <a:ds d="100000" sp="200000"/>
            </a:custDash>
            <a:headEnd type="oval"/>
            <a:tailEnd type="triangle"/>
          </a:ln>
        </p:spPr>
        <p:txBody>
          <a:bodyPr lIns="50800" tIns="50800" rIns="50800" bIns="50800" anchor="ctr"/>
          <a:lstStyle/>
          <a:p>
            <a:pPr>
              <a:defRPr sz="3200">
                <a:solidFill>
                  <a:srgbClr val="F19D32"/>
                </a:solidFill>
              </a:defRPr>
            </a:pPr>
          </a:p>
        </p:txBody>
      </p:sp>
      <p:grpSp>
        <p:nvGrpSpPr>
          <p:cNvPr id="2654" name="成组"/>
          <p:cNvGrpSpPr/>
          <p:nvPr/>
        </p:nvGrpSpPr>
        <p:grpSpPr>
          <a:xfrm>
            <a:off x="18958861" y="8922177"/>
            <a:ext cx="2443647" cy="1662182"/>
            <a:chOff x="0" y="0"/>
            <a:chExt cx="2443646" cy="1662180"/>
          </a:xfrm>
        </p:grpSpPr>
        <p:sp>
          <p:nvSpPr>
            <p:cNvPr id="2652" name="Australia Map"/>
            <p:cNvSpPr txBox="1"/>
            <p:nvPr/>
          </p:nvSpPr>
          <p:spPr>
            <a:xfrm>
              <a:off x="0" y="0"/>
              <a:ext cx="2443647"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Australia Map</a:t>
              </a:r>
            </a:p>
          </p:txBody>
        </p:sp>
        <p:sp>
          <p:nvSpPr>
            <p:cNvPr id="2653" name="25%"/>
            <p:cNvSpPr txBox="1"/>
            <p:nvPr/>
          </p:nvSpPr>
          <p:spPr>
            <a:xfrm>
              <a:off x="437044" y="557280"/>
              <a:ext cx="1791929"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600">
                  <a:solidFill>
                    <a:srgbClr val="F1C05F"/>
                  </a:solidFill>
                  <a:latin typeface="Helvetica"/>
                  <a:ea typeface="Helvetica"/>
                  <a:cs typeface="Helvetica"/>
                  <a:sym typeface="Helvetica"/>
                </a:defRPr>
              </a:lvl1pPr>
            </a:lstStyle>
            <a:p>
              <a:pPr/>
              <a:r>
                <a:t>25%</a:t>
              </a:r>
            </a:p>
          </p:txBody>
        </p:sp>
      </p:grpSp>
      <p:sp>
        <p:nvSpPr>
          <p:cNvPr id="2655" name="线条"/>
          <p:cNvSpPr/>
          <p:nvPr/>
        </p:nvSpPr>
        <p:spPr>
          <a:xfrm>
            <a:off x="16140076" y="3901286"/>
            <a:ext cx="3219561" cy="2748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38100" cap="rnd">
            <a:solidFill>
              <a:srgbClr val="3FA086"/>
            </a:solidFill>
            <a:custDash>
              <a:ds d="100000" sp="200000"/>
            </a:custDash>
            <a:headEnd type="oval"/>
            <a:tailEnd type="triangle"/>
          </a:ln>
        </p:spPr>
        <p:txBody>
          <a:bodyPr lIns="50800" tIns="50800" rIns="50800" bIns="50800" anchor="ctr"/>
          <a:lstStyle/>
          <a:p>
            <a:pPr>
              <a:defRPr sz="3200"/>
            </a:pPr>
          </a:p>
        </p:txBody>
      </p:sp>
      <p:grpSp>
        <p:nvGrpSpPr>
          <p:cNvPr id="2658" name="成组"/>
          <p:cNvGrpSpPr/>
          <p:nvPr/>
        </p:nvGrpSpPr>
        <p:grpSpPr>
          <a:xfrm>
            <a:off x="19649003" y="3671182"/>
            <a:ext cx="1839287" cy="1577710"/>
            <a:chOff x="0" y="0"/>
            <a:chExt cx="1839286" cy="1577708"/>
          </a:xfrm>
        </p:grpSpPr>
        <p:sp>
          <p:nvSpPr>
            <p:cNvPr id="2656" name="Asia Map"/>
            <p:cNvSpPr txBox="1"/>
            <p:nvPr/>
          </p:nvSpPr>
          <p:spPr>
            <a:xfrm>
              <a:off x="0" y="0"/>
              <a:ext cx="1702483"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Asia Map</a:t>
              </a:r>
            </a:p>
          </p:txBody>
        </p:sp>
        <p:sp>
          <p:nvSpPr>
            <p:cNvPr id="2657" name="45%"/>
            <p:cNvSpPr txBox="1"/>
            <p:nvPr/>
          </p:nvSpPr>
          <p:spPr>
            <a:xfrm>
              <a:off x="47358" y="472808"/>
              <a:ext cx="1791929"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600">
                  <a:solidFill>
                    <a:srgbClr val="3FA086"/>
                  </a:solidFill>
                  <a:latin typeface="Helvetica"/>
                  <a:ea typeface="Helvetica"/>
                  <a:cs typeface="Helvetica"/>
                  <a:sym typeface="Helvetica"/>
                </a:defRPr>
              </a:lvl1pPr>
            </a:lstStyle>
            <a:p>
              <a:pPr/>
              <a:r>
                <a:t>45%</a:t>
              </a:r>
            </a:p>
          </p:txBody>
        </p:sp>
      </p:grpSp>
      <p:sp>
        <p:nvSpPr>
          <p:cNvPr id="2659" name="线条"/>
          <p:cNvSpPr/>
          <p:nvPr/>
        </p:nvSpPr>
        <p:spPr>
          <a:xfrm>
            <a:off x="5025991" y="3655711"/>
            <a:ext cx="2650188" cy="25302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0"/>
                </a:lnTo>
              </a:path>
            </a:pathLst>
          </a:custGeom>
          <a:ln w="38100" cap="rnd">
            <a:solidFill>
              <a:srgbClr val="3FA086"/>
            </a:solidFill>
            <a:custDash>
              <a:ds d="100000" sp="200000"/>
            </a:custDash>
            <a:headEnd type="oval"/>
            <a:tailEnd type="triangle"/>
          </a:ln>
        </p:spPr>
        <p:txBody>
          <a:bodyPr lIns="50800" tIns="50800" rIns="50800" bIns="50800" anchor="ctr"/>
          <a:lstStyle/>
          <a:p>
            <a:pPr>
              <a:defRPr sz="3200"/>
            </a:pPr>
          </a:p>
        </p:txBody>
      </p:sp>
      <p:grpSp>
        <p:nvGrpSpPr>
          <p:cNvPr id="2662" name="成组"/>
          <p:cNvGrpSpPr/>
          <p:nvPr/>
        </p:nvGrpSpPr>
        <p:grpSpPr>
          <a:xfrm>
            <a:off x="2925354" y="3455375"/>
            <a:ext cx="1791929" cy="1526319"/>
            <a:chOff x="-20235" y="0"/>
            <a:chExt cx="1791927" cy="1526318"/>
          </a:xfrm>
        </p:grpSpPr>
        <p:sp>
          <p:nvSpPr>
            <p:cNvPr id="2660" name="USA Map"/>
            <p:cNvSpPr txBox="1"/>
            <p:nvPr/>
          </p:nvSpPr>
          <p:spPr>
            <a:xfrm>
              <a:off x="13790" y="0"/>
              <a:ext cx="1723877"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3000">
                  <a:solidFill>
                    <a:srgbClr val="D2D2D2"/>
                  </a:solidFill>
                  <a:latin typeface="Helvetica"/>
                  <a:ea typeface="Helvetica"/>
                  <a:cs typeface="Helvetica"/>
                  <a:sym typeface="Helvetica"/>
                </a:defRPr>
              </a:lvl1pPr>
            </a:lstStyle>
            <a:p>
              <a:pPr/>
              <a:r>
                <a:t>USA Map</a:t>
              </a:r>
            </a:p>
          </p:txBody>
        </p:sp>
        <p:sp>
          <p:nvSpPr>
            <p:cNvPr id="2661" name="36%"/>
            <p:cNvSpPr txBox="1"/>
            <p:nvPr/>
          </p:nvSpPr>
          <p:spPr>
            <a:xfrm>
              <a:off x="-20236" y="421418"/>
              <a:ext cx="1791929"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3FA086"/>
                  </a:solidFill>
                  <a:latin typeface="Helvetica"/>
                  <a:ea typeface="Helvetica"/>
                  <a:cs typeface="Helvetica"/>
                  <a:sym typeface="Helvetica"/>
                </a:defRPr>
              </a:lvl1pPr>
            </a:lstStyle>
            <a:p>
              <a:pPr/>
              <a:r>
                <a:t>36%</a:t>
              </a:r>
            </a:p>
          </p:txBody>
        </p:sp>
      </p:grpSp>
      <p:sp>
        <p:nvSpPr>
          <p:cNvPr id="2663" name="线条"/>
          <p:cNvSpPr/>
          <p:nvPr/>
        </p:nvSpPr>
        <p:spPr>
          <a:xfrm>
            <a:off x="13222566" y="8637788"/>
            <a:ext cx="460818" cy="19614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38100" cap="rnd">
            <a:solidFill>
              <a:srgbClr val="FF635F"/>
            </a:solidFill>
            <a:custDash>
              <a:ds d="100000" sp="200000"/>
            </a:custDash>
            <a:headEnd type="oval"/>
            <a:tailEnd type="triangle"/>
          </a:ln>
        </p:spPr>
        <p:txBody>
          <a:bodyPr lIns="50800" tIns="50800" rIns="50800" bIns="50800" anchor="ctr"/>
          <a:lstStyle/>
          <a:p>
            <a:pPr>
              <a:defRPr sz="3200"/>
            </a:pPr>
          </a:p>
        </p:txBody>
      </p:sp>
      <p:grpSp>
        <p:nvGrpSpPr>
          <p:cNvPr id="2666" name="成组"/>
          <p:cNvGrpSpPr/>
          <p:nvPr/>
        </p:nvGrpSpPr>
        <p:grpSpPr>
          <a:xfrm>
            <a:off x="13876808" y="10356288"/>
            <a:ext cx="2228974" cy="1662181"/>
            <a:chOff x="0" y="0"/>
            <a:chExt cx="2228972" cy="1662179"/>
          </a:xfrm>
        </p:grpSpPr>
        <p:sp>
          <p:nvSpPr>
            <p:cNvPr id="2664" name="EUROPE"/>
            <p:cNvSpPr txBox="1"/>
            <p:nvPr/>
          </p:nvSpPr>
          <p:spPr>
            <a:xfrm>
              <a:off x="0" y="0"/>
              <a:ext cx="1723319"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000">
                  <a:solidFill>
                    <a:srgbClr val="D2D2D2"/>
                  </a:solidFill>
                  <a:latin typeface="Helvetica"/>
                  <a:ea typeface="Helvetica"/>
                  <a:cs typeface="Helvetica"/>
                  <a:sym typeface="Helvetica"/>
                </a:defRPr>
              </a:lvl1pPr>
            </a:lstStyle>
            <a:p>
              <a:pPr/>
              <a:r>
                <a:t>EUROPE</a:t>
              </a:r>
            </a:p>
          </p:txBody>
        </p:sp>
        <p:sp>
          <p:nvSpPr>
            <p:cNvPr id="2665" name="33%"/>
            <p:cNvSpPr txBox="1"/>
            <p:nvPr/>
          </p:nvSpPr>
          <p:spPr>
            <a:xfrm>
              <a:off x="437044" y="557279"/>
              <a:ext cx="1791929"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6600">
                  <a:solidFill>
                    <a:srgbClr val="FF635F"/>
                  </a:solidFill>
                  <a:latin typeface="Helvetica"/>
                  <a:ea typeface="Helvetica"/>
                  <a:cs typeface="Helvetica"/>
                  <a:sym typeface="Helvetica"/>
                </a:defRPr>
              </a:lvl1pPr>
            </a:lstStyle>
            <a:p>
              <a:pPr/>
              <a:r>
                <a:t>33%</a:t>
              </a:r>
            </a:p>
          </p:txBody>
        </p:sp>
      </p:grpSp>
      <p:sp>
        <p:nvSpPr>
          <p:cNvPr id="2667" name="线条"/>
          <p:cNvSpPr/>
          <p:nvPr/>
        </p:nvSpPr>
        <p:spPr>
          <a:xfrm>
            <a:off x="7143071" y="9389998"/>
            <a:ext cx="2231440" cy="875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38100" cap="rnd">
            <a:solidFill>
              <a:srgbClr val="F1C05F"/>
            </a:solidFill>
            <a:custDash>
              <a:ds d="100000" sp="200000"/>
            </a:custDash>
            <a:headEnd type="oval"/>
            <a:tailEnd type="triangle"/>
          </a:ln>
        </p:spPr>
        <p:txBody>
          <a:bodyPr lIns="50800" tIns="50800" rIns="50800" bIns="50800" anchor="ctr"/>
          <a:lstStyle/>
          <a:p>
            <a:pPr>
              <a:defRPr sz="3200"/>
            </a:pPr>
          </a:p>
        </p:txBody>
      </p:sp>
      <p:grpSp>
        <p:nvGrpSpPr>
          <p:cNvPr id="2670" name="成组"/>
          <p:cNvGrpSpPr/>
          <p:nvPr/>
        </p:nvGrpSpPr>
        <p:grpSpPr>
          <a:xfrm>
            <a:off x="5023347" y="10058495"/>
            <a:ext cx="1791929" cy="1526319"/>
            <a:chOff x="-112932" y="0"/>
            <a:chExt cx="1791927" cy="1526318"/>
          </a:xfrm>
        </p:grpSpPr>
        <p:sp>
          <p:nvSpPr>
            <p:cNvPr id="2668" name="AFRICA"/>
            <p:cNvSpPr txBox="1"/>
            <p:nvPr/>
          </p:nvSpPr>
          <p:spPr>
            <a:xfrm>
              <a:off x="27319" y="0"/>
              <a:ext cx="1511425"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defRPr sz="3000">
                  <a:solidFill>
                    <a:srgbClr val="D2D2D2"/>
                  </a:solidFill>
                  <a:latin typeface="Helvetica"/>
                  <a:ea typeface="Helvetica"/>
                  <a:cs typeface="Helvetica"/>
                  <a:sym typeface="Helvetica"/>
                </a:defRPr>
              </a:lvl1pPr>
            </a:lstStyle>
            <a:p>
              <a:pPr/>
              <a:r>
                <a:t>AFRICA</a:t>
              </a:r>
            </a:p>
          </p:txBody>
        </p:sp>
        <p:sp>
          <p:nvSpPr>
            <p:cNvPr id="2669" name="10%"/>
            <p:cNvSpPr txBox="1"/>
            <p:nvPr/>
          </p:nvSpPr>
          <p:spPr>
            <a:xfrm>
              <a:off x="-112933" y="421418"/>
              <a:ext cx="1791929" cy="1104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600">
                  <a:solidFill>
                    <a:srgbClr val="F1C05F"/>
                  </a:solidFill>
                  <a:latin typeface="Helvetica"/>
                  <a:ea typeface="Helvetica"/>
                  <a:cs typeface="Helvetica"/>
                  <a:sym typeface="Helvetica"/>
                </a:defRPr>
              </a:lvl1pPr>
            </a:lstStyle>
            <a:p>
              <a:pPr/>
              <a:r>
                <a:t>10%</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645"/>
                                        </p:tgtEl>
                                        <p:attrNameLst>
                                          <p:attrName>style.visibility</p:attrName>
                                        </p:attrNameLst>
                                      </p:cBhvr>
                                      <p:to>
                                        <p:strVal val="visible"/>
                                      </p:to>
                                    </p:set>
                                    <p:anim calcmode="lin" valueType="num">
                                      <p:cBhvr>
                                        <p:cTn id="7" dur="1500" fill="hold"/>
                                        <p:tgtEl>
                                          <p:spTgt spid="2645"/>
                                        </p:tgtEl>
                                        <p:attrNameLst>
                                          <p:attrName>ppt_w</p:attrName>
                                        </p:attrNameLst>
                                      </p:cBhvr>
                                      <p:tavLst>
                                        <p:tav tm="0">
                                          <p:val>
                                            <p:fltVal val="0"/>
                                          </p:val>
                                        </p:tav>
                                        <p:tav tm="100000">
                                          <p:val>
                                            <p:strVal val="#ppt_w"/>
                                          </p:val>
                                        </p:tav>
                                      </p:tavLst>
                                    </p:anim>
                                    <p:anim calcmode="lin" valueType="num">
                                      <p:cBhvr>
                                        <p:cTn id="8" dur="1500" fill="hold"/>
                                        <p:tgtEl>
                                          <p:spTgt spid="26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647"/>
                                        </p:tgtEl>
                                        <p:attrNameLst>
                                          <p:attrName>style.visibility</p:attrName>
                                        </p:attrNameLst>
                                      </p:cBhvr>
                                      <p:to>
                                        <p:strVal val="visible"/>
                                      </p:to>
                                    </p:set>
                                    <p:anim calcmode="lin" valueType="num">
                                      <p:cBhvr>
                                        <p:cTn id="13" dur="550" fill="hold"/>
                                        <p:tgtEl>
                                          <p:spTgt spid="2647"/>
                                        </p:tgtEl>
                                        <p:attrNameLst>
                                          <p:attrName>ppt_w</p:attrName>
                                        </p:attrNameLst>
                                      </p:cBhvr>
                                      <p:tavLst>
                                        <p:tav tm="0">
                                          <p:val>
                                            <p:fltVal val="0"/>
                                          </p:val>
                                        </p:tav>
                                        <p:tav tm="100000">
                                          <p:val>
                                            <p:strVal val="#ppt_w"/>
                                          </p:val>
                                        </p:tav>
                                      </p:tavLst>
                                    </p:anim>
                                    <p:anim calcmode="lin" valueType="num">
                                      <p:cBhvr>
                                        <p:cTn id="14" dur="550" fill="hold"/>
                                        <p:tgtEl>
                                          <p:spTgt spid="2647"/>
                                        </p:tgtEl>
                                        <p:attrNameLst>
                                          <p:attrName>ppt_h</p:attrName>
                                        </p:attrNameLst>
                                      </p:cBhvr>
                                      <p:tavLst>
                                        <p:tav tm="0">
                                          <p:val>
                                            <p:fltVal val="0"/>
                                          </p:val>
                                        </p:tav>
                                        <p:tav tm="100000">
                                          <p:val>
                                            <p:strVal val="#ppt_h"/>
                                          </p:val>
                                        </p:tav>
                                      </p:tavLst>
                                    </p:anim>
                                  </p:childTnLst>
                                </p:cTn>
                              </p:par>
                            </p:childTnLst>
                          </p:cTn>
                        </p:par>
                        <p:par>
                          <p:cTn id="15" fill="hold">
                            <p:stCondLst>
                              <p:cond delay="550"/>
                            </p:stCondLst>
                            <p:childTnLst>
                              <p:par>
                                <p:cTn id="16" presetClass="entr" nodeType="afterEffect" presetSubtype="9" presetID="18" grpId="3" fill="hold">
                                  <p:stCondLst>
                                    <p:cond delay="300"/>
                                  </p:stCondLst>
                                  <p:iterate type="el" backwards="0">
                                    <p:tmAbs val="0"/>
                                  </p:iterate>
                                  <p:childTnLst>
                                    <p:set>
                                      <p:cBhvr>
                                        <p:cTn id="17" fill="hold"/>
                                        <p:tgtEl>
                                          <p:spTgt spid="2659"/>
                                        </p:tgtEl>
                                        <p:attrNameLst>
                                          <p:attrName>style.visibility</p:attrName>
                                        </p:attrNameLst>
                                      </p:cBhvr>
                                      <p:to>
                                        <p:strVal val="visible"/>
                                      </p:to>
                                    </p:set>
                                    <p:animEffect filter="strips(upLeft)" transition="in">
                                      <p:cBhvr>
                                        <p:cTn id="18" dur="1000"/>
                                        <p:tgtEl>
                                          <p:spTgt spid="2659"/>
                                        </p:tgtEl>
                                      </p:cBhvr>
                                    </p:animEffect>
                                  </p:childTnLst>
                                </p:cTn>
                              </p:par>
                            </p:childTnLst>
                          </p:cTn>
                        </p:par>
                        <p:par>
                          <p:cTn id="19" fill="hold">
                            <p:stCondLst>
                              <p:cond delay="1850"/>
                            </p:stCondLst>
                            <p:childTnLst>
                              <p:par>
                                <p:cTn id="20" presetClass="entr" nodeType="afterEffect" presetSubtype="16" presetID="23" grpId="4" fill="hold">
                                  <p:stCondLst>
                                    <p:cond delay="300"/>
                                  </p:stCondLst>
                                  <p:iterate type="el" backwards="0">
                                    <p:tmAbs val="0"/>
                                  </p:iterate>
                                  <p:childTnLst>
                                    <p:set>
                                      <p:cBhvr>
                                        <p:cTn id="21" fill="hold"/>
                                        <p:tgtEl>
                                          <p:spTgt spid="2662"/>
                                        </p:tgtEl>
                                        <p:attrNameLst>
                                          <p:attrName>style.visibility</p:attrName>
                                        </p:attrNameLst>
                                      </p:cBhvr>
                                      <p:to>
                                        <p:strVal val="visible"/>
                                      </p:to>
                                    </p:set>
                                    <p:anim calcmode="lin" valueType="num">
                                      <p:cBhvr>
                                        <p:cTn id="22" dur="750" fill="hold"/>
                                        <p:tgtEl>
                                          <p:spTgt spid="2662"/>
                                        </p:tgtEl>
                                        <p:attrNameLst>
                                          <p:attrName>ppt_w</p:attrName>
                                        </p:attrNameLst>
                                      </p:cBhvr>
                                      <p:tavLst>
                                        <p:tav tm="0">
                                          <p:val>
                                            <p:fltVal val="0"/>
                                          </p:val>
                                        </p:tav>
                                        <p:tav tm="100000">
                                          <p:val>
                                            <p:strVal val="#ppt_w"/>
                                          </p:val>
                                        </p:tav>
                                      </p:tavLst>
                                    </p:anim>
                                    <p:anim calcmode="lin" valueType="num">
                                      <p:cBhvr>
                                        <p:cTn id="23" dur="750" fill="hold"/>
                                        <p:tgtEl>
                                          <p:spTgt spid="2662"/>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6" presetID="23" grpId="5" fill="hold">
                                  <p:stCondLst>
                                    <p:cond delay="0"/>
                                  </p:stCondLst>
                                  <p:iterate type="el" backwards="0">
                                    <p:tmAbs val="0"/>
                                  </p:iterate>
                                  <p:childTnLst>
                                    <p:set>
                                      <p:cBhvr>
                                        <p:cTn id="27" fill="hold"/>
                                        <p:tgtEl>
                                          <p:spTgt spid="2648"/>
                                        </p:tgtEl>
                                        <p:attrNameLst>
                                          <p:attrName>style.visibility</p:attrName>
                                        </p:attrNameLst>
                                      </p:cBhvr>
                                      <p:to>
                                        <p:strVal val="visible"/>
                                      </p:to>
                                    </p:set>
                                    <p:anim calcmode="lin" valueType="num">
                                      <p:cBhvr>
                                        <p:cTn id="28" dur="550" fill="hold"/>
                                        <p:tgtEl>
                                          <p:spTgt spid="2648"/>
                                        </p:tgtEl>
                                        <p:attrNameLst>
                                          <p:attrName>ppt_w</p:attrName>
                                        </p:attrNameLst>
                                      </p:cBhvr>
                                      <p:tavLst>
                                        <p:tav tm="0">
                                          <p:val>
                                            <p:fltVal val="0"/>
                                          </p:val>
                                        </p:tav>
                                        <p:tav tm="100000">
                                          <p:val>
                                            <p:strVal val="#ppt_w"/>
                                          </p:val>
                                        </p:tav>
                                      </p:tavLst>
                                    </p:anim>
                                    <p:anim calcmode="lin" valueType="num">
                                      <p:cBhvr>
                                        <p:cTn id="29" dur="550" fill="hold"/>
                                        <p:tgtEl>
                                          <p:spTgt spid="2648"/>
                                        </p:tgtEl>
                                        <p:attrNameLst>
                                          <p:attrName>ppt_h</p:attrName>
                                        </p:attrNameLst>
                                      </p:cBhvr>
                                      <p:tavLst>
                                        <p:tav tm="0">
                                          <p:val>
                                            <p:fltVal val="0"/>
                                          </p:val>
                                        </p:tav>
                                        <p:tav tm="100000">
                                          <p:val>
                                            <p:strVal val="#ppt_h"/>
                                          </p:val>
                                        </p:tav>
                                      </p:tavLst>
                                    </p:anim>
                                  </p:childTnLst>
                                </p:cTn>
                              </p:par>
                            </p:childTnLst>
                          </p:cTn>
                        </p:par>
                        <p:par>
                          <p:cTn id="30" fill="hold">
                            <p:stCondLst>
                              <p:cond delay="550"/>
                            </p:stCondLst>
                            <p:childTnLst>
                              <p:par>
                                <p:cTn id="31" presetClass="entr" nodeType="afterEffect" presetSubtype="3" presetID="18" grpId="6" fill="hold">
                                  <p:stCondLst>
                                    <p:cond delay="300"/>
                                  </p:stCondLst>
                                  <p:iterate type="el" backwards="0">
                                    <p:tmAbs val="0"/>
                                  </p:iterate>
                                  <p:childTnLst>
                                    <p:set>
                                      <p:cBhvr>
                                        <p:cTn id="32" fill="hold"/>
                                        <p:tgtEl>
                                          <p:spTgt spid="2655"/>
                                        </p:tgtEl>
                                        <p:attrNameLst>
                                          <p:attrName>style.visibility</p:attrName>
                                        </p:attrNameLst>
                                      </p:cBhvr>
                                      <p:to>
                                        <p:strVal val="visible"/>
                                      </p:to>
                                    </p:set>
                                    <p:animEffect filter="strips(upRight)" transition="in">
                                      <p:cBhvr>
                                        <p:cTn id="33" dur="1000"/>
                                        <p:tgtEl>
                                          <p:spTgt spid="2655"/>
                                        </p:tgtEl>
                                      </p:cBhvr>
                                    </p:animEffect>
                                  </p:childTnLst>
                                </p:cTn>
                              </p:par>
                            </p:childTnLst>
                          </p:cTn>
                        </p:par>
                        <p:par>
                          <p:cTn id="34" fill="hold">
                            <p:stCondLst>
                              <p:cond delay="1850"/>
                            </p:stCondLst>
                            <p:childTnLst>
                              <p:par>
                                <p:cTn id="35" presetClass="entr" nodeType="afterEffect" presetSubtype="16" presetID="23" grpId="7" fill="hold">
                                  <p:stCondLst>
                                    <p:cond delay="300"/>
                                  </p:stCondLst>
                                  <p:iterate type="el" backwards="0">
                                    <p:tmAbs val="0"/>
                                  </p:iterate>
                                  <p:childTnLst>
                                    <p:set>
                                      <p:cBhvr>
                                        <p:cTn id="36" fill="hold"/>
                                        <p:tgtEl>
                                          <p:spTgt spid="2658"/>
                                        </p:tgtEl>
                                        <p:attrNameLst>
                                          <p:attrName>style.visibility</p:attrName>
                                        </p:attrNameLst>
                                      </p:cBhvr>
                                      <p:to>
                                        <p:strVal val="visible"/>
                                      </p:to>
                                    </p:set>
                                    <p:anim calcmode="lin" valueType="num">
                                      <p:cBhvr>
                                        <p:cTn id="37" dur="750" fill="hold"/>
                                        <p:tgtEl>
                                          <p:spTgt spid="2658"/>
                                        </p:tgtEl>
                                        <p:attrNameLst>
                                          <p:attrName>ppt_w</p:attrName>
                                        </p:attrNameLst>
                                      </p:cBhvr>
                                      <p:tavLst>
                                        <p:tav tm="0">
                                          <p:val>
                                            <p:fltVal val="0"/>
                                          </p:val>
                                        </p:tav>
                                        <p:tav tm="100000">
                                          <p:val>
                                            <p:strVal val="#ppt_w"/>
                                          </p:val>
                                        </p:tav>
                                      </p:tavLst>
                                    </p:anim>
                                    <p:anim calcmode="lin" valueType="num">
                                      <p:cBhvr>
                                        <p:cTn id="38" dur="750" fill="hold"/>
                                        <p:tgtEl>
                                          <p:spTgt spid="2658"/>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6" presetID="23" grpId="8" fill="hold">
                                  <p:stCondLst>
                                    <p:cond delay="0"/>
                                  </p:stCondLst>
                                  <p:iterate type="el" backwards="0">
                                    <p:tmAbs val="0"/>
                                  </p:iterate>
                                  <p:childTnLst>
                                    <p:set>
                                      <p:cBhvr>
                                        <p:cTn id="42" fill="hold"/>
                                        <p:tgtEl>
                                          <p:spTgt spid="2646"/>
                                        </p:tgtEl>
                                        <p:attrNameLst>
                                          <p:attrName>style.visibility</p:attrName>
                                        </p:attrNameLst>
                                      </p:cBhvr>
                                      <p:to>
                                        <p:strVal val="visible"/>
                                      </p:to>
                                    </p:set>
                                    <p:anim calcmode="lin" valueType="num">
                                      <p:cBhvr>
                                        <p:cTn id="43" dur="550" fill="hold"/>
                                        <p:tgtEl>
                                          <p:spTgt spid="2646"/>
                                        </p:tgtEl>
                                        <p:attrNameLst>
                                          <p:attrName>ppt_w</p:attrName>
                                        </p:attrNameLst>
                                      </p:cBhvr>
                                      <p:tavLst>
                                        <p:tav tm="0">
                                          <p:val>
                                            <p:fltVal val="0"/>
                                          </p:val>
                                        </p:tav>
                                        <p:tav tm="100000">
                                          <p:val>
                                            <p:strVal val="#ppt_w"/>
                                          </p:val>
                                        </p:tav>
                                      </p:tavLst>
                                    </p:anim>
                                    <p:anim calcmode="lin" valueType="num">
                                      <p:cBhvr>
                                        <p:cTn id="44" dur="550" fill="hold"/>
                                        <p:tgtEl>
                                          <p:spTgt spid="2646"/>
                                        </p:tgtEl>
                                        <p:attrNameLst>
                                          <p:attrName>ppt_h</p:attrName>
                                        </p:attrNameLst>
                                      </p:cBhvr>
                                      <p:tavLst>
                                        <p:tav tm="0">
                                          <p:val>
                                            <p:fltVal val="0"/>
                                          </p:val>
                                        </p:tav>
                                        <p:tav tm="100000">
                                          <p:val>
                                            <p:strVal val="#ppt_h"/>
                                          </p:val>
                                        </p:tav>
                                      </p:tavLst>
                                    </p:anim>
                                  </p:childTnLst>
                                </p:cTn>
                              </p:par>
                            </p:childTnLst>
                          </p:cTn>
                        </p:par>
                        <p:par>
                          <p:cTn id="45" fill="hold">
                            <p:stCondLst>
                              <p:cond delay="550"/>
                            </p:stCondLst>
                            <p:childTnLst>
                              <p:par>
                                <p:cTn id="46" presetClass="entr" nodeType="afterEffect" presetSubtype="3" presetID="18" grpId="9" fill="hold">
                                  <p:stCondLst>
                                    <p:cond delay="300"/>
                                  </p:stCondLst>
                                  <p:iterate type="el" backwards="0">
                                    <p:tmAbs val="0"/>
                                  </p:iterate>
                                  <p:childTnLst>
                                    <p:set>
                                      <p:cBhvr>
                                        <p:cTn id="47" fill="hold"/>
                                        <p:tgtEl>
                                          <p:spTgt spid="2651"/>
                                        </p:tgtEl>
                                        <p:attrNameLst>
                                          <p:attrName>style.visibility</p:attrName>
                                        </p:attrNameLst>
                                      </p:cBhvr>
                                      <p:to>
                                        <p:strVal val="visible"/>
                                      </p:to>
                                    </p:set>
                                    <p:animEffect filter="strips(upRight)" transition="in">
                                      <p:cBhvr>
                                        <p:cTn id="48" dur="1000"/>
                                        <p:tgtEl>
                                          <p:spTgt spid="2651"/>
                                        </p:tgtEl>
                                      </p:cBhvr>
                                    </p:animEffect>
                                  </p:childTnLst>
                                </p:cTn>
                              </p:par>
                            </p:childTnLst>
                          </p:cTn>
                        </p:par>
                        <p:par>
                          <p:cTn id="49" fill="hold">
                            <p:stCondLst>
                              <p:cond delay="1850"/>
                            </p:stCondLst>
                            <p:childTnLst>
                              <p:par>
                                <p:cTn id="50" presetClass="entr" nodeType="afterEffect" presetSubtype="16" presetID="23" grpId="10" fill="hold">
                                  <p:stCondLst>
                                    <p:cond delay="300"/>
                                  </p:stCondLst>
                                  <p:iterate type="el" backwards="0">
                                    <p:tmAbs val="0"/>
                                  </p:iterate>
                                  <p:childTnLst>
                                    <p:set>
                                      <p:cBhvr>
                                        <p:cTn id="51" fill="hold"/>
                                        <p:tgtEl>
                                          <p:spTgt spid="2654"/>
                                        </p:tgtEl>
                                        <p:attrNameLst>
                                          <p:attrName>style.visibility</p:attrName>
                                        </p:attrNameLst>
                                      </p:cBhvr>
                                      <p:to>
                                        <p:strVal val="visible"/>
                                      </p:to>
                                    </p:set>
                                    <p:anim calcmode="lin" valueType="num">
                                      <p:cBhvr>
                                        <p:cTn id="52" dur="750" fill="hold"/>
                                        <p:tgtEl>
                                          <p:spTgt spid="2654"/>
                                        </p:tgtEl>
                                        <p:attrNameLst>
                                          <p:attrName>ppt_w</p:attrName>
                                        </p:attrNameLst>
                                      </p:cBhvr>
                                      <p:tavLst>
                                        <p:tav tm="0">
                                          <p:val>
                                            <p:fltVal val="0"/>
                                          </p:val>
                                        </p:tav>
                                        <p:tav tm="100000">
                                          <p:val>
                                            <p:strVal val="#ppt_w"/>
                                          </p:val>
                                        </p:tav>
                                      </p:tavLst>
                                    </p:anim>
                                    <p:anim calcmode="lin" valueType="num">
                                      <p:cBhvr>
                                        <p:cTn id="53" dur="750" fill="hold"/>
                                        <p:tgtEl>
                                          <p:spTgt spid="2654"/>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16" presetID="23" grpId="11" fill="hold">
                                  <p:stCondLst>
                                    <p:cond delay="0"/>
                                  </p:stCondLst>
                                  <p:iterate type="el" backwards="0">
                                    <p:tmAbs val="0"/>
                                  </p:iterate>
                                  <p:childTnLst>
                                    <p:set>
                                      <p:cBhvr>
                                        <p:cTn id="57" fill="hold"/>
                                        <p:tgtEl>
                                          <p:spTgt spid="2649"/>
                                        </p:tgtEl>
                                        <p:attrNameLst>
                                          <p:attrName>style.visibility</p:attrName>
                                        </p:attrNameLst>
                                      </p:cBhvr>
                                      <p:to>
                                        <p:strVal val="visible"/>
                                      </p:to>
                                    </p:set>
                                    <p:anim calcmode="lin" valueType="num">
                                      <p:cBhvr>
                                        <p:cTn id="58" dur="550" fill="hold"/>
                                        <p:tgtEl>
                                          <p:spTgt spid="2649"/>
                                        </p:tgtEl>
                                        <p:attrNameLst>
                                          <p:attrName>ppt_w</p:attrName>
                                        </p:attrNameLst>
                                      </p:cBhvr>
                                      <p:tavLst>
                                        <p:tav tm="0">
                                          <p:val>
                                            <p:fltVal val="0"/>
                                          </p:val>
                                        </p:tav>
                                        <p:tav tm="100000">
                                          <p:val>
                                            <p:strVal val="#ppt_w"/>
                                          </p:val>
                                        </p:tav>
                                      </p:tavLst>
                                    </p:anim>
                                    <p:anim calcmode="lin" valueType="num">
                                      <p:cBhvr>
                                        <p:cTn id="59" dur="550" fill="hold"/>
                                        <p:tgtEl>
                                          <p:spTgt spid="2649"/>
                                        </p:tgtEl>
                                        <p:attrNameLst>
                                          <p:attrName>ppt_h</p:attrName>
                                        </p:attrNameLst>
                                      </p:cBhvr>
                                      <p:tavLst>
                                        <p:tav tm="0">
                                          <p:val>
                                            <p:fltVal val="0"/>
                                          </p:val>
                                        </p:tav>
                                        <p:tav tm="100000">
                                          <p:val>
                                            <p:strVal val="#ppt_h"/>
                                          </p:val>
                                        </p:tav>
                                      </p:tavLst>
                                    </p:anim>
                                  </p:childTnLst>
                                </p:cTn>
                              </p:par>
                            </p:childTnLst>
                          </p:cTn>
                        </p:par>
                        <p:par>
                          <p:cTn id="60" fill="hold">
                            <p:stCondLst>
                              <p:cond delay="550"/>
                            </p:stCondLst>
                            <p:childTnLst>
                              <p:par>
                                <p:cTn id="61" presetClass="entr" nodeType="afterEffect" presetSubtype="6" presetID="18" grpId="12" fill="hold">
                                  <p:stCondLst>
                                    <p:cond delay="300"/>
                                  </p:stCondLst>
                                  <p:iterate type="el" backwards="0">
                                    <p:tmAbs val="0"/>
                                  </p:iterate>
                                  <p:childTnLst>
                                    <p:set>
                                      <p:cBhvr>
                                        <p:cTn id="62" fill="hold"/>
                                        <p:tgtEl>
                                          <p:spTgt spid="2663"/>
                                        </p:tgtEl>
                                        <p:attrNameLst>
                                          <p:attrName>style.visibility</p:attrName>
                                        </p:attrNameLst>
                                      </p:cBhvr>
                                      <p:to>
                                        <p:strVal val="visible"/>
                                      </p:to>
                                    </p:set>
                                    <p:animEffect filter="strips(downRight)" transition="in">
                                      <p:cBhvr>
                                        <p:cTn id="63" dur="1000"/>
                                        <p:tgtEl>
                                          <p:spTgt spid="2663"/>
                                        </p:tgtEl>
                                      </p:cBhvr>
                                    </p:animEffect>
                                  </p:childTnLst>
                                </p:cTn>
                              </p:par>
                            </p:childTnLst>
                          </p:cTn>
                        </p:par>
                        <p:par>
                          <p:cTn id="64" fill="hold">
                            <p:stCondLst>
                              <p:cond delay="1850"/>
                            </p:stCondLst>
                            <p:childTnLst>
                              <p:par>
                                <p:cTn id="65" presetClass="entr" nodeType="afterEffect" presetSubtype="16" presetID="23" grpId="13" fill="hold">
                                  <p:stCondLst>
                                    <p:cond delay="300"/>
                                  </p:stCondLst>
                                  <p:iterate type="el" backwards="0">
                                    <p:tmAbs val="0"/>
                                  </p:iterate>
                                  <p:childTnLst>
                                    <p:set>
                                      <p:cBhvr>
                                        <p:cTn id="66" fill="hold"/>
                                        <p:tgtEl>
                                          <p:spTgt spid="2666"/>
                                        </p:tgtEl>
                                        <p:attrNameLst>
                                          <p:attrName>style.visibility</p:attrName>
                                        </p:attrNameLst>
                                      </p:cBhvr>
                                      <p:to>
                                        <p:strVal val="visible"/>
                                      </p:to>
                                    </p:set>
                                    <p:anim calcmode="lin" valueType="num">
                                      <p:cBhvr>
                                        <p:cTn id="67" dur="750" fill="hold"/>
                                        <p:tgtEl>
                                          <p:spTgt spid="2666"/>
                                        </p:tgtEl>
                                        <p:attrNameLst>
                                          <p:attrName>ppt_w</p:attrName>
                                        </p:attrNameLst>
                                      </p:cBhvr>
                                      <p:tavLst>
                                        <p:tav tm="0">
                                          <p:val>
                                            <p:fltVal val="0"/>
                                          </p:val>
                                        </p:tav>
                                        <p:tav tm="100000">
                                          <p:val>
                                            <p:strVal val="#ppt_w"/>
                                          </p:val>
                                        </p:tav>
                                      </p:tavLst>
                                    </p:anim>
                                    <p:anim calcmode="lin" valueType="num">
                                      <p:cBhvr>
                                        <p:cTn id="68" dur="750" fill="hold"/>
                                        <p:tgtEl>
                                          <p:spTgt spid="2666"/>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6" presetID="23" grpId="14" fill="hold">
                                  <p:stCondLst>
                                    <p:cond delay="0"/>
                                  </p:stCondLst>
                                  <p:iterate type="el" backwards="0">
                                    <p:tmAbs val="0"/>
                                  </p:iterate>
                                  <p:childTnLst>
                                    <p:set>
                                      <p:cBhvr>
                                        <p:cTn id="72" fill="hold"/>
                                        <p:tgtEl>
                                          <p:spTgt spid="2650"/>
                                        </p:tgtEl>
                                        <p:attrNameLst>
                                          <p:attrName>style.visibility</p:attrName>
                                        </p:attrNameLst>
                                      </p:cBhvr>
                                      <p:to>
                                        <p:strVal val="visible"/>
                                      </p:to>
                                    </p:set>
                                    <p:anim calcmode="lin" valueType="num">
                                      <p:cBhvr>
                                        <p:cTn id="73" dur="550" fill="hold"/>
                                        <p:tgtEl>
                                          <p:spTgt spid="2650"/>
                                        </p:tgtEl>
                                        <p:attrNameLst>
                                          <p:attrName>ppt_w</p:attrName>
                                        </p:attrNameLst>
                                      </p:cBhvr>
                                      <p:tavLst>
                                        <p:tav tm="0">
                                          <p:val>
                                            <p:fltVal val="0"/>
                                          </p:val>
                                        </p:tav>
                                        <p:tav tm="100000">
                                          <p:val>
                                            <p:strVal val="#ppt_w"/>
                                          </p:val>
                                        </p:tav>
                                      </p:tavLst>
                                    </p:anim>
                                    <p:anim calcmode="lin" valueType="num">
                                      <p:cBhvr>
                                        <p:cTn id="74" dur="550" fill="hold"/>
                                        <p:tgtEl>
                                          <p:spTgt spid="2650"/>
                                        </p:tgtEl>
                                        <p:attrNameLst>
                                          <p:attrName>ppt_h</p:attrName>
                                        </p:attrNameLst>
                                      </p:cBhvr>
                                      <p:tavLst>
                                        <p:tav tm="0">
                                          <p:val>
                                            <p:fltVal val="0"/>
                                          </p:val>
                                        </p:tav>
                                        <p:tav tm="100000">
                                          <p:val>
                                            <p:strVal val="#ppt_h"/>
                                          </p:val>
                                        </p:tav>
                                      </p:tavLst>
                                    </p:anim>
                                  </p:childTnLst>
                                </p:cTn>
                              </p:par>
                            </p:childTnLst>
                          </p:cTn>
                        </p:par>
                        <p:par>
                          <p:cTn id="75" fill="hold">
                            <p:stCondLst>
                              <p:cond delay="550"/>
                            </p:stCondLst>
                            <p:childTnLst>
                              <p:par>
                                <p:cTn id="76" presetClass="entr" nodeType="afterEffect" presetSubtype="12" presetID="18" grpId="15" fill="hold">
                                  <p:stCondLst>
                                    <p:cond delay="300"/>
                                  </p:stCondLst>
                                  <p:iterate type="el" backwards="0">
                                    <p:tmAbs val="0"/>
                                  </p:iterate>
                                  <p:childTnLst>
                                    <p:set>
                                      <p:cBhvr>
                                        <p:cTn id="77" fill="hold"/>
                                        <p:tgtEl>
                                          <p:spTgt spid="2667"/>
                                        </p:tgtEl>
                                        <p:attrNameLst>
                                          <p:attrName>style.visibility</p:attrName>
                                        </p:attrNameLst>
                                      </p:cBhvr>
                                      <p:to>
                                        <p:strVal val="visible"/>
                                      </p:to>
                                    </p:set>
                                    <p:animEffect filter="strips(downLeft)" transition="in">
                                      <p:cBhvr>
                                        <p:cTn id="78" dur="1000"/>
                                        <p:tgtEl>
                                          <p:spTgt spid="2667"/>
                                        </p:tgtEl>
                                      </p:cBhvr>
                                    </p:animEffect>
                                  </p:childTnLst>
                                </p:cTn>
                              </p:par>
                            </p:childTnLst>
                          </p:cTn>
                        </p:par>
                        <p:par>
                          <p:cTn id="79" fill="hold">
                            <p:stCondLst>
                              <p:cond delay="1850"/>
                            </p:stCondLst>
                            <p:childTnLst>
                              <p:par>
                                <p:cTn id="80" presetClass="entr" nodeType="afterEffect" presetSubtype="16" presetID="23" grpId="16" fill="hold">
                                  <p:stCondLst>
                                    <p:cond delay="300"/>
                                  </p:stCondLst>
                                  <p:iterate type="el" backwards="0">
                                    <p:tmAbs val="0"/>
                                  </p:iterate>
                                  <p:childTnLst>
                                    <p:set>
                                      <p:cBhvr>
                                        <p:cTn id="81" fill="hold"/>
                                        <p:tgtEl>
                                          <p:spTgt spid="2670"/>
                                        </p:tgtEl>
                                        <p:attrNameLst>
                                          <p:attrName>style.visibility</p:attrName>
                                        </p:attrNameLst>
                                      </p:cBhvr>
                                      <p:to>
                                        <p:strVal val="visible"/>
                                      </p:to>
                                    </p:set>
                                    <p:anim calcmode="lin" valueType="num">
                                      <p:cBhvr>
                                        <p:cTn id="82" dur="750" fill="hold"/>
                                        <p:tgtEl>
                                          <p:spTgt spid="2670"/>
                                        </p:tgtEl>
                                        <p:attrNameLst>
                                          <p:attrName>ppt_w</p:attrName>
                                        </p:attrNameLst>
                                      </p:cBhvr>
                                      <p:tavLst>
                                        <p:tav tm="0">
                                          <p:val>
                                            <p:fltVal val="0"/>
                                          </p:val>
                                        </p:tav>
                                        <p:tav tm="100000">
                                          <p:val>
                                            <p:strVal val="#ppt_w"/>
                                          </p:val>
                                        </p:tav>
                                      </p:tavLst>
                                    </p:anim>
                                    <p:anim calcmode="lin" valueType="num">
                                      <p:cBhvr>
                                        <p:cTn id="83" dur="750" fill="hold"/>
                                        <p:tgtEl>
                                          <p:spTgt spid="26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62" grpId="4"/>
      <p:bldP build="whole" bldLvl="1" animBg="1" rev="0" advAuto="0" spid="2663" grpId="12"/>
      <p:bldP build="whole" bldLvl="1" animBg="1" rev="0" advAuto="0" spid="2659" grpId="3"/>
      <p:bldP build="whole" bldLvl="1" animBg="1" rev="0" advAuto="0" spid="2654" grpId="10"/>
      <p:bldP build="whole" bldLvl="1" animBg="1" rev="0" advAuto="0" spid="2666" grpId="13"/>
      <p:bldP build="whole" bldLvl="1" animBg="1" rev="0" advAuto="0" spid="2647" grpId="2"/>
      <p:bldP build="whole" bldLvl="1" animBg="1" rev="0" advAuto="0" spid="2670" grpId="16"/>
      <p:bldP build="whole" bldLvl="1" animBg="1" rev="0" advAuto="0" spid="2649" grpId="11"/>
      <p:bldP build="whole" bldLvl="1" animBg="1" rev="0" advAuto="0" spid="2650" grpId="14"/>
      <p:bldP build="whole" bldLvl="1" animBg="1" rev="0" advAuto="0" spid="2646" grpId="8"/>
      <p:bldP build="whole" bldLvl="1" animBg="1" rev="0" advAuto="0" spid="2658" grpId="7"/>
      <p:bldP build="whole" bldLvl="1" animBg="1" rev="0" advAuto="0" spid="2651" grpId="9"/>
      <p:bldP build="whole" bldLvl="1" animBg="1" rev="0" advAuto="0" spid="2667" grpId="15"/>
      <p:bldP build="whole" bldLvl="1" animBg="1" rev="0" advAuto="0" spid="2648" grpId="5"/>
      <p:bldP build="whole" bldLvl="1" animBg="1" rev="0" advAuto="0" spid="2645" grpId="1"/>
      <p:bldP build="whole" bldLvl="1" animBg="1" rev="0" advAuto="0" spid="2655" grpId="6"/>
    </p:bldLst>
  </p:timing>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73" name="australia.png" descr="australia.png"/>
          <p:cNvPicPr>
            <a:picLocks noChangeAspect="1"/>
          </p:cNvPicPr>
          <p:nvPr/>
        </p:nvPicPr>
        <p:blipFill>
          <a:blip r:embed="rId2">
            <a:extLst/>
          </a:blip>
          <a:stretch>
            <a:fillRect/>
          </a:stretch>
        </p:blipFill>
        <p:spPr>
          <a:xfrm>
            <a:off x="807443" y="2662569"/>
            <a:ext cx="9491861" cy="9046111"/>
          </a:xfrm>
          <a:prstGeom prst="rect">
            <a:avLst/>
          </a:prstGeom>
          <a:ln w="12700">
            <a:miter lim="400000"/>
          </a:ln>
        </p:spPr>
      </p:pic>
      <p:sp>
        <p:nvSpPr>
          <p:cNvPr id="2674" name="Australia Customer Analysis"/>
          <p:cNvSpPr txBox="1"/>
          <p:nvPr/>
        </p:nvSpPr>
        <p:spPr>
          <a:xfrm>
            <a:off x="1707674" y="996924"/>
            <a:ext cx="612253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Australia Customer Analysis</a:t>
            </a:r>
          </a:p>
        </p:txBody>
      </p:sp>
      <p:sp>
        <p:nvSpPr>
          <p:cNvPr id="2675"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678" name="成组"/>
          <p:cNvGrpSpPr/>
          <p:nvPr/>
        </p:nvGrpSpPr>
        <p:grpSpPr>
          <a:xfrm>
            <a:off x="4627838" y="5816176"/>
            <a:ext cx="2738897" cy="2738897"/>
            <a:chOff x="0" y="0"/>
            <a:chExt cx="2738895" cy="2738895"/>
          </a:xfrm>
        </p:grpSpPr>
        <p:sp>
          <p:nvSpPr>
            <p:cNvPr id="2676" name="圆形"/>
            <p:cNvSpPr/>
            <p:nvPr/>
          </p:nvSpPr>
          <p:spPr>
            <a:xfrm>
              <a:off x="0" y="0"/>
              <a:ext cx="2738896" cy="2738896"/>
            </a:xfrm>
            <a:prstGeom prst="ellipse">
              <a:avLst/>
            </a:prstGeom>
            <a:solidFill>
              <a:srgbClr val="FF635F">
                <a:alpha val="69605"/>
              </a:srgbClr>
            </a:solidFill>
            <a:ln w="50800" cap="rnd">
              <a:solidFill>
                <a:srgbClr val="2F3035">
                  <a:alpha val="69605"/>
                </a:srgbClr>
              </a:solidFill>
              <a:custDash>
                <a:ds d="100000" sp="200000"/>
              </a:custDash>
              <a:round/>
            </a:ln>
            <a:effectLst/>
          </p:spPr>
          <p:txBody>
            <a:bodyPr wrap="square" lIns="50800" tIns="50800" rIns="50800" bIns="50800" numCol="1" anchor="ctr">
              <a:noAutofit/>
            </a:bodyPr>
            <a:lstStyle/>
            <a:p>
              <a:pPr>
                <a:defRPr sz="3200"/>
              </a:pPr>
            </a:p>
          </p:txBody>
        </p:sp>
        <p:sp>
          <p:nvSpPr>
            <p:cNvPr id="2677" name="430 M"/>
            <p:cNvSpPr txBox="1"/>
            <p:nvPr/>
          </p:nvSpPr>
          <p:spPr>
            <a:xfrm>
              <a:off x="465168" y="950347"/>
              <a:ext cx="1808560"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rgbClr val="EEECF0"/>
                  </a:solidFill>
                  <a:latin typeface="Helvetica"/>
                  <a:ea typeface="Helvetica"/>
                  <a:cs typeface="Helvetica"/>
                  <a:sym typeface="Helvetica"/>
                </a:defRPr>
              </a:lvl1pPr>
            </a:lstStyle>
            <a:p>
              <a:pPr/>
              <a:r>
                <a:t>430 M</a:t>
              </a:r>
            </a:p>
          </p:txBody>
        </p:sp>
      </p:grpSp>
      <p:grpSp>
        <p:nvGrpSpPr>
          <p:cNvPr id="2683" name="成组"/>
          <p:cNvGrpSpPr/>
          <p:nvPr/>
        </p:nvGrpSpPr>
        <p:grpSpPr>
          <a:xfrm>
            <a:off x="3012861" y="11107266"/>
            <a:ext cx="3547388" cy="1308101"/>
            <a:chOff x="0" y="0"/>
            <a:chExt cx="3547386" cy="1308100"/>
          </a:xfrm>
        </p:grpSpPr>
        <p:sp>
          <p:nvSpPr>
            <p:cNvPr id="2679" name="圆形"/>
            <p:cNvSpPr/>
            <p:nvPr/>
          </p:nvSpPr>
          <p:spPr>
            <a:xfrm>
              <a:off x="0" y="0"/>
              <a:ext cx="1270000" cy="1270000"/>
            </a:xfrm>
            <a:prstGeom prst="ellipse">
              <a:avLst/>
            </a:prstGeom>
            <a:solidFill>
              <a:srgbClr val="2F3035"/>
            </a:solidFill>
            <a:ln w="50800" cap="rnd">
              <a:solidFill>
                <a:srgbClr val="FF635F"/>
              </a:solidFill>
              <a:custDash>
                <a:ds d="100000" sp="200000"/>
              </a:custDash>
              <a:round/>
            </a:ln>
            <a:effectLst/>
          </p:spPr>
          <p:txBody>
            <a:bodyPr wrap="square" lIns="50800" tIns="50800" rIns="50800" bIns="50800" numCol="1" anchor="ctr">
              <a:noAutofit/>
            </a:bodyPr>
            <a:lstStyle/>
            <a:p>
              <a:pPr>
                <a:defRPr sz="3200"/>
              </a:pPr>
            </a:p>
          </p:txBody>
        </p:sp>
        <p:sp>
          <p:nvSpPr>
            <p:cNvPr id="2680" name="Ü"/>
            <p:cNvSpPr txBox="1"/>
            <p:nvPr/>
          </p:nvSpPr>
          <p:spPr>
            <a:xfrm>
              <a:off x="234950" y="171449"/>
              <a:ext cx="800100"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5400">
                  <a:solidFill>
                    <a:srgbClr val="B9B9B9"/>
                  </a:solidFill>
                  <a:latin typeface="Helvetica"/>
                  <a:ea typeface="Helvetica"/>
                  <a:cs typeface="Helvetica"/>
                  <a:sym typeface="Helvetica"/>
                </a:defRPr>
              </a:lvl1pPr>
            </a:lstStyle>
            <a:p>
              <a:pPr/>
              <a:r>
                <a:t>Ü</a:t>
              </a:r>
            </a:p>
          </p:txBody>
        </p:sp>
        <p:sp>
          <p:nvSpPr>
            <p:cNvPr id="2681" name="1.500 K"/>
            <p:cNvSpPr txBox="1"/>
            <p:nvPr/>
          </p:nvSpPr>
          <p:spPr>
            <a:xfrm>
              <a:off x="1492825" y="83877"/>
              <a:ext cx="1953072"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200">
                  <a:solidFill>
                    <a:srgbClr val="FF635F"/>
                  </a:solidFill>
                  <a:latin typeface="Helvetica"/>
                  <a:ea typeface="Helvetica"/>
                  <a:cs typeface="Helvetica"/>
                  <a:sym typeface="Helvetica"/>
                </a:defRPr>
              </a:lvl1pPr>
            </a:lstStyle>
            <a:p>
              <a:pPr/>
              <a:r>
                <a:t>1.500 K</a:t>
              </a:r>
            </a:p>
          </p:txBody>
        </p:sp>
        <p:sp>
          <p:nvSpPr>
            <p:cNvPr id="2682" name="Famale User"/>
            <p:cNvSpPr txBox="1"/>
            <p:nvPr/>
          </p:nvSpPr>
          <p:spPr>
            <a:xfrm>
              <a:off x="1543142" y="812800"/>
              <a:ext cx="2004245"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B9B9B9"/>
                  </a:solidFill>
                  <a:latin typeface="Helvetica"/>
                  <a:ea typeface="Helvetica"/>
                  <a:cs typeface="Helvetica"/>
                  <a:sym typeface="Helvetica"/>
                </a:defRPr>
              </a:lvl1pPr>
            </a:lstStyle>
            <a:p>
              <a:pPr/>
              <a:r>
                <a:t>Famale User</a:t>
              </a:r>
            </a:p>
          </p:txBody>
        </p:sp>
      </p:grpSp>
      <p:grpSp>
        <p:nvGrpSpPr>
          <p:cNvPr id="2688" name="成组"/>
          <p:cNvGrpSpPr/>
          <p:nvPr/>
        </p:nvGrpSpPr>
        <p:grpSpPr>
          <a:xfrm>
            <a:off x="7110004" y="11119966"/>
            <a:ext cx="3614840" cy="1295401"/>
            <a:chOff x="0" y="0"/>
            <a:chExt cx="3614839" cy="1295400"/>
          </a:xfrm>
        </p:grpSpPr>
        <p:sp>
          <p:nvSpPr>
            <p:cNvPr id="2684" name="圆形"/>
            <p:cNvSpPr/>
            <p:nvPr/>
          </p:nvSpPr>
          <p:spPr>
            <a:xfrm>
              <a:off x="0" y="0"/>
              <a:ext cx="1270000" cy="1270000"/>
            </a:xfrm>
            <a:prstGeom prst="ellipse">
              <a:avLst/>
            </a:prstGeom>
            <a:solidFill>
              <a:srgbClr val="2F3035"/>
            </a:solidFill>
            <a:ln w="50800" cap="rnd">
              <a:solidFill>
                <a:srgbClr val="3FA086"/>
              </a:solidFill>
              <a:custDash>
                <a:ds d="100000" sp="200000"/>
              </a:custDash>
              <a:round/>
            </a:ln>
            <a:effectLst/>
          </p:spPr>
          <p:txBody>
            <a:bodyPr wrap="square" lIns="50800" tIns="50800" rIns="50800" bIns="50800" numCol="1" anchor="ctr">
              <a:noAutofit/>
            </a:bodyPr>
            <a:lstStyle/>
            <a:p>
              <a:pPr>
                <a:defRPr sz="3200"/>
              </a:pPr>
            </a:p>
          </p:txBody>
        </p:sp>
        <p:sp>
          <p:nvSpPr>
            <p:cNvPr id="2685" name="ġ"/>
            <p:cNvSpPr txBox="1"/>
            <p:nvPr/>
          </p:nvSpPr>
          <p:spPr>
            <a:xfrm>
              <a:off x="387145" y="171449"/>
              <a:ext cx="495710"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400">
                  <a:solidFill>
                    <a:srgbClr val="B9B9B9"/>
                  </a:solidFill>
                  <a:latin typeface="Helvetica"/>
                  <a:ea typeface="Helvetica"/>
                  <a:cs typeface="Helvetica"/>
                  <a:sym typeface="Helvetica"/>
                </a:defRPr>
              </a:lvl1pPr>
            </a:lstStyle>
            <a:p>
              <a:pPr/>
              <a:r>
                <a:t>ġ</a:t>
              </a:r>
            </a:p>
          </p:txBody>
        </p:sp>
        <p:sp>
          <p:nvSpPr>
            <p:cNvPr id="2686" name="2.456 K"/>
            <p:cNvSpPr txBox="1"/>
            <p:nvPr/>
          </p:nvSpPr>
          <p:spPr>
            <a:xfrm>
              <a:off x="1661767" y="71177"/>
              <a:ext cx="1953073"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4200">
                  <a:solidFill>
                    <a:srgbClr val="3FA086"/>
                  </a:solidFill>
                  <a:latin typeface="Helvetica"/>
                  <a:ea typeface="Helvetica"/>
                  <a:cs typeface="Helvetica"/>
                  <a:sym typeface="Helvetica"/>
                </a:defRPr>
              </a:lvl1pPr>
            </a:lstStyle>
            <a:p>
              <a:pPr/>
              <a:r>
                <a:t>2.456 K</a:t>
              </a:r>
            </a:p>
          </p:txBody>
        </p:sp>
        <p:sp>
          <p:nvSpPr>
            <p:cNvPr id="2687" name="Male User"/>
            <p:cNvSpPr txBox="1"/>
            <p:nvPr/>
          </p:nvSpPr>
          <p:spPr>
            <a:xfrm>
              <a:off x="1712085" y="800100"/>
              <a:ext cx="1618904" cy="495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2600">
                  <a:solidFill>
                    <a:srgbClr val="B9B9B9"/>
                  </a:solidFill>
                  <a:latin typeface="Helvetica"/>
                  <a:ea typeface="Helvetica"/>
                  <a:cs typeface="Helvetica"/>
                  <a:sym typeface="Helvetica"/>
                </a:defRPr>
              </a:lvl1pPr>
            </a:lstStyle>
            <a:p>
              <a:pPr/>
              <a:r>
                <a:t>Male User</a:t>
              </a:r>
            </a:p>
          </p:txBody>
        </p:sp>
      </p:grpSp>
      <p:grpSp>
        <p:nvGrpSpPr>
          <p:cNvPr id="2691" name="成组"/>
          <p:cNvGrpSpPr/>
          <p:nvPr/>
        </p:nvGrpSpPr>
        <p:grpSpPr>
          <a:xfrm>
            <a:off x="12617932" y="4031384"/>
            <a:ext cx="9330477" cy="2203004"/>
            <a:chOff x="0" y="0"/>
            <a:chExt cx="9330476" cy="2203002"/>
          </a:xfrm>
        </p:grpSpPr>
        <p:sp>
          <p:nvSpPr>
            <p:cNvPr id="2689" name="Data Analysis"/>
            <p:cNvSpPr txBox="1"/>
            <p:nvPr/>
          </p:nvSpPr>
          <p:spPr>
            <a:xfrm>
              <a:off x="0" y="0"/>
              <a:ext cx="2730612" cy="622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400">
                  <a:solidFill>
                    <a:srgbClr val="D2D2D2"/>
                  </a:solidFill>
                  <a:latin typeface="Helvetica"/>
                  <a:ea typeface="Helvetica"/>
                  <a:cs typeface="Helvetica"/>
                  <a:sym typeface="Helvetica"/>
                </a:defRPr>
              </a:lvl1pPr>
            </a:lstStyle>
            <a:p>
              <a:pPr/>
              <a:r>
                <a:t>Data Analysis</a:t>
              </a:r>
            </a:p>
          </p:txBody>
        </p:sp>
        <p:sp>
          <p:nvSpPr>
            <p:cNvPr id="2690" name="Lorem ipsum dolor sit amet, consectetur adipiscing elit. Phasellus tincidunt rhoncus augue eu rutrum. Vivamus auctor imperdiet sagittis. Etiam sed aliquet nunc, eu hendrerit metus. Aliquam accumsan faucibus volutpat. Aenean quis mauris ligula. Donec consectetur interdum"/>
            <p:cNvSpPr txBox="1"/>
            <p:nvPr/>
          </p:nvSpPr>
          <p:spPr>
            <a:xfrm>
              <a:off x="26618" y="780602"/>
              <a:ext cx="9303859" cy="1422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 Vivamus auctor imperdiet sagittis. Etiam sed aliquet nunc, eu hendrerit metus. Aliquam accumsan faucibus volutpat. Aenean quis mauris ligula. Donec consectetur interdum</a:t>
              </a:r>
            </a:p>
          </p:txBody>
        </p:sp>
      </p:grpSp>
      <p:graphicFrame>
        <p:nvGraphicFramePr>
          <p:cNvPr id="2692" name="二维柱形图"/>
          <p:cNvGraphicFramePr/>
          <p:nvPr/>
        </p:nvGraphicFramePr>
        <p:xfrm>
          <a:off x="12606993" y="7154565"/>
          <a:ext cx="9403576" cy="4943916"/>
        </p:xfrm>
        <a:graphic xmlns:a="http://schemas.openxmlformats.org/drawingml/2006/main">
          <a:graphicData uri="http://schemas.openxmlformats.org/drawingml/2006/chart">
            <c:chart xmlns:c="http://schemas.openxmlformats.org/drawingml/2006/chart" r:id="rId3"/>
          </a:graphicData>
        </a:graphic>
      </p:graphicFrame>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673"/>
                                        </p:tgtEl>
                                        <p:attrNameLst>
                                          <p:attrName>style.visibility</p:attrName>
                                        </p:attrNameLst>
                                      </p:cBhvr>
                                      <p:to>
                                        <p:strVal val="visible"/>
                                      </p:to>
                                    </p:set>
                                    <p:anim calcmode="lin" valueType="num">
                                      <p:cBhvr>
                                        <p:cTn id="7" dur="750" fill="hold"/>
                                        <p:tgtEl>
                                          <p:spTgt spid="2673"/>
                                        </p:tgtEl>
                                        <p:attrNameLst>
                                          <p:attrName>ppt_w</p:attrName>
                                        </p:attrNameLst>
                                      </p:cBhvr>
                                      <p:tavLst>
                                        <p:tav tm="0">
                                          <p:val>
                                            <p:fltVal val="0"/>
                                          </p:val>
                                        </p:tav>
                                        <p:tav tm="100000">
                                          <p:val>
                                            <p:strVal val="#ppt_w"/>
                                          </p:val>
                                        </p:tav>
                                      </p:tavLst>
                                    </p:anim>
                                    <p:anim calcmode="lin" valueType="num">
                                      <p:cBhvr>
                                        <p:cTn id="8" dur="750" fill="hold"/>
                                        <p:tgtEl>
                                          <p:spTgt spid="2673"/>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Class="entr" nodeType="afterEffect" presetID="9" grpId="2" fill="hold">
                                  <p:stCondLst>
                                    <p:cond delay="300"/>
                                  </p:stCondLst>
                                  <p:iterate type="el" backwards="0">
                                    <p:tmAbs val="0"/>
                                  </p:iterate>
                                  <p:childTnLst>
                                    <p:set>
                                      <p:cBhvr>
                                        <p:cTn id="11" fill="hold"/>
                                        <p:tgtEl>
                                          <p:spTgt spid="2678"/>
                                        </p:tgtEl>
                                        <p:attrNameLst>
                                          <p:attrName>style.visibility</p:attrName>
                                        </p:attrNameLst>
                                      </p:cBhvr>
                                      <p:to>
                                        <p:strVal val="visible"/>
                                      </p:to>
                                    </p:set>
                                    <p:animEffect filter="dissolve" transition="in">
                                      <p:cBhvr>
                                        <p:cTn id="12" dur="1000"/>
                                        <p:tgtEl>
                                          <p:spTgt spid="267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 grpId="3" fill="hold">
                                  <p:stCondLst>
                                    <p:cond delay="0"/>
                                  </p:stCondLst>
                                  <p:iterate type="el" backwards="0">
                                    <p:tmAbs val="0"/>
                                  </p:iterate>
                                  <p:childTnLst>
                                    <p:set>
                                      <p:cBhvr>
                                        <p:cTn id="16" fill="hold"/>
                                        <p:tgtEl>
                                          <p:spTgt spid="2691"/>
                                        </p:tgtEl>
                                        <p:attrNameLst>
                                          <p:attrName>style.visibility</p:attrName>
                                        </p:attrNameLst>
                                      </p:cBhvr>
                                      <p:to>
                                        <p:strVal val="visible"/>
                                      </p:to>
                                    </p:set>
                                    <p:anim calcmode="lin" valueType="num">
                                      <p:cBhvr>
                                        <p:cTn id="17" dur="700" fill="hold"/>
                                        <p:tgtEl>
                                          <p:spTgt spid="2691"/>
                                        </p:tgtEl>
                                        <p:attrNameLst>
                                          <p:attrName>ppt_x</p:attrName>
                                        </p:attrNameLst>
                                      </p:cBhvr>
                                      <p:tavLst>
                                        <p:tav tm="0">
                                          <p:val>
                                            <p:strVal val="1+#ppt_w/2"/>
                                          </p:val>
                                        </p:tav>
                                        <p:tav tm="100000">
                                          <p:val>
                                            <p:strVal val="#ppt_x"/>
                                          </p:val>
                                        </p:tav>
                                      </p:tavLst>
                                    </p:anim>
                                    <p:anim calcmode="lin" valueType="num">
                                      <p:cBhvr>
                                        <p:cTn id="18" dur="700" fill="hold"/>
                                        <p:tgtEl>
                                          <p:spTgt spid="2691"/>
                                        </p:tgtEl>
                                        <p:attrNameLst>
                                          <p:attrName>ppt_y</p:attrName>
                                        </p:attrNameLst>
                                      </p:cBhvr>
                                      <p:tavLst>
                                        <p:tav tm="0">
                                          <p:val>
                                            <p:strVal val="#ppt_y"/>
                                          </p:val>
                                        </p:tav>
                                        <p:tav tm="100000">
                                          <p:val>
                                            <p:strVal val="#ppt_y"/>
                                          </p:val>
                                        </p:tav>
                                      </p:tavLst>
                                    </p:anim>
                                  </p:childTnLst>
                                </p:cTn>
                              </p:par>
                            </p:childTnLst>
                          </p:cTn>
                        </p:par>
                        <p:par>
                          <p:cTn id="19" fill="hold">
                            <p:stCondLst>
                              <p:cond delay="700"/>
                            </p:stCondLst>
                            <p:childTnLst>
                              <p:par>
                                <p:cTn id="20" presetClass="entr" nodeType="afterEffect" presetSubtype="4" presetID="22" grpId="4" fill="hold">
                                  <p:stCondLst>
                                    <p:cond delay="100"/>
                                  </p:stCondLst>
                                  <p:childTnLst>
                                    <p:set>
                                      <p:cBhvr>
                                        <p:cTn id="21" fill="hold"/>
                                        <p:tgtEl>
                                          <p:spTgt spid="2692">
                                            <p:graphicEl>
                                              <a:chart bldStep="gridLegend" categoryIdx="-3" seriesIdx="-3"/>
                                            </p:graphicEl>
                                          </p:spTgt>
                                        </p:tgtEl>
                                        <p:attrNameLst>
                                          <p:attrName>style.visibility</p:attrName>
                                        </p:attrNameLst>
                                      </p:cBhvr>
                                      <p:to>
                                        <p:strVal val="visible"/>
                                      </p:to>
                                    </p:set>
                                    <p:animEffect filter="wipe(down)" transition="in">
                                      <p:cBhvr>
                                        <p:cTn id="22" dur="1000"/>
                                        <p:tgtEl>
                                          <p:spTgt spid="2692">
                                            <p:graphicEl>
                                              <a:chart bldStep="gridLegend" categoryIdx="-3" seriesIdx="-3"/>
                                            </p:graphicEl>
                                          </p:spTgt>
                                        </p:tgtEl>
                                      </p:cBhvr>
                                    </p:animEffect>
                                  </p:childTnLst>
                                </p:cTn>
                              </p:par>
                            </p:childTnLst>
                          </p:cTn>
                        </p:par>
                        <p:par>
                          <p:cTn id="23" fill="hold">
                            <p:stCondLst>
                              <p:cond delay="1800"/>
                            </p:stCondLst>
                            <p:childTnLst>
                              <p:par>
                                <p:cTn id="24" presetClass="entr" nodeType="afterEffect" presetSubtype="4" presetID="22" grpId="4" fill="hold">
                                  <p:stCondLst>
                                    <p:cond delay="100"/>
                                  </p:stCondLst>
                                  <p:childTnLst>
                                    <p:set>
                                      <p:cBhvr>
                                        <p:cTn id="25" fill="hold"/>
                                        <p:tgtEl>
                                          <p:spTgt spid="2692">
                                            <p:graphicEl>
                                              <a:chart bldStep="series" categoryIdx="-4" seriesIdx="0"/>
                                            </p:graphicEl>
                                          </p:spTgt>
                                        </p:tgtEl>
                                        <p:attrNameLst>
                                          <p:attrName>style.visibility</p:attrName>
                                        </p:attrNameLst>
                                      </p:cBhvr>
                                      <p:to>
                                        <p:strVal val="visible"/>
                                      </p:to>
                                    </p:set>
                                    <p:animEffect filter="wipe(down)" transition="in">
                                      <p:cBhvr>
                                        <p:cTn id="26" dur="1000"/>
                                        <p:tgtEl>
                                          <p:spTgt spid="2692">
                                            <p:graphicEl>
                                              <a:chart bldStep="series" categoryIdx="-4" seriesIdx="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2683"/>
                                        </p:tgtEl>
                                        <p:attrNameLst>
                                          <p:attrName>style.visibility</p:attrName>
                                        </p:attrNameLst>
                                      </p:cBhvr>
                                      <p:to>
                                        <p:strVal val="visible"/>
                                      </p:to>
                                    </p:set>
                                    <p:anim calcmode="lin" valueType="num">
                                      <p:cBhvr>
                                        <p:cTn id="31" dur="1000" fill="hold"/>
                                        <p:tgtEl>
                                          <p:spTgt spid="2683"/>
                                        </p:tgtEl>
                                        <p:attrNameLst>
                                          <p:attrName>ppt_x</p:attrName>
                                        </p:attrNameLst>
                                      </p:cBhvr>
                                      <p:tavLst>
                                        <p:tav tm="0">
                                          <p:val>
                                            <p:strVal val="0-#ppt_w/2"/>
                                          </p:val>
                                        </p:tav>
                                        <p:tav tm="100000">
                                          <p:val>
                                            <p:strVal val="#ppt_x"/>
                                          </p:val>
                                        </p:tav>
                                      </p:tavLst>
                                    </p:anim>
                                    <p:anim calcmode="lin" valueType="num">
                                      <p:cBhvr>
                                        <p:cTn id="32" dur="1000" fill="hold"/>
                                        <p:tgtEl>
                                          <p:spTgt spid="268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2688"/>
                                        </p:tgtEl>
                                        <p:attrNameLst>
                                          <p:attrName>style.visibility</p:attrName>
                                        </p:attrNameLst>
                                      </p:cBhvr>
                                      <p:to>
                                        <p:strVal val="visible"/>
                                      </p:to>
                                    </p:set>
                                    <p:anim calcmode="lin" valueType="num">
                                      <p:cBhvr>
                                        <p:cTn id="37" dur="1000" fill="hold"/>
                                        <p:tgtEl>
                                          <p:spTgt spid="2688"/>
                                        </p:tgtEl>
                                        <p:attrNameLst>
                                          <p:attrName>ppt_x</p:attrName>
                                        </p:attrNameLst>
                                      </p:cBhvr>
                                      <p:tavLst>
                                        <p:tav tm="0">
                                          <p:val>
                                            <p:strVal val="0-#ppt_w/2"/>
                                          </p:val>
                                        </p:tav>
                                        <p:tav tm="100000">
                                          <p:val>
                                            <p:strVal val="#ppt_x"/>
                                          </p:val>
                                        </p:tav>
                                      </p:tavLst>
                                    </p:anim>
                                    <p:anim calcmode="lin" valueType="num">
                                      <p:cBhvr>
                                        <p:cTn id="38" dur="1000" fill="hold"/>
                                        <p:tgtEl>
                                          <p:spTgt spid="26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91" grpId="3"/>
      <p:bldP build="whole" bldLvl="1" animBg="1" rev="0" advAuto="0" spid="2678" grpId="2"/>
      <p:bldP build="whole" bldLvl="1" animBg="1" rev="0" advAuto="0" spid="2673" grpId="1"/>
      <p:bldGraphic spid="2692" grpId="4">
        <p:bldSub>
          <a:bldChart bld="series"/>
        </p:bldSub>
      </p:bldGraphic>
      <p:bldP build="whole" bldLvl="1" animBg="1" rev="0" advAuto="0" spid="2683" grpId="5"/>
      <p:bldP build="whole" bldLvl="1" animBg="1" rev="0" advAuto="0" spid="2688" grpId="6"/>
    </p:bldLst>
  </p:timing>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5" name="/"/>
          <p:cNvSpPr txBox="1"/>
          <p:nvPr/>
        </p:nvSpPr>
        <p:spPr>
          <a:xfrm>
            <a:off x="3078483" y="3540643"/>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696" name="0"/>
          <p:cNvSpPr txBox="1"/>
          <p:nvPr/>
        </p:nvSpPr>
        <p:spPr>
          <a:xfrm>
            <a:off x="4165845"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0</a:t>
            </a:r>
          </a:p>
        </p:txBody>
      </p:sp>
      <p:sp>
        <p:nvSpPr>
          <p:cNvPr id="2697" name="1"/>
          <p:cNvSpPr txBox="1"/>
          <p:nvPr/>
        </p:nvSpPr>
        <p:spPr>
          <a:xfrm>
            <a:off x="7746050"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1</a:t>
            </a:r>
          </a:p>
        </p:txBody>
      </p:sp>
      <p:sp>
        <p:nvSpPr>
          <p:cNvPr id="2698" name="2"/>
          <p:cNvSpPr txBox="1"/>
          <p:nvPr/>
        </p:nvSpPr>
        <p:spPr>
          <a:xfrm>
            <a:off x="5359246" y="3540643"/>
            <a:ext cx="53809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2</a:t>
            </a:r>
          </a:p>
        </p:txBody>
      </p:sp>
      <p:sp>
        <p:nvSpPr>
          <p:cNvPr id="2699" name="3"/>
          <p:cNvSpPr txBox="1"/>
          <p:nvPr/>
        </p:nvSpPr>
        <p:spPr>
          <a:xfrm>
            <a:off x="6552648"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3</a:t>
            </a:r>
          </a:p>
        </p:txBody>
      </p:sp>
      <p:sp>
        <p:nvSpPr>
          <p:cNvPr id="2700" name="1"/>
          <p:cNvSpPr txBox="1"/>
          <p:nvPr/>
        </p:nvSpPr>
        <p:spPr>
          <a:xfrm>
            <a:off x="2972443" y="5075496"/>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1</a:t>
            </a:r>
          </a:p>
        </p:txBody>
      </p:sp>
      <p:sp>
        <p:nvSpPr>
          <p:cNvPr id="2701" name="Ý"/>
          <p:cNvSpPr txBox="1"/>
          <p:nvPr/>
        </p:nvSpPr>
        <p:spPr>
          <a:xfrm>
            <a:off x="4123615" y="5075496"/>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Ý</a:t>
            </a:r>
          </a:p>
        </p:txBody>
      </p:sp>
      <p:sp>
        <p:nvSpPr>
          <p:cNvPr id="2702" name="@"/>
          <p:cNvSpPr txBox="1"/>
          <p:nvPr/>
        </p:nvSpPr>
        <p:spPr>
          <a:xfrm>
            <a:off x="5184373" y="5075496"/>
            <a:ext cx="88783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03" name="A"/>
          <p:cNvSpPr txBox="1"/>
          <p:nvPr/>
        </p:nvSpPr>
        <p:spPr>
          <a:xfrm>
            <a:off x="6510418" y="5075496"/>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a:t>
            </a:r>
          </a:p>
        </p:txBody>
      </p:sp>
      <p:sp>
        <p:nvSpPr>
          <p:cNvPr id="2704" name="E"/>
          <p:cNvSpPr txBox="1"/>
          <p:nvPr/>
        </p:nvSpPr>
        <p:spPr>
          <a:xfrm>
            <a:off x="7703820" y="5075496"/>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E</a:t>
            </a:r>
          </a:p>
        </p:txBody>
      </p:sp>
      <p:sp>
        <p:nvSpPr>
          <p:cNvPr id="2705" name="5"/>
          <p:cNvSpPr txBox="1"/>
          <p:nvPr/>
        </p:nvSpPr>
        <p:spPr>
          <a:xfrm>
            <a:off x="8939452"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5</a:t>
            </a:r>
          </a:p>
        </p:txBody>
      </p:sp>
      <p:sp>
        <p:nvSpPr>
          <p:cNvPr id="2706" name="F"/>
          <p:cNvSpPr txBox="1"/>
          <p:nvPr/>
        </p:nvSpPr>
        <p:spPr>
          <a:xfrm>
            <a:off x="8918616" y="5075496"/>
            <a:ext cx="57976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F</a:t>
            </a:r>
          </a:p>
        </p:txBody>
      </p:sp>
      <p:sp>
        <p:nvSpPr>
          <p:cNvPr id="2707" name="6"/>
          <p:cNvSpPr txBox="1"/>
          <p:nvPr/>
        </p:nvSpPr>
        <p:spPr>
          <a:xfrm>
            <a:off x="10132853"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6</a:t>
            </a:r>
          </a:p>
        </p:txBody>
      </p:sp>
      <p:sp>
        <p:nvSpPr>
          <p:cNvPr id="2708" name="G"/>
          <p:cNvSpPr txBox="1"/>
          <p:nvPr/>
        </p:nvSpPr>
        <p:spPr>
          <a:xfrm>
            <a:off x="10048393" y="5075496"/>
            <a:ext cx="707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G</a:t>
            </a:r>
          </a:p>
        </p:txBody>
      </p:sp>
      <p:sp>
        <p:nvSpPr>
          <p:cNvPr id="2709" name="7"/>
          <p:cNvSpPr txBox="1"/>
          <p:nvPr/>
        </p:nvSpPr>
        <p:spPr>
          <a:xfrm>
            <a:off x="11326255"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7</a:t>
            </a:r>
          </a:p>
        </p:txBody>
      </p:sp>
      <p:sp>
        <p:nvSpPr>
          <p:cNvPr id="2710" name="H"/>
          <p:cNvSpPr txBox="1"/>
          <p:nvPr/>
        </p:nvSpPr>
        <p:spPr>
          <a:xfrm>
            <a:off x="11263003" y="5075496"/>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H</a:t>
            </a:r>
          </a:p>
        </p:txBody>
      </p:sp>
      <p:sp>
        <p:nvSpPr>
          <p:cNvPr id="2711" name=":"/>
          <p:cNvSpPr txBox="1"/>
          <p:nvPr/>
        </p:nvSpPr>
        <p:spPr>
          <a:xfrm>
            <a:off x="12625696" y="3540643"/>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12" name="B"/>
          <p:cNvSpPr txBox="1"/>
          <p:nvPr/>
        </p:nvSpPr>
        <p:spPr>
          <a:xfrm>
            <a:off x="12477426" y="5075496"/>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B</a:t>
            </a:r>
          </a:p>
        </p:txBody>
      </p:sp>
      <p:sp>
        <p:nvSpPr>
          <p:cNvPr id="2713" name="¼"/>
          <p:cNvSpPr txBox="1"/>
          <p:nvPr/>
        </p:nvSpPr>
        <p:spPr>
          <a:xfrm>
            <a:off x="13607205" y="3540643"/>
            <a:ext cx="74979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¼</a:t>
            </a:r>
          </a:p>
        </p:txBody>
      </p:sp>
      <p:sp>
        <p:nvSpPr>
          <p:cNvPr id="2714" name="C"/>
          <p:cNvSpPr txBox="1"/>
          <p:nvPr/>
        </p:nvSpPr>
        <p:spPr>
          <a:xfrm>
            <a:off x="13649807" y="5075496"/>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C</a:t>
            </a:r>
          </a:p>
        </p:txBody>
      </p:sp>
      <p:sp>
        <p:nvSpPr>
          <p:cNvPr id="2715" name="9"/>
          <p:cNvSpPr txBox="1"/>
          <p:nvPr/>
        </p:nvSpPr>
        <p:spPr>
          <a:xfrm>
            <a:off x="14906460"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9</a:t>
            </a:r>
          </a:p>
        </p:txBody>
      </p:sp>
      <p:sp>
        <p:nvSpPr>
          <p:cNvPr id="2716" name="D"/>
          <p:cNvSpPr txBox="1"/>
          <p:nvPr/>
        </p:nvSpPr>
        <p:spPr>
          <a:xfrm>
            <a:off x="14843208" y="5075496"/>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D</a:t>
            </a:r>
          </a:p>
        </p:txBody>
      </p:sp>
      <p:sp>
        <p:nvSpPr>
          <p:cNvPr id="2717" name="&gt;"/>
          <p:cNvSpPr txBox="1"/>
          <p:nvPr/>
        </p:nvSpPr>
        <p:spPr>
          <a:xfrm>
            <a:off x="16089258" y="3540643"/>
            <a:ext cx="55929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&gt;</a:t>
            </a:r>
          </a:p>
        </p:txBody>
      </p:sp>
      <p:sp>
        <p:nvSpPr>
          <p:cNvPr id="2718" name="O"/>
          <p:cNvSpPr txBox="1"/>
          <p:nvPr/>
        </p:nvSpPr>
        <p:spPr>
          <a:xfrm>
            <a:off x="16015402" y="5075496"/>
            <a:ext cx="707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O</a:t>
            </a:r>
          </a:p>
        </p:txBody>
      </p:sp>
      <p:sp>
        <p:nvSpPr>
          <p:cNvPr id="2719" name="J"/>
          <p:cNvSpPr txBox="1"/>
          <p:nvPr/>
        </p:nvSpPr>
        <p:spPr>
          <a:xfrm>
            <a:off x="17314657" y="3540643"/>
            <a:ext cx="4953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J</a:t>
            </a:r>
          </a:p>
        </p:txBody>
      </p:sp>
      <p:sp>
        <p:nvSpPr>
          <p:cNvPr id="2720" name="U"/>
          <p:cNvSpPr txBox="1"/>
          <p:nvPr/>
        </p:nvSpPr>
        <p:spPr>
          <a:xfrm>
            <a:off x="17230011" y="5075496"/>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U</a:t>
            </a:r>
          </a:p>
        </p:txBody>
      </p:sp>
      <p:sp>
        <p:nvSpPr>
          <p:cNvPr id="2721" name="L"/>
          <p:cNvSpPr txBox="1"/>
          <p:nvPr/>
        </p:nvSpPr>
        <p:spPr>
          <a:xfrm>
            <a:off x="18486665"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L</a:t>
            </a:r>
          </a:p>
        </p:txBody>
      </p:sp>
      <p:sp>
        <p:nvSpPr>
          <p:cNvPr id="2722" name="V"/>
          <p:cNvSpPr txBox="1"/>
          <p:nvPr/>
        </p:nvSpPr>
        <p:spPr>
          <a:xfrm>
            <a:off x="18444435" y="5075496"/>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V</a:t>
            </a:r>
          </a:p>
        </p:txBody>
      </p:sp>
      <p:sp>
        <p:nvSpPr>
          <p:cNvPr id="2723" name="Ü"/>
          <p:cNvSpPr txBox="1"/>
          <p:nvPr/>
        </p:nvSpPr>
        <p:spPr>
          <a:xfrm>
            <a:off x="19616815" y="3540643"/>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Ü</a:t>
            </a:r>
          </a:p>
        </p:txBody>
      </p:sp>
      <p:sp>
        <p:nvSpPr>
          <p:cNvPr id="2724" name="W"/>
          <p:cNvSpPr txBox="1"/>
          <p:nvPr/>
        </p:nvSpPr>
        <p:spPr>
          <a:xfrm>
            <a:off x="19532355" y="5075496"/>
            <a:ext cx="83351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W</a:t>
            </a:r>
          </a:p>
        </p:txBody>
      </p:sp>
      <p:sp>
        <p:nvSpPr>
          <p:cNvPr id="2725" name="á"/>
          <p:cNvSpPr txBox="1"/>
          <p:nvPr/>
        </p:nvSpPr>
        <p:spPr>
          <a:xfrm>
            <a:off x="20873468" y="3540643"/>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á</a:t>
            </a:r>
          </a:p>
        </p:txBody>
      </p:sp>
      <p:sp>
        <p:nvSpPr>
          <p:cNvPr id="2726" name="X"/>
          <p:cNvSpPr txBox="1"/>
          <p:nvPr/>
        </p:nvSpPr>
        <p:spPr>
          <a:xfrm>
            <a:off x="20831238" y="5075496"/>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X</a:t>
            </a:r>
          </a:p>
        </p:txBody>
      </p:sp>
      <p:sp>
        <p:nvSpPr>
          <p:cNvPr id="2727" name="Z"/>
          <p:cNvSpPr txBox="1"/>
          <p:nvPr/>
        </p:nvSpPr>
        <p:spPr>
          <a:xfrm>
            <a:off x="2951607" y="6610348"/>
            <a:ext cx="57976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Z</a:t>
            </a:r>
          </a:p>
        </p:txBody>
      </p:sp>
      <p:sp>
        <p:nvSpPr>
          <p:cNvPr id="2728" name="["/>
          <p:cNvSpPr txBox="1"/>
          <p:nvPr/>
        </p:nvSpPr>
        <p:spPr>
          <a:xfrm>
            <a:off x="4271885" y="6610348"/>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29" name="\"/>
          <p:cNvSpPr txBox="1"/>
          <p:nvPr/>
        </p:nvSpPr>
        <p:spPr>
          <a:xfrm>
            <a:off x="5465286" y="6610348"/>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30" name="]"/>
          <p:cNvSpPr txBox="1"/>
          <p:nvPr/>
        </p:nvSpPr>
        <p:spPr>
          <a:xfrm>
            <a:off x="6658688" y="6610348"/>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31" name="^"/>
          <p:cNvSpPr txBox="1"/>
          <p:nvPr/>
        </p:nvSpPr>
        <p:spPr>
          <a:xfrm>
            <a:off x="7779164" y="6610348"/>
            <a:ext cx="47186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32" name="_"/>
          <p:cNvSpPr txBox="1"/>
          <p:nvPr/>
        </p:nvSpPr>
        <p:spPr>
          <a:xfrm>
            <a:off x="8939452" y="6610348"/>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_</a:t>
            </a:r>
          </a:p>
        </p:txBody>
      </p:sp>
      <p:sp>
        <p:nvSpPr>
          <p:cNvPr id="2733" name="`"/>
          <p:cNvSpPr txBox="1"/>
          <p:nvPr/>
        </p:nvSpPr>
        <p:spPr>
          <a:xfrm>
            <a:off x="10217871" y="6610348"/>
            <a:ext cx="36805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34" name="a"/>
          <p:cNvSpPr txBox="1"/>
          <p:nvPr/>
        </p:nvSpPr>
        <p:spPr>
          <a:xfrm>
            <a:off x="11326255" y="6610348"/>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a:t>
            </a:r>
          </a:p>
        </p:txBody>
      </p:sp>
      <p:sp>
        <p:nvSpPr>
          <p:cNvPr id="2735" name="b"/>
          <p:cNvSpPr txBox="1"/>
          <p:nvPr/>
        </p:nvSpPr>
        <p:spPr>
          <a:xfrm>
            <a:off x="12519656" y="6610348"/>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b</a:t>
            </a:r>
          </a:p>
        </p:txBody>
      </p:sp>
      <p:sp>
        <p:nvSpPr>
          <p:cNvPr id="2736" name="c"/>
          <p:cNvSpPr txBox="1"/>
          <p:nvPr/>
        </p:nvSpPr>
        <p:spPr>
          <a:xfrm>
            <a:off x="13734453" y="6610348"/>
            <a:ext cx="4953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c</a:t>
            </a:r>
          </a:p>
        </p:txBody>
      </p:sp>
      <p:sp>
        <p:nvSpPr>
          <p:cNvPr id="2737" name="e"/>
          <p:cNvSpPr txBox="1"/>
          <p:nvPr/>
        </p:nvSpPr>
        <p:spPr>
          <a:xfrm>
            <a:off x="14906460" y="6610348"/>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e</a:t>
            </a:r>
          </a:p>
        </p:txBody>
      </p:sp>
      <p:sp>
        <p:nvSpPr>
          <p:cNvPr id="2738" name="j"/>
          <p:cNvSpPr txBox="1"/>
          <p:nvPr/>
        </p:nvSpPr>
        <p:spPr>
          <a:xfrm>
            <a:off x="16227110" y="6610348"/>
            <a:ext cx="283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j</a:t>
            </a:r>
          </a:p>
        </p:txBody>
      </p:sp>
      <p:sp>
        <p:nvSpPr>
          <p:cNvPr id="2739" name="{"/>
          <p:cNvSpPr txBox="1"/>
          <p:nvPr/>
        </p:nvSpPr>
        <p:spPr>
          <a:xfrm>
            <a:off x="5443892" y="8078737"/>
            <a:ext cx="36879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40" name="k"/>
          <p:cNvSpPr txBox="1"/>
          <p:nvPr/>
        </p:nvSpPr>
        <p:spPr>
          <a:xfrm>
            <a:off x="17314657" y="6610348"/>
            <a:ext cx="4953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k</a:t>
            </a:r>
          </a:p>
        </p:txBody>
      </p:sp>
      <p:sp>
        <p:nvSpPr>
          <p:cNvPr id="2741" name="l"/>
          <p:cNvSpPr txBox="1"/>
          <p:nvPr/>
        </p:nvSpPr>
        <p:spPr>
          <a:xfrm>
            <a:off x="18613913" y="6610348"/>
            <a:ext cx="283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l</a:t>
            </a:r>
          </a:p>
        </p:txBody>
      </p:sp>
      <p:sp>
        <p:nvSpPr>
          <p:cNvPr id="2742" name="m"/>
          <p:cNvSpPr txBox="1"/>
          <p:nvPr/>
        </p:nvSpPr>
        <p:spPr>
          <a:xfrm>
            <a:off x="19574585" y="6610348"/>
            <a:ext cx="74905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m</a:t>
            </a:r>
          </a:p>
        </p:txBody>
      </p:sp>
      <p:sp>
        <p:nvSpPr>
          <p:cNvPr id="2743" name="n"/>
          <p:cNvSpPr txBox="1"/>
          <p:nvPr/>
        </p:nvSpPr>
        <p:spPr>
          <a:xfrm>
            <a:off x="20873468" y="6610348"/>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n</a:t>
            </a:r>
          </a:p>
        </p:txBody>
      </p:sp>
      <p:sp>
        <p:nvSpPr>
          <p:cNvPr id="2744" name="o"/>
          <p:cNvSpPr txBox="1"/>
          <p:nvPr/>
        </p:nvSpPr>
        <p:spPr>
          <a:xfrm>
            <a:off x="2972443" y="8078737"/>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o</a:t>
            </a:r>
          </a:p>
        </p:txBody>
      </p:sp>
      <p:sp>
        <p:nvSpPr>
          <p:cNvPr id="2745" name="y"/>
          <p:cNvSpPr txBox="1"/>
          <p:nvPr/>
        </p:nvSpPr>
        <p:spPr>
          <a:xfrm>
            <a:off x="4187239" y="8078737"/>
            <a:ext cx="4953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y</a:t>
            </a:r>
          </a:p>
        </p:txBody>
      </p:sp>
      <p:sp>
        <p:nvSpPr>
          <p:cNvPr id="2746" name="|"/>
          <p:cNvSpPr txBox="1"/>
          <p:nvPr/>
        </p:nvSpPr>
        <p:spPr>
          <a:xfrm>
            <a:off x="6665572" y="8078737"/>
            <a:ext cx="31224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47" name="€"/>
          <p:cNvSpPr txBox="1"/>
          <p:nvPr/>
        </p:nvSpPr>
        <p:spPr>
          <a:xfrm>
            <a:off x="7674426" y="8078737"/>
            <a:ext cx="68133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48" name="„"/>
          <p:cNvSpPr txBox="1"/>
          <p:nvPr/>
        </p:nvSpPr>
        <p:spPr>
          <a:xfrm>
            <a:off x="9024470" y="8078737"/>
            <a:ext cx="36805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49" name="‹"/>
          <p:cNvSpPr txBox="1"/>
          <p:nvPr/>
        </p:nvSpPr>
        <p:spPr>
          <a:xfrm>
            <a:off x="11224979" y="8078737"/>
            <a:ext cx="36805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50" name="›"/>
          <p:cNvSpPr txBox="1"/>
          <p:nvPr/>
        </p:nvSpPr>
        <p:spPr>
          <a:xfrm>
            <a:off x="11411273" y="8078737"/>
            <a:ext cx="36805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a:t>
            </a:r>
          </a:p>
        </p:txBody>
      </p:sp>
      <p:sp>
        <p:nvSpPr>
          <p:cNvPr id="2751" name="Ç"/>
          <p:cNvSpPr txBox="1"/>
          <p:nvPr/>
        </p:nvSpPr>
        <p:spPr>
          <a:xfrm>
            <a:off x="12456404" y="8078737"/>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Ç</a:t>
            </a:r>
          </a:p>
        </p:txBody>
      </p:sp>
      <p:sp>
        <p:nvSpPr>
          <p:cNvPr id="2752" name="ç"/>
          <p:cNvSpPr txBox="1"/>
          <p:nvPr/>
        </p:nvSpPr>
        <p:spPr>
          <a:xfrm>
            <a:off x="13734453" y="8078737"/>
            <a:ext cx="4953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ç</a:t>
            </a:r>
          </a:p>
        </p:txBody>
      </p:sp>
      <p:sp>
        <p:nvSpPr>
          <p:cNvPr id="2753" name="å"/>
          <p:cNvSpPr txBox="1"/>
          <p:nvPr/>
        </p:nvSpPr>
        <p:spPr>
          <a:xfrm>
            <a:off x="14906460" y="8078737"/>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å</a:t>
            </a:r>
          </a:p>
        </p:txBody>
      </p:sp>
      <p:sp>
        <p:nvSpPr>
          <p:cNvPr id="2754" name="ä"/>
          <p:cNvSpPr txBox="1"/>
          <p:nvPr/>
        </p:nvSpPr>
        <p:spPr>
          <a:xfrm>
            <a:off x="16099862" y="8078737"/>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ä</a:t>
            </a:r>
          </a:p>
        </p:txBody>
      </p:sp>
      <p:sp>
        <p:nvSpPr>
          <p:cNvPr id="2755" name="è"/>
          <p:cNvSpPr txBox="1"/>
          <p:nvPr/>
        </p:nvSpPr>
        <p:spPr>
          <a:xfrm>
            <a:off x="17293263" y="8078737"/>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è</a:t>
            </a:r>
          </a:p>
        </p:txBody>
      </p:sp>
      <p:sp>
        <p:nvSpPr>
          <p:cNvPr id="2756" name="ê"/>
          <p:cNvSpPr txBox="1"/>
          <p:nvPr/>
        </p:nvSpPr>
        <p:spPr>
          <a:xfrm>
            <a:off x="18486665" y="8078737"/>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ê</a:t>
            </a:r>
          </a:p>
        </p:txBody>
      </p:sp>
      <p:sp>
        <p:nvSpPr>
          <p:cNvPr id="2757" name="Ä"/>
          <p:cNvSpPr txBox="1"/>
          <p:nvPr/>
        </p:nvSpPr>
        <p:spPr>
          <a:xfrm>
            <a:off x="19637836" y="8078737"/>
            <a:ext cx="62255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Ä</a:t>
            </a:r>
          </a:p>
        </p:txBody>
      </p:sp>
      <p:sp>
        <p:nvSpPr>
          <p:cNvPr id="2758" name="Å"/>
          <p:cNvSpPr txBox="1"/>
          <p:nvPr/>
        </p:nvSpPr>
        <p:spPr>
          <a:xfrm>
            <a:off x="20831238" y="8078737"/>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Å</a:t>
            </a:r>
          </a:p>
        </p:txBody>
      </p:sp>
      <p:sp>
        <p:nvSpPr>
          <p:cNvPr id="2759" name="ġ"/>
          <p:cNvSpPr txBox="1"/>
          <p:nvPr/>
        </p:nvSpPr>
        <p:spPr>
          <a:xfrm>
            <a:off x="2972443" y="9547125"/>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ġ</a:t>
            </a:r>
          </a:p>
        </p:txBody>
      </p:sp>
      <p:sp>
        <p:nvSpPr>
          <p:cNvPr id="2760" name="Ġ"/>
          <p:cNvSpPr txBox="1"/>
          <p:nvPr/>
        </p:nvSpPr>
        <p:spPr>
          <a:xfrm>
            <a:off x="4081385" y="9547125"/>
            <a:ext cx="707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Ġ</a:t>
            </a:r>
          </a:p>
        </p:txBody>
      </p:sp>
      <p:sp>
        <p:nvSpPr>
          <p:cNvPr id="2761" name="ğ"/>
          <p:cNvSpPr txBox="1"/>
          <p:nvPr/>
        </p:nvSpPr>
        <p:spPr>
          <a:xfrm>
            <a:off x="5359246" y="9547125"/>
            <a:ext cx="53809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ğ</a:t>
            </a:r>
          </a:p>
        </p:txBody>
      </p:sp>
      <p:sp>
        <p:nvSpPr>
          <p:cNvPr id="2762" name="ģ"/>
          <p:cNvSpPr txBox="1"/>
          <p:nvPr/>
        </p:nvSpPr>
        <p:spPr>
          <a:xfrm>
            <a:off x="6552648" y="9547125"/>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ģ</a:t>
            </a:r>
          </a:p>
        </p:txBody>
      </p:sp>
      <p:sp>
        <p:nvSpPr>
          <p:cNvPr id="2763" name="Ĥ"/>
          <p:cNvSpPr txBox="1"/>
          <p:nvPr/>
        </p:nvSpPr>
        <p:spPr>
          <a:xfrm>
            <a:off x="7682798" y="9547125"/>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Ĥ</a:t>
            </a:r>
          </a:p>
        </p:txBody>
      </p:sp>
      <p:sp>
        <p:nvSpPr>
          <p:cNvPr id="2764" name="ĥ"/>
          <p:cNvSpPr txBox="1"/>
          <p:nvPr/>
        </p:nvSpPr>
        <p:spPr>
          <a:xfrm>
            <a:off x="8939452" y="9547125"/>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ĥ</a:t>
            </a:r>
          </a:p>
        </p:txBody>
      </p:sp>
      <p:sp>
        <p:nvSpPr>
          <p:cNvPr id="2765" name="Ħ"/>
          <p:cNvSpPr txBox="1"/>
          <p:nvPr/>
        </p:nvSpPr>
        <p:spPr>
          <a:xfrm>
            <a:off x="10069601" y="9547125"/>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Ħ</a:t>
            </a:r>
          </a:p>
        </p:txBody>
      </p:sp>
      <p:sp>
        <p:nvSpPr>
          <p:cNvPr id="2766" name="ħ"/>
          <p:cNvSpPr txBox="1"/>
          <p:nvPr/>
        </p:nvSpPr>
        <p:spPr>
          <a:xfrm>
            <a:off x="11326255" y="9547125"/>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ħ</a:t>
            </a:r>
          </a:p>
        </p:txBody>
      </p:sp>
      <p:sp>
        <p:nvSpPr>
          <p:cNvPr id="2767" name="Ĵ"/>
          <p:cNvSpPr txBox="1"/>
          <p:nvPr/>
        </p:nvSpPr>
        <p:spPr>
          <a:xfrm>
            <a:off x="12541050" y="9547125"/>
            <a:ext cx="4953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Ĵ</a:t>
            </a:r>
          </a:p>
        </p:txBody>
      </p:sp>
      <p:sp>
        <p:nvSpPr>
          <p:cNvPr id="2768" name="ĵ"/>
          <p:cNvSpPr txBox="1"/>
          <p:nvPr/>
        </p:nvSpPr>
        <p:spPr>
          <a:xfrm>
            <a:off x="13840307" y="9547125"/>
            <a:ext cx="283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ĵ</a:t>
            </a:r>
          </a:p>
        </p:txBody>
      </p:sp>
      <p:sp>
        <p:nvSpPr>
          <p:cNvPr id="2769" name="Y"/>
          <p:cNvSpPr txBox="1"/>
          <p:nvPr/>
        </p:nvSpPr>
        <p:spPr>
          <a:xfrm>
            <a:off x="14864230" y="9547125"/>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Y</a:t>
            </a:r>
          </a:p>
        </p:txBody>
      </p:sp>
      <p:sp>
        <p:nvSpPr>
          <p:cNvPr id="2770" name="â"/>
          <p:cNvSpPr txBox="1"/>
          <p:nvPr/>
        </p:nvSpPr>
        <p:spPr>
          <a:xfrm>
            <a:off x="16099862" y="9547125"/>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â</a:t>
            </a:r>
          </a:p>
        </p:txBody>
      </p:sp>
      <p:sp>
        <p:nvSpPr>
          <p:cNvPr id="2771" name="à"/>
          <p:cNvSpPr txBox="1"/>
          <p:nvPr/>
        </p:nvSpPr>
        <p:spPr>
          <a:xfrm>
            <a:off x="17293263" y="9547125"/>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à</a:t>
            </a:r>
          </a:p>
        </p:txBody>
      </p:sp>
      <p:sp>
        <p:nvSpPr>
          <p:cNvPr id="2772" name="É"/>
          <p:cNvSpPr txBox="1"/>
          <p:nvPr/>
        </p:nvSpPr>
        <p:spPr>
          <a:xfrm>
            <a:off x="18444435" y="9547125"/>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É</a:t>
            </a:r>
          </a:p>
        </p:txBody>
      </p:sp>
      <p:sp>
        <p:nvSpPr>
          <p:cNvPr id="2773" name="Ą"/>
          <p:cNvSpPr txBox="1"/>
          <p:nvPr/>
        </p:nvSpPr>
        <p:spPr>
          <a:xfrm>
            <a:off x="19637836" y="9547125"/>
            <a:ext cx="62255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Ą</a:t>
            </a:r>
          </a:p>
        </p:txBody>
      </p:sp>
      <p:sp>
        <p:nvSpPr>
          <p:cNvPr id="2774" name="ô"/>
          <p:cNvSpPr txBox="1"/>
          <p:nvPr/>
        </p:nvSpPr>
        <p:spPr>
          <a:xfrm>
            <a:off x="20873468" y="9547125"/>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ô</a:t>
            </a:r>
          </a:p>
        </p:txBody>
      </p:sp>
      <p:sp>
        <p:nvSpPr>
          <p:cNvPr id="2775" name="4"/>
          <p:cNvSpPr txBox="1"/>
          <p:nvPr/>
        </p:nvSpPr>
        <p:spPr>
          <a:xfrm>
            <a:off x="2972443" y="11015514"/>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4</a:t>
            </a:r>
          </a:p>
        </p:txBody>
      </p:sp>
      <p:sp>
        <p:nvSpPr>
          <p:cNvPr id="2776" name="é"/>
          <p:cNvSpPr txBox="1"/>
          <p:nvPr/>
        </p:nvSpPr>
        <p:spPr>
          <a:xfrm>
            <a:off x="4165845" y="11015514"/>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é</a:t>
            </a:r>
          </a:p>
        </p:txBody>
      </p:sp>
      <p:sp>
        <p:nvSpPr>
          <p:cNvPr id="2777" name="î"/>
          <p:cNvSpPr txBox="1"/>
          <p:nvPr/>
        </p:nvSpPr>
        <p:spPr>
          <a:xfrm>
            <a:off x="5465286" y="11015514"/>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î</a:t>
            </a:r>
          </a:p>
        </p:txBody>
      </p:sp>
      <p:sp>
        <p:nvSpPr>
          <p:cNvPr id="2778" name="ï"/>
          <p:cNvSpPr txBox="1"/>
          <p:nvPr/>
        </p:nvSpPr>
        <p:spPr>
          <a:xfrm>
            <a:off x="6658688" y="11015514"/>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ï</a:t>
            </a:r>
          </a:p>
        </p:txBody>
      </p:sp>
      <p:sp>
        <p:nvSpPr>
          <p:cNvPr id="2779" name="ñ"/>
          <p:cNvSpPr txBox="1"/>
          <p:nvPr/>
        </p:nvSpPr>
        <p:spPr>
          <a:xfrm>
            <a:off x="7746050" y="11015514"/>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ñ</a:t>
            </a:r>
          </a:p>
        </p:txBody>
      </p:sp>
      <p:sp>
        <p:nvSpPr>
          <p:cNvPr id="2780" name="ó"/>
          <p:cNvSpPr txBox="1"/>
          <p:nvPr/>
        </p:nvSpPr>
        <p:spPr>
          <a:xfrm>
            <a:off x="8939452" y="11015514"/>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ó</a:t>
            </a:r>
          </a:p>
        </p:txBody>
      </p:sp>
      <p:sp>
        <p:nvSpPr>
          <p:cNvPr id="2781" name="Ĉ"/>
          <p:cNvSpPr txBox="1"/>
          <p:nvPr/>
        </p:nvSpPr>
        <p:spPr>
          <a:xfrm>
            <a:off x="10069601" y="11015514"/>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Ĉ</a:t>
            </a:r>
          </a:p>
        </p:txBody>
      </p:sp>
      <p:sp>
        <p:nvSpPr>
          <p:cNvPr id="2782" name="r"/>
          <p:cNvSpPr txBox="1"/>
          <p:nvPr/>
        </p:nvSpPr>
        <p:spPr>
          <a:xfrm>
            <a:off x="11411273" y="11015514"/>
            <a:ext cx="36805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r</a:t>
            </a:r>
          </a:p>
        </p:txBody>
      </p:sp>
      <p:sp>
        <p:nvSpPr>
          <p:cNvPr id="2783" name="s"/>
          <p:cNvSpPr txBox="1"/>
          <p:nvPr/>
        </p:nvSpPr>
        <p:spPr>
          <a:xfrm>
            <a:off x="12541050" y="11015514"/>
            <a:ext cx="4953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s</a:t>
            </a:r>
          </a:p>
        </p:txBody>
      </p:sp>
      <p:sp>
        <p:nvSpPr>
          <p:cNvPr id="2784" name="t"/>
          <p:cNvSpPr txBox="1"/>
          <p:nvPr/>
        </p:nvSpPr>
        <p:spPr>
          <a:xfrm>
            <a:off x="13819099" y="11015514"/>
            <a:ext cx="32600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t</a:t>
            </a:r>
          </a:p>
        </p:txBody>
      </p:sp>
      <p:sp>
        <p:nvSpPr>
          <p:cNvPr id="2785" name="u"/>
          <p:cNvSpPr txBox="1"/>
          <p:nvPr/>
        </p:nvSpPr>
        <p:spPr>
          <a:xfrm>
            <a:off x="14906460" y="11015514"/>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u</a:t>
            </a:r>
          </a:p>
        </p:txBody>
      </p:sp>
      <p:sp>
        <p:nvSpPr>
          <p:cNvPr id="2786" name="Ļ"/>
          <p:cNvSpPr txBox="1"/>
          <p:nvPr/>
        </p:nvSpPr>
        <p:spPr>
          <a:xfrm>
            <a:off x="16099862" y="11015514"/>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Ļ</a:t>
            </a:r>
          </a:p>
        </p:txBody>
      </p:sp>
      <p:sp>
        <p:nvSpPr>
          <p:cNvPr id="2787" name="Ķ"/>
          <p:cNvSpPr txBox="1"/>
          <p:nvPr/>
        </p:nvSpPr>
        <p:spPr>
          <a:xfrm>
            <a:off x="17251033" y="11015514"/>
            <a:ext cx="6225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Ķ</a:t>
            </a:r>
          </a:p>
        </p:txBody>
      </p:sp>
      <p:sp>
        <p:nvSpPr>
          <p:cNvPr id="2788" name="ą"/>
          <p:cNvSpPr txBox="1"/>
          <p:nvPr/>
        </p:nvSpPr>
        <p:spPr>
          <a:xfrm>
            <a:off x="18486665" y="11015514"/>
            <a:ext cx="5380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ą</a:t>
            </a:r>
          </a:p>
        </p:txBody>
      </p:sp>
      <p:sp>
        <p:nvSpPr>
          <p:cNvPr id="2789" name="Ć"/>
          <p:cNvSpPr txBox="1"/>
          <p:nvPr/>
        </p:nvSpPr>
        <p:spPr>
          <a:xfrm>
            <a:off x="19616815" y="11015514"/>
            <a:ext cx="66459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Ć</a:t>
            </a:r>
          </a:p>
        </p:txBody>
      </p:sp>
      <p:sp>
        <p:nvSpPr>
          <p:cNvPr id="2790" name="ć"/>
          <p:cNvSpPr txBox="1"/>
          <p:nvPr/>
        </p:nvSpPr>
        <p:spPr>
          <a:xfrm>
            <a:off x="20894862" y="11015514"/>
            <a:ext cx="4953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B9B9B9"/>
                </a:solidFill>
                <a:latin typeface="Helvetica"/>
                <a:ea typeface="Helvetica"/>
                <a:cs typeface="Helvetica"/>
                <a:sym typeface="Helvetica"/>
              </a:defRPr>
            </a:lvl1pPr>
          </a:lstStyle>
          <a:p>
            <a:pPr/>
            <a:r>
              <a:t>ć</a:t>
            </a:r>
          </a:p>
        </p:txBody>
      </p:sp>
      <p:grpSp>
        <p:nvGrpSpPr>
          <p:cNvPr id="2794" name="成组"/>
          <p:cNvGrpSpPr/>
          <p:nvPr/>
        </p:nvGrpSpPr>
        <p:grpSpPr>
          <a:xfrm>
            <a:off x="183479" y="1157261"/>
            <a:ext cx="1319121" cy="365126"/>
            <a:chOff x="0" y="0"/>
            <a:chExt cx="1319120" cy="365125"/>
          </a:xfrm>
        </p:grpSpPr>
        <p:sp>
          <p:nvSpPr>
            <p:cNvPr id="2791" name="圆形"/>
            <p:cNvSpPr/>
            <p:nvPr/>
          </p:nvSpPr>
          <p:spPr>
            <a:xfrm>
              <a:off x="0" y="0"/>
              <a:ext cx="365125" cy="365126"/>
            </a:xfrm>
            <a:prstGeom prst="ellipse">
              <a:avLst/>
            </a:prstGeom>
            <a:solidFill>
              <a:srgbClr val="3FA086"/>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2792" name="圆形"/>
            <p:cNvSpPr/>
            <p:nvPr/>
          </p:nvSpPr>
          <p:spPr>
            <a:xfrm>
              <a:off x="476997" y="0"/>
              <a:ext cx="365126" cy="365125"/>
            </a:xfrm>
            <a:prstGeom prst="ellipse">
              <a:avLst/>
            </a:prstGeom>
            <a:solidFill>
              <a:srgbClr val="F19D32"/>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sp>
          <p:nvSpPr>
            <p:cNvPr id="2793" name="圆形"/>
            <p:cNvSpPr/>
            <p:nvPr/>
          </p:nvSpPr>
          <p:spPr>
            <a:xfrm>
              <a:off x="953995" y="0"/>
              <a:ext cx="365126" cy="365125"/>
            </a:xfrm>
            <a:prstGeom prst="ellipse">
              <a:avLst/>
            </a:prstGeom>
            <a:solidFill>
              <a:srgbClr val="FF635F"/>
            </a:solidFill>
            <a:ln w="12700" cap="flat">
              <a:noFill/>
              <a:miter lim="400000"/>
            </a:ln>
            <a:effectLst/>
          </p:spPr>
          <p:txBody>
            <a:bodyPr wrap="square" lIns="50800" tIns="50800" rIns="50800" bIns="50800" numCol="1" anchor="ctr">
              <a:noAutofit/>
            </a:bodyPr>
            <a:lstStyle/>
            <a:p>
              <a:pPr>
                <a:defRPr sz="3200">
                  <a:solidFill>
                    <a:srgbClr val="FFFFFF"/>
                  </a:solidFill>
                </a:defRPr>
              </a:pPr>
            </a:p>
          </p:txBody>
        </p:sp>
      </p:grpSp>
      <p:sp>
        <p:nvSpPr>
          <p:cNvPr id="2795" name="SASO Icon Set"/>
          <p:cNvSpPr txBox="1"/>
          <p:nvPr/>
        </p:nvSpPr>
        <p:spPr>
          <a:xfrm>
            <a:off x="1707674" y="996924"/>
            <a:ext cx="336006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SASO Icon Set</a:t>
            </a:r>
          </a:p>
        </p:txBody>
      </p:sp>
      <p:sp>
        <p:nvSpPr>
          <p:cNvPr id="2796"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98" name="113H.jpg" descr="113H.jpg"/>
          <p:cNvPicPr>
            <a:picLocks noChangeAspect="1"/>
          </p:cNvPicPr>
          <p:nvPr/>
        </p:nvPicPr>
        <p:blipFill>
          <a:blip r:embed="rId2">
            <a:alphaModFix amt="10492"/>
            <a:extLst/>
          </a:blip>
          <a:srcRect l="3773" t="18965" r="988" b="544"/>
          <a:stretch>
            <a:fillRect/>
          </a:stretch>
        </p:blipFill>
        <p:spPr>
          <a:xfrm>
            <a:off x="-18954" y="-23430"/>
            <a:ext cx="24421908" cy="13762860"/>
          </a:xfrm>
          <a:prstGeom prst="rect">
            <a:avLst/>
          </a:prstGeom>
          <a:ln w="12700">
            <a:miter lim="400000"/>
          </a:ln>
        </p:spPr>
      </p:pic>
      <p:sp>
        <p:nvSpPr>
          <p:cNvPr id="2799" name="圆形"/>
          <p:cNvSpPr/>
          <p:nvPr/>
        </p:nvSpPr>
        <p:spPr>
          <a:xfrm>
            <a:off x="6491757" y="6866648"/>
            <a:ext cx="1388979" cy="1388979"/>
          </a:xfrm>
          <a:prstGeom prst="ellipse">
            <a:avLst/>
          </a:prstGeom>
          <a:solidFill>
            <a:srgbClr val="FF635F">
              <a:alpha val="46000"/>
            </a:srgbClr>
          </a:solidFill>
          <a:ln w="12700">
            <a:miter lim="400000"/>
          </a:ln>
        </p:spPr>
        <p:txBody>
          <a:bodyPr lIns="50800" tIns="50800" rIns="50800" bIns="50800" anchor="ctr"/>
          <a:lstStyle/>
          <a:p>
            <a:pPr>
              <a:defRPr sz="3200"/>
            </a:pPr>
          </a:p>
        </p:txBody>
      </p:sp>
      <p:sp>
        <p:nvSpPr>
          <p:cNvPr id="2800" name="圆形"/>
          <p:cNvSpPr/>
          <p:nvPr/>
        </p:nvSpPr>
        <p:spPr>
          <a:xfrm>
            <a:off x="9140251" y="6866648"/>
            <a:ext cx="1388979" cy="1388979"/>
          </a:xfrm>
          <a:prstGeom prst="ellipse">
            <a:avLst/>
          </a:prstGeom>
          <a:solidFill>
            <a:srgbClr val="FF635F">
              <a:alpha val="46000"/>
            </a:srgbClr>
          </a:solidFill>
          <a:ln w="12700">
            <a:miter lim="400000"/>
          </a:ln>
        </p:spPr>
        <p:txBody>
          <a:bodyPr lIns="50800" tIns="50800" rIns="50800" bIns="50800" anchor="ctr"/>
          <a:lstStyle/>
          <a:p>
            <a:pPr>
              <a:defRPr sz="3200"/>
            </a:pPr>
          </a:p>
        </p:txBody>
      </p:sp>
      <p:sp>
        <p:nvSpPr>
          <p:cNvPr id="2801" name="圆形"/>
          <p:cNvSpPr/>
          <p:nvPr/>
        </p:nvSpPr>
        <p:spPr>
          <a:xfrm>
            <a:off x="11788746" y="6866648"/>
            <a:ext cx="1388979" cy="1388979"/>
          </a:xfrm>
          <a:prstGeom prst="ellipse">
            <a:avLst/>
          </a:prstGeom>
          <a:solidFill>
            <a:srgbClr val="FF635F">
              <a:alpha val="46000"/>
            </a:srgbClr>
          </a:solidFill>
          <a:ln w="12700">
            <a:miter lim="400000"/>
          </a:ln>
        </p:spPr>
        <p:txBody>
          <a:bodyPr lIns="50800" tIns="50800" rIns="50800" bIns="50800" anchor="ctr"/>
          <a:lstStyle/>
          <a:p>
            <a:pPr>
              <a:defRPr sz="3200"/>
            </a:pPr>
          </a:p>
        </p:txBody>
      </p:sp>
      <p:sp>
        <p:nvSpPr>
          <p:cNvPr id="2802" name="圆形"/>
          <p:cNvSpPr/>
          <p:nvPr/>
        </p:nvSpPr>
        <p:spPr>
          <a:xfrm>
            <a:off x="14437239" y="6866648"/>
            <a:ext cx="1388980" cy="1388979"/>
          </a:xfrm>
          <a:prstGeom prst="ellipse">
            <a:avLst/>
          </a:prstGeom>
          <a:solidFill>
            <a:srgbClr val="FF635F">
              <a:alpha val="46000"/>
            </a:srgbClr>
          </a:solidFill>
          <a:ln w="12700">
            <a:miter lim="400000"/>
          </a:ln>
        </p:spPr>
        <p:txBody>
          <a:bodyPr lIns="50800" tIns="50800" rIns="50800" bIns="50800" anchor="ctr"/>
          <a:lstStyle/>
          <a:p>
            <a:pPr>
              <a:defRPr sz="3200"/>
            </a:pPr>
          </a:p>
        </p:txBody>
      </p:sp>
      <p:sp>
        <p:nvSpPr>
          <p:cNvPr id="2803" name="圆形"/>
          <p:cNvSpPr/>
          <p:nvPr/>
        </p:nvSpPr>
        <p:spPr>
          <a:xfrm>
            <a:off x="17085735" y="6866648"/>
            <a:ext cx="1388979" cy="1388979"/>
          </a:xfrm>
          <a:prstGeom prst="ellipse">
            <a:avLst/>
          </a:prstGeom>
          <a:solidFill>
            <a:srgbClr val="FF635F">
              <a:alpha val="46000"/>
            </a:srgbClr>
          </a:solidFill>
          <a:ln w="12700">
            <a:miter lim="400000"/>
          </a:ln>
        </p:spPr>
        <p:txBody>
          <a:bodyPr lIns="50800" tIns="50800" rIns="50800" bIns="50800" anchor="ctr"/>
          <a:lstStyle/>
          <a:p>
            <a:pPr>
              <a:defRPr sz="3200"/>
            </a:pPr>
          </a:p>
        </p:txBody>
      </p:sp>
      <p:sp>
        <p:nvSpPr>
          <p:cNvPr id="2804" name="✉"/>
          <p:cNvSpPr txBox="1"/>
          <p:nvPr/>
        </p:nvSpPr>
        <p:spPr>
          <a:xfrm>
            <a:off x="6717270" y="6913437"/>
            <a:ext cx="937953" cy="129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400">
                <a:solidFill>
                  <a:srgbClr val="FFFFFF"/>
                </a:solidFill>
                <a:latin typeface="Helvetica"/>
                <a:ea typeface="Helvetica"/>
                <a:cs typeface="Helvetica"/>
                <a:sym typeface="Helvetica"/>
              </a:defRPr>
            </a:lvl1pPr>
          </a:lstStyle>
          <a:p>
            <a:pPr/>
            <a:r>
              <a:t>✉</a:t>
            </a:r>
          </a:p>
        </p:txBody>
      </p:sp>
      <p:sp>
        <p:nvSpPr>
          <p:cNvPr id="2805" name="📱"/>
          <p:cNvSpPr txBox="1"/>
          <p:nvPr/>
        </p:nvSpPr>
        <p:spPr>
          <a:xfrm>
            <a:off x="9473172" y="6729287"/>
            <a:ext cx="65151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9400">
                <a:solidFill>
                  <a:srgbClr val="FFFFFF"/>
                </a:solidFill>
                <a:latin typeface="Helvetica"/>
                <a:ea typeface="Helvetica"/>
                <a:cs typeface="Helvetica"/>
                <a:sym typeface="Helvetica"/>
              </a:defRPr>
            </a:lvl1pPr>
          </a:lstStyle>
          <a:p>
            <a:pPr/>
            <a:r>
              <a:t>📱</a:t>
            </a:r>
          </a:p>
        </p:txBody>
      </p:sp>
      <p:sp>
        <p:nvSpPr>
          <p:cNvPr id="2806" name="📕"/>
          <p:cNvSpPr txBox="1"/>
          <p:nvPr/>
        </p:nvSpPr>
        <p:spPr>
          <a:xfrm>
            <a:off x="11829184" y="6729287"/>
            <a:ext cx="130810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400">
                <a:solidFill>
                  <a:srgbClr val="FFFFFF"/>
                </a:solidFill>
                <a:latin typeface="Helvetica"/>
                <a:ea typeface="Helvetica"/>
                <a:cs typeface="Helvetica"/>
                <a:sym typeface="Helvetica"/>
              </a:defRPr>
            </a:lvl1pPr>
          </a:lstStyle>
          <a:p>
            <a:pPr/>
            <a:r>
              <a:t>📕</a:t>
            </a:r>
          </a:p>
        </p:txBody>
      </p:sp>
      <p:sp>
        <p:nvSpPr>
          <p:cNvPr id="2807" name=""/>
          <p:cNvSpPr txBox="1"/>
          <p:nvPr/>
        </p:nvSpPr>
        <p:spPr>
          <a:xfrm>
            <a:off x="14389659" y="6861533"/>
            <a:ext cx="1484140" cy="13992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400">
                <a:solidFill>
                  <a:srgbClr val="FFFFFF"/>
                </a:solidFill>
                <a:latin typeface="Helvetica"/>
                <a:ea typeface="Helvetica"/>
                <a:cs typeface="Helvetica"/>
                <a:sym typeface="Helvetica"/>
              </a:defRPr>
            </a:lvl1pPr>
          </a:lstStyle>
          <a:p>
            <a:pPr/>
            <a:r>
              <a:t></a:t>
            </a:r>
          </a:p>
        </p:txBody>
      </p:sp>
      <p:sp>
        <p:nvSpPr>
          <p:cNvPr id="2808" name=""/>
          <p:cNvSpPr txBox="1"/>
          <p:nvPr/>
        </p:nvSpPr>
        <p:spPr>
          <a:xfrm>
            <a:off x="17038155" y="6861533"/>
            <a:ext cx="1484140" cy="13992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400">
                <a:solidFill>
                  <a:srgbClr val="FFFFFF"/>
                </a:solidFill>
                <a:latin typeface="Helvetica"/>
                <a:ea typeface="Helvetica"/>
                <a:cs typeface="Helvetica"/>
                <a:sym typeface="Helvetica"/>
              </a:defRPr>
            </a:lvl1pPr>
          </a:lstStyle>
          <a:p>
            <a:pPr/>
            <a:r>
              <a:t></a:t>
            </a:r>
          </a:p>
        </p:txBody>
      </p:sp>
      <p:sp>
        <p:nvSpPr>
          <p:cNvPr id="2809" name="EMAIL"/>
          <p:cNvSpPr txBox="1"/>
          <p:nvPr/>
        </p:nvSpPr>
        <p:spPr>
          <a:xfrm>
            <a:off x="6595522" y="8438388"/>
            <a:ext cx="1181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D2D2D2"/>
                </a:solidFill>
                <a:latin typeface="Helvetica"/>
                <a:ea typeface="Helvetica"/>
                <a:cs typeface="Helvetica"/>
                <a:sym typeface="Helvetica"/>
              </a:defRPr>
            </a:lvl1pPr>
          </a:lstStyle>
          <a:p>
            <a:pPr/>
            <a:r>
              <a:t>EMAIL</a:t>
            </a:r>
          </a:p>
        </p:txBody>
      </p:sp>
      <p:sp>
        <p:nvSpPr>
          <p:cNvPr id="2810" name="PHONE"/>
          <p:cNvSpPr txBox="1"/>
          <p:nvPr/>
        </p:nvSpPr>
        <p:spPr>
          <a:xfrm>
            <a:off x="9145306" y="8438388"/>
            <a:ext cx="137886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D2D2D2"/>
                </a:solidFill>
                <a:latin typeface="Helvetica"/>
                <a:ea typeface="Helvetica"/>
                <a:cs typeface="Helvetica"/>
                <a:sym typeface="Helvetica"/>
              </a:defRPr>
            </a:lvl1pPr>
          </a:lstStyle>
          <a:p>
            <a:pPr/>
            <a:r>
              <a:t>PHONE</a:t>
            </a:r>
          </a:p>
        </p:txBody>
      </p:sp>
      <p:sp>
        <p:nvSpPr>
          <p:cNvPr id="2811" name="P.PLANNER"/>
          <p:cNvSpPr txBox="1"/>
          <p:nvPr/>
        </p:nvSpPr>
        <p:spPr>
          <a:xfrm>
            <a:off x="11441152" y="8438388"/>
            <a:ext cx="208416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D2D2D2"/>
                </a:solidFill>
                <a:latin typeface="Helvetica"/>
                <a:ea typeface="Helvetica"/>
                <a:cs typeface="Helvetica"/>
                <a:sym typeface="Helvetica"/>
              </a:defRPr>
            </a:lvl1pPr>
          </a:lstStyle>
          <a:p>
            <a:pPr/>
            <a:r>
              <a:t>P.PLANNER</a:t>
            </a:r>
          </a:p>
        </p:txBody>
      </p:sp>
      <p:sp>
        <p:nvSpPr>
          <p:cNvPr id="2812" name="TWITTER"/>
          <p:cNvSpPr txBox="1"/>
          <p:nvPr/>
        </p:nvSpPr>
        <p:spPr>
          <a:xfrm>
            <a:off x="14284549" y="8438388"/>
            <a:ext cx="169436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D2D2D2"/>
                </a:solidFill>
                <a:latin typeface="Helvetica"/>
                <a:ea typeface="Helvetica"/>
                <a:cs typeface="Helvetica"/>
                <a:sym typeface="Helvetica"/>
              </a:defRPr>
            </a:lvl1pPr>
          </a:lstStyle>
          <a:p>
            <a:pPr/>
            <a:r>
              <a:t>TWITTER</a:t>
            </a:r>
          </a:p>
        </p:txBody>
      </p:sp>
      <p:sp>
        <p:nvSpPr>
          <p:cNvPr id="2813" name="SKYPE"/>
          <p:cNvSpPr txBox="1"/>
          <p:nvPr/>
        </p:nvSpPr>
        <p:spPr>
          <a:xfrm>
            <a:off x="17130117" y="8438388"/>
            <a:ext cx="130021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D2D2D2"/>
                </a:solidFill>
                <a:latin typeface="Helvetica"/>
                <a:ea typeface="Helvetica"/>
                <a:cs typeface="Helvetica"/>
                <a:sym typeface="Helvetica"/>
              </a:defRPr>
            </a:lvl1pPr>
          </a:lstStyle>
          <a:p>
            <a:pPr/>
            <a:r>
              <a:t>SKYPE</a:t>
            </a:r>
          </a:p>
        </p:txBody>
      </p:sp>
      <p:sp>
        <p:nvSpPr>
          <p:cNvPr id="2814" name="via@keynote.com"/>
          <p:cNvSpPr txBox="1"/>
          <p:nvPr/>
        </p:nvSpPr>
        <p:spPr>
          <a:xfrm>
            <a:off x="5915551" y="9154550"/>
            <a:ext cx="254139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2400">
                <a:solidFill>
                  <a:srgbClr val="D2D2D2"/>
                </a:solidFill>
                <a:latin typeface="Helvetica"/>
                <a:ea typeface="Helvetica"/>
                <a:cs typeface="Helvetica"/>
                <a:sym typeface="Helvetica"/>
              </a:defRPr>
            </a:lvl1pPr>
          </a:lstStyle>
          <a:p>
            <a:pPr/>
            <a:r>
              <a:t>via@keynote.com</a:t>
            </a:r>
          </a:p>
        </p:txBody>
      </p:sp>
      <p:sp>
        <p:nvSpPr>
          <p:cNvPr id="2815" name="+44 0 746 987"/>
          <p:cNvSpPr txBox="1"/>
          <p:nvPr/>
        </p:nvSpPr>
        <p:spPr>
          <a:xfrm>
            <a:off x="8798748" y="9154550"/>
            <a:ext cx="207198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2400">
                <a:solidFill>
                  <a:srgbClr val="D2D2D2"/>
                </a:solidFill>
                <a:latin typeface="Helvetica"/>
                <a:ea typeface="Helvetica"/>
                <a:cs typeface="Helvetica"/>
                <a:sym typeface="Helvetica"/>
              </a:defRPr>
            </a:lvl1pPr>
          </a:lstStyle>
          <a:p>
            <a:pPr/>
            <a:r>
              <a:t>+44 0 746 987</a:t>
            </a:r>
          </a:p>
        </p:txBody>
      </p:sp>
      <p:sp>
        <p:nvSpPr>
          <p:cNvPr id="2816" name="Launchit"/>
          <p:cNvSpPr txBox="1"/>
          <p:nvPr/>
        </p:nvSpPr>
        <p:spPr>
          <a:xfrm>
            <a:off x="11849896" y="9154550"/>
            <a:ext cx="12666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2400">
                <a:solidFill>
                  <a:srgbClr val="D2D2D2"/>
                </a:solidFill>
                <a:latin typeface="Helvetica"/>
                <a:ea typeface="Helvetica"/>
                <a:cs typeface="Helvetica"/>
                <a:sym typeface="Helvetica"/>
              </a:defRPr>
            </a:lvl1pPr>
          </a:lstStyle>
          <a:p>
            <a:pPr/>
            <a:r>
              <a:t>Launchit</a:t>
            </a:r>
          </a:p>
        </p:txBody>
      </p:sp>
      <p:sp>
        <p:nvSpPr>
          <p:cNvPr id="2817" name="Followers"/>
          <p:cNvSpPr txBox="1"/>
          <p:nvPr/>
        </p:nvSpPr>
        <p:spPr>
          <a:xfrm>
            <a:off x="14422488" y="9154550"/>
            <a:ext cx="141848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2400">
                <a:solidFill>
                  <a:srgbClr val="D2D2D2"/>
                </a:solidFill>
                <a:latin typeface="Helvetica"/>
                <a:ea typeface="Helvetica"/>
                <a:cs typeface="Helvetica"/>
                <a:sym typeface="Helvetica"/>
              </a:defRPr>
            </a:lvl1pPr>
          </a:lstStyle>
          <a:p>
            <a:pPr/>
            <a:r>
              <a:t>Followers</a:t>
            </a:r>
          </a:p>
        </p:txBody>
      </p:sp>
      <p:sp>
        <p:nvSpPr>
          <p:cNvPr id="2818" name="Callus"/>
          <p:cNvSpPr txBox="1"/>
          <p:nvPr/>
        </p:nvSpPr>
        <p:spPr>
          <a:xfrm>
            <a:off x="17299582" y="9154550"/>
            <a:ext cx="96128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2400">
                <a:solidFill>
                  <a:srgbClr val="D2D2D2"/>
                </a:solidFill>
                <a:latin typeface="Helvetica"/>
                <a:ea typeface="Helvetica"/>
                <a:cs typeface="Helvetica"/>
                <a:sym typeface="Helvetica"/>
              </a:defRPr>
            </a:lvl1pPr>
          </a:lstStyle>
          <a:p>
            <a:pPr/>
            <a:r>
              <a:t>Callus</a:t>
            </a:r>
          </a:p>
        </p:txBody>
      </p:sp>
      <p:sp>
        <p:nvSpPr>
          <p:cNvPr id="2819" name="Contact VIA"/>
          <p:cNvSpPr txBox="1"/>
          <p:nvPr/>
        </p:nvSpPr>
        <p:spPr>
          <a:xfrm>
            <a:off x="10122027" y="4111761"/>
            <a:ext cx="472241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6800">
                <a:solidFill>
                  <a:srgbClr val="D2D2D2"/>
                </a:solidFill>
                <a:latin typeface="Helvetica"/>
                <a:ea typeface="Helvetica"/>
                <a:cs typeface="Helvetica"/>
                <a:sym typeface="Helvetica"/>
              </a:defRPr>
            </a:lvl1pPr>
          </a:lstStyle>
          <a:p>
            <a:pPr/>
            <a:r>
              <a:t>Contact VIA</a:t>
            </a:r>
          </a:p>
        </p:txBody>
      </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幻灯片编号"/>
          <p:cNvSpPr txBox="1"/>
          <p:nvPr>
            <p:ph type="sldNum" sz="quarter" idx="2"/>
          </p:nvPr>
        </p:nvSpPr>
        <p:spPr>
          <a:xfrm>
            <a:off x="12050092" y="13054014"/>
            <a:ext cx="283816"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 name="About our company"/>
          <p:cNvSpPr txBox="1"/>
          <p:nvPr/>
        </p:nvSpPr>
        <p:spPr>
          <a:xfrm>
            <a:off x="1707674" y="996924"/>
            <a:ext cx="429934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a:solidFill>
                  <a:srgbClr val="D2D2D2"/>
                </a:solidFill>
                <a:latin typeface="Helvetica"/>
                <a:ea typeface="Helvetica"/>
                <a:cs typeface="Helvetica"/>
                <a:sym typeface="Helvetica"/>
              </a:defRPr>
            </a:lvl1pPr>
          </a:lstStyle>
          <a:p>
            <a:pPr/>
            <a:r>
              <a:t>About our company</a:t>
            </a:r>
          </a:p>
        </p:txBody>
      </p:sp>
      <p:sp>
        <p:nvSpPr>
          <p:cNvPr id="271" name="Lorem ipsum dolor sit amet, consectetur adipiscing elit. Phasellus tincidunt rhoncus augue eu rutrum."/>
          <p:cNvSpPr txBox="1"/>
          <p:nvPr/>
        </p:nvSpPr>
        <p:spPr>
          <a:xfrm>
            <a:off x="1732669" y="1783250"/>
            <a:ext cx="12600535"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2200">
                <a:solidFill>
                  <a:srgbClr val="D4D2D6"/>
                </a:solidFill>
                <a:latin typeface="Helvetica"/>
                <a:ea typeface="Helvetica"/>
                <a:cs typeface="Helvetica"/>
                <a:sym typeface="Helvetica"/>
              </a:defRPr>
            </a:lvl1pPr>
          </a:lstStyle>
          <a:p>
            <a:pPr/>
            <a:r>
              <a:t>Lorem ipsum dolor sit amet, consectetur adipiscing elit. Phasellus tincidunt rhoncus augue eu rutrum.</a:t>
            </a:r>
          </a:p>
        </p:txBody>
      </p:sp>
      <p:grpSp>
        <p:nvGrpSpPr>
          <p:cNvPr id="276" name="成组"/>
          <p:cNvGrpSpPr/>
          <p:nvPr/>
        </p:nvGrpSpPr>
        <p:grpSpPr>
          <a:xfrm>
            <a:off x="12815553" y="4571527"/>
            <a:ext cx="7161756" cy="2028701"/>
            <a:chOff x="0" y="0"/>
            <a:chExt cx="7161755" cy="2028700"/>
          </a:xfrm>
        </p:grpSpPr>
        <p:sp>
          <p:nvSpPr>
            <p:cNvPr id="272" name="圆形"/>
            <p:cNvSpPr/>
            <p:nvPr/>
          </p:nvSpPr>
          <p:spPr>
            <a:xfrm>
              <a:off x="0" y="0"/>
              <a:ext cx="2028701" cy="2028701"/>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73" name="Service 1"/>
            <p:cNvSpPr txBox="1"/>
            <p:nvPr/>
          </p:nvSpPr>
          <p:spPr>
            <a:xfrm>
              <a:off x="2500210" y="50799"/>
              <a:ext cx="180836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200">
                  <a:solidFill>
                    <a:srgbClr val="D2D2D2"/>
                  </a:solidFill>
                  <a:latin typeface="Helvetica"/>
                  <a:ea typeface="Helvetica"/>
                  <a:cs typeface="Helvetica"/>
                  <a:sym typeface="Helvetica"/>
                </a:defRPr>
              </a:lvl1pPr>
            </a:lstStyle>
            <a:p>
              <a:pPr/>
              <a:r>
                <a:t>Service 1</a:t>
              </a:r>
            </a:p>
          </p:txBody>
        </p:sp>
        <p:sp>
          <p:nvSpPr>
            <p:cNvPr id="274" name="Donec sit amet tortor suscipit, aliquet lectus ac, molestie lectus. Donec tincidunt nunc tellus. Maecenas bibendum nulla a blandit volutpat. Duis"/>
            <p:cNvSpPr txBox="1"/>
            <p:nvPr/>
          </p:nvSpPr>
          <p:spPr>
            <a:xfrm>
              <a:off x="2506835" y="657100"/>
              <a:ext cx="465492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a:t>
              </a:r>
            </a:p>
          </p:txBody>
        </p:sp>
        <p:sp>
          <p:nvSpPr>
            <p:cNvPr id="275" name="L"/>
            <p:cNvSpPr txBox="1"/>
            <p:nvPr/>
          </p:nvSpPr>
          <p:spPr>
            <a:xfrm>
              <a:off x="745305" y="507613"/>
              <a:ext cx="538089"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3FA086"/>
                  </a:solidFill>
                  <a:latin typeface="Helvetica"/>
                  <a:ea typeface="Helvetica"/>
                  <a:cs typeface="Helvetica"/>
                  <a:sym typeface="Helvetica"/>
                </a:defRPr>
              </a:lvl1pPr>
            </a:lstStyle>
            <a:p>
              <a:pPr/>
              <a:r>
                <a:t>L</a:t>
              </a:r>
            </a:p>
          </p:txBody>
        </p:sp>
      </p:grpSp>
      <p:grpSp>
        <p:nvGrpSpPr>
          <p:cNvPr id="281" name="成组"/>
          <p:cNvGrpSpPr/>
          <p:nvPr/>
        </p:nvGrpSpPr>
        <p:grpSpPr>
          <a:xfrm>
            <a:off x="4416078" y="8971930"/>
            <a:ext cx="7152749" cy="2028702"/>
            <a:chOff x="0" y="0"/>
            <a:chExt cx="7152747" cy="2028700"/>
          </a:xfrm>
        </p:grpSpPr>
        <p:sp>
          <p:nvSpPr>
            <p:cNvPr id="277" name="圆形"/>
            <p:cNvSpPr/>
            <p:nvPr/>
          </p:nvSpPr>
          <p:spPr>
            <a:xfrm>
              <a:off x="0" y="0"/>
              <a:ext cx="2028701" cy="2028701"/>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78" name="Service 1"/>
            <p:cNvSpPr txBox="1"/>
            <p:nvPr/>
          </p:nvSpPr>
          <p:spPr>
            <a:xfrm>
              <a:off x="2491203" y="50800"/>
              <a:ext cx="1808362" cy="58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200">
                  <a:solidFill>
                    <a:srgbClr val="D2D2D2"/>
                  </a:solidFill>
                  <a:latin typeface="Helvetica"/>
                  <a:ea typeface="Helvetica"/>
                  <a:cs typeface="Helvetica"/>
                  <a:sym typeface="Helvetica"/>
                </a:defRPr>
              </a:lvl1pPr>
            </a:lstStyle>
            <a:p>
              <a:pPr/>
              <a:r>
                <a:t>Service 1</a:t>
              </a:r>
            </a:p>
          </p:txBody>
        </p:sp>
        <p:sp>
          <p:nvSpPr>
            <p:cNvPr id="279" name="Donec sit amet tortor suscipit, aliquet lectus ac, molestie lectus. Donec tincidunt nunc tellus. Maecenas bibendum nulla a blandit volutpat. Duis"/>
            <p:cNvSpPr txBox="1"/>
            <p:nvPr/>
          </p:nvSpPr>
          <p:spPr>
            <a:xfrm>
              <a:off x="2497828" y="657100"/>
              <a:ext cx="4654920"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a:t>
              </a:r>
            </a:p>
          </p:txBody>
        </p:sp>
        <p:sp>
          <p:nvSpPr>
            <p:cNvPr id="280" name="Z"/>
            <p:cNvSpPr txBox="1"/>
            <p:nvPr/>
          </p:nvSpPr>
          <p:spPr>
            <a:xfrm>
              <a:off x="724470" y="506349"/>
              <a:ext cx="579761"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F1C05F"/>
                  </a:solidFill>
                  <a:latin typeface="Helvetica"/>
                  <a:ea typeface="Helvetica"/>
                  <a:cs typeface="Helvetica"/>
                  <a:sym typeface="Helvetica"/>
                </a:defRPr>
              </a:lvl1pPr>
            </a:lstStyle>
            <a:p>
              <a:pPr/>
              <a:r>
                <a:t>Z</a:t>
              </a:r>
            </a:p>
          </p:txBody>
        </p:sp>
      </p:grpSp>
      <p:grpSp>
        <p:nvGrpSpPr>
          <p:cNvPr id="286" name="成组"/>
          <p:cNvGrpSpPr/>
          <p:nvPr/>
        </p:nvGrpSpPr>
        <p:grpSpPr>
          <a:xfrm>
            <a:off x="12815553" y="8971930"/>
            <a:ext cx="7165069" cy="2028702"/>
            <a:chOff x="0" y="0"/>
            <a:chExt cx="7165068" cy="2028700"/>
          </a:xfrm>
        </p:grpSpPr>
        <p:sp>
          <p:nvSpPr>
            <p:cNvPr id="282" name="圆形"/>
            <p:cNvSpPr/>
            <p:nvPr/>
          </p:nvSpPr>
          <p:spPr>
            <a:xfrm>
              <a:off x="0" y="0"/>
              <a:ext cx="2028701" cy="2028701"/>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83" name="Service 1"/>
            <p:cNvSpPr txBox="1"/>
            <p:nvPr/>
          </p:nvSpPr>
          <p:spPr>
            <a:xfrm>
              <a:off x="2503523" y="49537"/>
              <a:ext cx="180836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200">
                  <a:solidFill>
                    <a:srgbClr val="D2D2D2"/>
                  </a:solidFill>
                  <a:latin typeface="Helvetica"/>
                  <a:ea typeface="Helvetica"/>
                  <a:cs typeface="Helvetica"/>
                  <a:sym typeface="Helvetica"/>
                </a:defRPr>
              </a:lvl1pPr>
            </a:lstStyle>
            <a:p>
              <a:pPr/>
              <a:r>
                <a:t>Service 1</a:t>
              </a:r>
            </a:p>
          </p:txBody>
        </p:sp>
        <p:sp>
          <p:nvSpPr>
            <p:cNvPr id="284" name="Donec sit amet tortor suscipit, aliquet lectus ac, molestie lectus. Donec tincidunt nunc tellus. Maecenas bibendum nulla a blandit volutpat. Duis"/>
            <p:cNvSpPr txBox="1"/>
            <p:nvPr/>
          </p:nvSpPr>
          <p:spPr>
            <a:xfrm>
              <a:off x="2510148" y="655837"/>
              <a:ext cx="465492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a:t>
              </a:r>
            </a:p>
          </p:txBody>
        </p:sp>
        <p:sp>
          <p:nvSpPr>
            <p:cNvPr id="285" name="„"/>
            <p:cNvSpPr txBox="1"/>
            <p:nvPr/>
          </p:nvSpPr>
          <p:spPr>
            <a:xfrm>
              <a:off x="830323" y="506349"/>
              <a:ext cx="36805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B9B9B9"/>
                  </a:solidFill>
                  <a:latin typeface="Helvetica"/>
                  <a:ea typeface="Helvetica"/>
                  <a:cs typeface="Helvetica"/>
                  <a:sym typeface="Helvetica"/>
                </a:defRPr>
              </a:lvl1pPr>
            </a:lstStyle>
            <a:p>
              <a:pPr/>
              <a:r>
                <a:t>„</a:t>
              </a:r>
            </a:p>
          </p:txBody>
        </p:sp>
      </p:grpSp>
      <p:grpSp>
        <p:nvGrpSpPr>
          <p:cNvPr id="291" name="成组"/>
          <p:cNvGrpSpPr/>
          <p:nvPr/>
        </p:nvGrpSpPr>
        <p:grpSpPr>
          <a:xfrm>
            <a:off x="4416078" y="4571527"/>
            <a:ext cx="7149437" cy="2028701"/>
            <a:chOff x="0" y="0"/>
            <a:chExt cx="7149435" cy="2028700"/>
          </a:xfrm>
        </p:grpSpPr>
        <p:sp>
          <p:nvSpPr>
            <p:cNvPr id="287" name="圆形"/>
            <p:cNvSpPr/>
            <p:nvPr/>
          </p:nvSpPr>
          <p:spPr>
            <a:xfrm>
              <a:off x="0" y="0"/>
              <a:ext cx="2028701" cy="2028701"/>
            </a:xfrm>
            <a:prstGeom prst="ellipse">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288" name="Service 1"/>
            <p:cNvSpPr txBox="1"/>
            <p:nvPr/>
          </p:nvSpPr>
          <p:spPr>
            <a:xfrm>
              <a:off x="2487891" y="52062"/>
              <a:ext cx="180836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lvl1pPr algn="l">
                <a:defRPr sz="3200">
                  <a:solidFill>
                    <a:srgbClr val="D2D2D2"/>
                  </a:solidFill>
                  <a:latin typeface="Helvetica"/>
                  <a:ea typeface="Helvetica"/>
                  <a:cs typeface="Helvetica"/>
                  <a:sym typeface="Helvetica"/>
                </a:defRPr>
              </a:lvl1pPr>
            </a:lstStyle>
            <a:p>
              <a:pPr/>
              <a:r>
                <a:t>Service 1</a:t>
              </a:r>
            </a:p>
          </p:txBody>
        </p:sp>
        <p:sp>
          <p:nvSpPr>
            <p:cNvPr id="289" name="Donec sit amet tortor suscipit, aliquet lectus ac, molestie lectus. Donec tincidunt nunc tellus. Maecenas bibendum nulla a blandit volutpat. Duis"/>
            <p:cNvSpPr txBox="1"/>
            <p:nvPr/>
          </p:nvSpPr>
          <p:spPr>
            <a:xfrm>
              <a:off x="2494515" y="658363"/>
              <a:ext cx="4654921"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2000">
                  <a:solidFill>
                    <a:srgbClr val="D4D2D6"/>
                  </a:solidFill>
                  <a:latin typeface="Helvetica"/>
                  <a:ea typeface="Helvetica"/>
                  <a:cs typeface="Helvetica"/>
                  <a:sym typeface="Helvetica"/>
                </a:defRPr>
              </a:lvl1pPr>
            </a:lstStyle>
            <a:p>
              <a:pPr/>
              <a:r>
                <a:t>Donec sit amet tortor suscipit, aliquet lectus ac, molestie lectus. Donec tincidunt nunc tellus. Maecenas bibendum nulla a blandit volutpat. Duis</a:t>
              </a:r>
            </a:p>
          </p:txBody>
        </p:sp>
        <p:sp>
          <p:nvSpPr>
            <p:cNvPr id="290" name="Ĥ"/>
            <p:cNvSpPr txBox="1"/>
            <p:nvPr/>
          </p:nvSpPr>
          <p:spPr>
            <a:xfrm>
              <a:off x="682054" y="505778"/>
              <a:ext cx="664593"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000">
                  <a:solidFill>
                    <a:srgbClr val="FF635F"/>
                  </a:solidFill>
                  <a:latin typeface="Helvetica"/>
                  <a:ea typeface="Helvetica"/>
                  <a:cs typeface="Helvetica"/>
                  <a:sym typeface="Helvetica"/>
                </a:defRPr>
              </a:lvl1pPr>
            </a:lstStyle>
            <a:p>
              <a:pPr/>
              <a:r>
                <a:t>Ĥ</a:t>
              </a:r>
            </a:p>
          </p:txBody>
        </p:sp>
      </p:grpSp>
    </p:spTree>
  </p:cSld>
  <p:clrMapOvr>
    <a:masterClrMapping/>
  </p:clrMapOvr>
  <mc:AlternateContent xmlns:mc="http://schemas.openxmlformats.org/markup-compatibility/2006">
    <mc:Choice xmlns:p14="http://schemas.microsoft.com/office/powerpoint/2010/main" Requires="p14">
      <p:transition spd="slow" advClick="0" advTm="0" p14:dur="125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91"/>
                                        </p:tgtEl>
                                        <p:attrNameLst>
                                          <p:attrName>style.visibility</p:attrName>
                                        </p:attrNameLst>
                                      </p:cBhvr>
                                      <p:to>
                                        <p:strVal val="visible"/>
                                      </p:to>
                                    </p:set>
                                    <p:anim calcmode="lin" valueType="num">
                                      <p:cBhvr>
                                        <p:cTn id="7" dur="850" fill="hold"/>
                                        <p:tgtEl>
                                          <p:spTgt spid="291"/>
                                        </p:tgtEl>
                                        <p:attrNameLst>
                                          <p:attrName>ppt_w</p:attrName>
                                        </p:attrNameLst>
                                      </p:cBhvr>
                                      <p:tavLst>
                                        <p:tav tm="0">
                                          <p:val>
                                            <p:fltVal val="0"/>
                                          </p:val>
                                        </p:tav>
                                        <p:tav tm="100000">
                                          <p:val>
                                            <p:strVal val="#ppt_w"/>
                                          </p:val>
                                        </p:tav>
                                      </p:tavLst>
                                    </p:anim>
                                    <p:anim calcmode="lin" valueType="num">
                                      <p:cBhvr>
                                        <p:cTn id="8" dur="850" fill="hold"/>
                                        <p:tgtEl>
                                          <p:spTgt spid="29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76"/>
                                        </p:tgtEl>
                                        <p:attrNameLst>
                                          <p:attrName>style.visibility</p:attrName>
                                        </p:attrNameLst>
                                      </p:cBhvr>
                                      <p:to>
                                        <p:strVal val="visible"/>
                                      </p:to>
                                    </p:set>
                                    <p:anim calcmode="lin" valueType="num">
                                      <p:cBhvr>
                                        <p:cTn id="13" dur="850" fill="hold"/>
                                        <p:tgtEl>
                                          <p:spTgt spid="276"/>
                                        </p:tgtEl>
                                        <p:attrNameLst>
                                          <p:attrName>ppt_w</p:attrName>
                                        </p:attrNameLst>
                                      </p:cBhvr>
                                      <p:tavLst>
                                        <p:tav tm="0">
                                          <p:val>
                                            <p:fltVal val="0"/>
                                          </p:val>
                                        </p:tav>
                                        <p:tav tm="100000">
                                          <p:val>
                                            <p:strVal val="#ppt_w"/>
                                          </p:val>
                                        </p:tav>
                                      </p:tavLst>
                                    </p:anim>
                                    <p:anim calcmode="lin" valueType="num">
                                      <p:cBhvr>
                                        <p:cTn id="14" dur="850" fill="hold"/>
                                        <p:tgtEl>
                                          <p:spTgt spid="27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281"/>
                                        </p:tgtEl>
                                        <p:attrNameLst>
                                          <p:attrName>style.visibility</p:attrName>
                                        </p:attrNameLst>
                                      </p:cBhvr>
                                      <p:to>
                                        <p:strVal val="visible"/>
                                      </p:to>
                                    </p:set>
                                    <p:anim calcmode="lin" valueType="num">
                                      <p:cBhvr>
                                        <p:cTn id="19" dur="850" fill="hold"/>
                                        <p:tgtEl>
                                          <p:spTgt spid="281"/>
                                        </p:tgtEl>
                                        <p:attrNameLst>
                                          <p:attrName>ppt_w</p:attrName>
                                        </p:attrNameLst>
                                      </p:cBhvr>
                                      <p:tavLst>
                                        <p:tav tm="0">
                                          <p:val>
                                            <p:fltVal val="0"/>
                                          </p:val>
                                        </p:tav>
                                        <p:tav tm="100000">
                                          <p:val>
                                            <p:strVal val="#ppt_w"/>
                                          </p:val>
                                        </p:tav>
                                      </p:tavLst>
                                    </p:anim>
                                    <p:anim calcmode="lin" valueType="num">
                                      <p:cBhvr>
                                        <p:cTn id="20" dur="850" fill="hold"/>
                                        <p:tgtEl>
                                          <p:spTgt spid="28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286"/>
                                        </p:tgtEl>
                                        <p:attrNameLst>
                                          <p:attrName>style.visibility</p:attrName>
                                        </p:attrNameLst>
                                      </p:cBhvr>
                                      <p:to>
                                        <p:strVal val="visible"/>
                                      </p:to>
                                    </p:set>
                                    <p:anim calcmode="lin" valueType="num">
                                      <p:cBhvr>
                                        <p:cTn id="25" dur="850" fill="hold"/>
                                        <p:tgtEl>
                                          <p:spTgt spid="286"/>
                                        </p:tgtEl>
                                        <p:attrNameLst>
                                          <p:attrName>ppt_w</p:attrName>
                                        </p:attrNameLst>
                                      </p:cBhvr>
                                      <p:tavLst>
                                        <p:tav tm="0">
                                          <p:val>
                                            <p:fltVal val="0"/>
                                          </p:val>
                                        </p:tav>
                                        <p:tav tm="100000">
                                          <p:val>
                                            <p:strVal val="#ppt_w"/>
                                          </p:val>
                                        </p:tav>
                                      </p:tavLst>
                                    </p:anim>
                                    <p:anim calcmode="lin" valueType="num">
                                      <p:cBhvr>
                                        <p:cTn id="26" dur="850" fill="hold"/>
                                        <p:tgtEl>
                                          <p:spTgt spid="2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1" grpId="3"/>
      <p:bldP build="whole" bldLvl="1" animBg="1" rev="0" advAuto="0" spid="291" grpId="1"/>
      <p:bldP build="whole" bldLvl="1" animBg="1" rev="0" advAuto="0" spid="286" grpId="4"/>
      <p:bldP build="whole" bldLvl="1" animBg="1" rev="0" advAuto="0" spid="276" grpId="2"/>
    </p:bldLst>
  </p:timing>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