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slideMaster3.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0.xml" ContentType="application/vnd.openxmlformats-officedocument.presentationml.slideLayout+xml"/>
  <Override PartName="/ppt/slideLayouts/slideLayout3.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2.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33.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34.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35.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36.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0.xml.rels" ContentType="application/vnd.openxmlformats-package.relationships+xml"/>
  <Override PartName="/ppt/slideLayouts/_rels/slideLayout3.xml.rels" ContentType="application/vnd.openxmlformats-package.relationships+xml"/>
  <Override PartName="/ppt/slideLayouts/_rels/slideLayout31.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34.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35.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_rels/presentation.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media/image1.png" ContentType="image/png"/>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84B1A8A3-3A23-4A68-AB1B-5BF1C06A7EA4}"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40000" y="270000"/>
            <a:ext cx="9000000" cy="990000"/>
          </a:xfrm>
          <a:prstGeom prst="rect">
            <a:avLst/>
          </a:prstGeom>
          <a:noFill/>
          <a:ln w="0">
            <a:noFill/>
          </a:ln>
        </p:spPr>
        <p:txBody>
          <a:bodyPr lIns="0" rIns="0" tIns="0" bIns="0" anchor="ctr">
            <a:normAutofit/>
          </a:bodyPr>
          <a:p>
            <a:pPr indent="0">
              <a:buNone/>
            </a:pPr>
            <a:endParaRPr b="0" lang="en-US" sz="4500" spc="-1" strike="noStrike">
              <a:solidFill>
                <a:srgbClr val="04617b"/>
              </a:solidFill>
              <a:latin typeface="Source Sans Pro Light"/>
            </a:endParaRPr>
          </a:p>
        </p:txBody>
      </p:sp>
      <p:sp>
        <p:nvSpPr>
          <p:cNvPr id="28" name="PlaceHolder 2"/>
          <p:cNvSpPr>
            <a:spLocks noGrp="1"/>
          </p:cNvSpPr>
          <p:nvPr>
            <p:ph/>
          </p:nvPr>
        </p:nvSpPr>
        <p:spPr>
          <a:xfrm>
            <a:off x="540000" y="1440000"/>
            <a:ext cx="9000000" cy="1931760"/>
          </a:xfrm>
          <a:prstGeom prst="rect">
            <a:avLst/>
          </a:prstGeom>
          <a:noFill/>
          <a:ln w="0">
            <a:noFill/>
          </a:ln>
        </p:spPr>
        <p:txBody>
          <a:bodyPr lIns="0" rIns="0" tIns="0" bIns="0" anchor="t">
            <a:normAutofit/>
          </a:bodyPr>
          <a:p>
            <a:pPr indent="0">
              <a:spcAft>
                <a:spcPts val="1057"/>
              </a:spcAft>
              <a:buNone/>
            </a:pPr>
            <a:endParaRPr b="0" lang="en-US" sz="2400" spc="-1" strike="noStrike">
              <a:solidFill>
                <a:srgbClr val="000000"/>
              </a:solidFill>
              <a:latin typeface="Source Sans Pro"/>
            </a:endParaRPr>
          </a:p>
        </p:txBody>
      </p:sp>
      <p:sp>
        <p:nvSpPr>
          <p:cNvPr id="29" name="PlaceHolder 3"/>
          <p:cNvSpPr>
            <a:spLocks noGrp="1"/>
          </p:cNvSpPr>
          <p:nvPr>
            <p:ph/>
          </p:nvPr>
        </p:nvSpPr>
        <p:spPr>
          <a:xfrm>
            <a:off x="540000" y="3555720"/>
            <a:ext cx="9000000" cy="1931760"/>
          </a:xfrm>
          <a:prstGeom prst="rect">
            <a:avLst/>
          </a:prstGeom>
          <a:noFill/>
          <a:ln w="0">
            <a:noFill/>
          </a:ln>
        </p:spPr>
        <p:txBody>
          <a:bodyPr lIns="0" rIns="0" tIns="0" bIns="0" anchor="t">
            <a:normAutofit/>
          </a:bodyPr>
          <a:p>
            <a:pPr indent="0">
              <a:spcAft>
                <a:spcPts val="1057"/>
              </a:spcAft>
              <a:buNone/>
            </a:pPr>
            <a:endParaRPr b="0" lang="en-US" sz="2400" spc="-1" strike="noStrike">
              <a:solidFill>
                <a:srgbClr val="000000"/>
              </a:solidFill>
              <a:latin typeface="Source Sans Pro"/>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09D57C8C-938F-4706-B7EB-61AA4AA0CDB7}"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40000" y="270000"/>
            <a:ext cx="9000000" cy="990000"/>
          </a:xfrm>
          <a:prstGeom prst="rect">
            <a:avLst/>
          </a:prstGeom>
          <a:noFill/>
          <a:ln w="0">
            <a:noFill/>
          </a:ln>
        </p:spPr>
        <p:txBody>
          <a:bodyPr lIns="0" rIns="0" tIns="0" bIns="0" anchor="ctr">
            <a:normAutofit/>
          </a:bodyPr>
          <a:p>
            <a:pPr indent="0">
              <a:buNone/>
            </a:pPr>
            <a:endParaRPr b="0" lang="en-US" sz="4500" spc="-1" strike="noStrike">
              <a:solidFill>
                <a:srgbClr val="04617b"/>
              </a:solidFill>
              <a:latin typeface="Source Sans Pro Light"/>
            </a:endParaRPr>
          </a:p>
        </p:txBody>
      </p:sp>
      <p:sp>
        <p:nvSpPr>
          <p:cNvPr id="31" name="PlaceHolder 2"/>
          <p:cNvSpPr>
            <a:spLocks noGrp="1"/>
          </p:cNvSpPr>
          <p:nvPr>
            <p:ph/>
          </p:nvPr>
        </p:nvSpPr>
        <p:spPr>
          <a:xfrm>
            <a:off x="540000" y="1440000"/>
            <a:ext cx="4391640" cy="1931760"/>
          </a:xfrm>
          <a:prstGeom prst="rect">
            <a:avLst/>
          </a:prstGeom>
          <a:noFill/>
          <a:ln w="0">
            <a:noFill/>
          </a:ln>
        </p:spPr>
        <p:txBody>
          <a:bodyPr lIns="0" rIns="0" tIns="0" bIns="0" anchor="t">
            <a:normAutofit/>
          </a:bodyPr>
          <a:p>
            <a:pPr indent="0">
              <a:spcAft>
                <a:spcPts val="1057"/>
              </a:spcAft>
              <a:buNone/>
            </a:pPr>
            <a:endParaRPr b="0" lang="en-US" sz="2400" spc="-1" strike="noStrike">
              <a:solidFill>
                <a:srgbClr val="000000"/>
              </a:solidFill>
              <a:latin typeface="Source Sans Pro"/>
            </a:endParaRPr>
          </a:p>
        </p:txBody>
      </p:sp>
      <p:sp>
        <p:nvSpPr>
          <p:cNvPr id="32" name="PlaceHolder 3"/>
          <p:cNvSpPr>
            <a:spLocks noGrp="1"/>
          </p:cNvSpPr>
          <p:nvPr>
            <p:ph/>
          </p:nvPr>
        </p:nvSpPr>
        <p:spPr>
          <a:xfrm>
            <a:off x="5151600" y="1440000"/>
            <a:ext cx="4391640" cy="1931760"/>
          </a:xfrm>
          <a:prstGeom prst="rect">
            <a:avLst/>
          </a:prstGeom>
          <a:noFill/>
          <a:ln w="0">
            <a:noFill/>
          </a:ln>
        </p:spPr>
        <p:txBody>
          <a:bodyPr lIns="0" rIns="0" tIns="0" bIns="0" anchor="t">
            <a:normAutofit/>
          </a:bodyPr>
          <a:p>
            <a:pPr indent="0">
              <a:spcAft>
                <a:spcPts val="1057"/>
              </a:spcAft>
              <a:buNone/>
            </a:pPr>
            <a:endParaRPr b="0" lang="en-US" sz="2400" spc="-1" strike="noStrike">
              <a:solidFill>
                <a:srgbClr val="000000"/>
              </a:solidFill>
              <a:latin typeface="Source Sans Pro"/>
            </a:endParaRPr>
          </a:p>
        </p:txBody>
      </p:sp>
      <p:sp>
        <p:nvSpPr>
          <p:cNvPr id="33" name="PlaceHolder 4"/>
          <p:cNvSpPr>
            <a:spLocks noGrp="1"/>
          </p:cNvSpPr>
          <p:nvPr>
            <p:ph/>
          </p:nvPr>
        </p:nvSpPr>
        <p:spPr>
          <a:xfrm>
            <a:off x="540000" y="3555720"/>
            <a:ext cx="4391640" cy="1931760"/>
          </a:xfrm>
          <a:prstGeom prst="rect">
            <a:avLst/>
          </a:prstGeom>
          <a:noFill/>
          <a:ln w="0">
            <a:noFill/>
          </a:ln>
        </p:spPr>
        <p:txBody>
          <a:bodyPr lIns="0" rIns="0" tIns="0" bIns="0" anchor="t">
            <a:normAutofit/>
          </a:bodyPr>
          <a:p>
            <a:pPr indent="0">
              <a:spcAft>
                <a:spcPts val="1057"/>
              </a:spcAft>
              <a:buNone/>
            </a:pPr>
            <a:endParaRPr b="0" lang="en-US" sz="2400" spc="-1" strike="noStrike">
              <a:solidFill>
                <a:srgbClr val="000000"/>
              </a:solidFill>
              <a:latin typeface="Source Sans Pro"/>
            </a:endParaRPr>
          </a:p>
        </p:txBody>
      </p:sp>
      <p:sp>
        <p:nvSpPr>
          <p:cNvPr id="34" name="PlaceHolder 5"/>
          <p:cNvSpPr>
            <a:spLocks noGrp="1"/>
          </p:cNvSpPr>
          <p:nvPr>
            <p:ph/>
          </p:nvPr>
        </p:nvSpPr>
        <p:spPr>
          <a:xfrm>
            <a:off x="5151600" y="3555720"/>
            <a:ext cx="4391640" cy="1931760"/>
          </a:xfrm>
          <a:prstGeom prst="rect">
            <a:avLst/>
          </a:prstGeom>
          <a:noFill/>
          <a:ln w="0">
            <a:noFill/>
          </a:ln>
        </p:spPr>
        <p:txBody>
          <a:bodyPr lIns="0" rIns="0" tIns="0" bIns="0" anchor="t">
            <a:normAutofit/>
          </a:bodyPr>
          <a:p>
            <a:pPr indent="0">
              <a:spcAft>
                <a:spcPts val="1057"/>
              </a:spcAft>
              <a:buNone/>
            </a:pPr>
            <a:endParaRPr b="0" lang="en-US" sz="2400" spc="-1" strike="noStrike">
              <a:solidFill>
                <a:srgbClr val="000000"/>
              </a:solidFill>
              <a:latin typeface="Source Sans Pro"/>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C0918ECA-72D6-4254-813C-C00E6F229990}"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40000" y="270000"/>
            <a:ext cx="9000000" cy="990000"/>
          </a:xfrm>
          <a:prstGeom prst="rect">
            <a:avLst/>
          </a:prstGeom>
          <a:noFill/>
          <a:ln w="0">
            <a:noFill/>
          </a:ln>
        </p:spPr>
        <p:txBody>
          <a:bodyPr lIns="0" rIns="0" tIns="0" bIns="0" anchor="ctr">
            <a:normAutofit/>
          </a:bodyPr>
          <a:p>
            <a:pPr indent="0">
              <a:buNone/>
            </a:pPr>
            <a:endParaRPr b="0" lang="en-US" sz="4500" spc="-1" strike="noStrike">
              <a:solidFill>
                <a:srgbClr val="04617b"/>
              </a:solidFill>
              <a:latin typeface="Source Sans Pro Light"/>
            </a:endParaRPr>
          </a:p>
        </p:txBody>
      </p:sp>
      <p:sp>
        <p:nvSpPr>
          <p:cNvPr id="36" name="PlaceHolder 2"/>
          <p:cNvSpPr>
            <a:spLocks noGrp="1"/>
          </p:cNvSpPr>
          <p:nvPr>
            <p:ph/>
          </p:nvPr>
        </p:nvSpPr>
        <p:spPr>
          <a:xfrm>
            <a:off x="540000" y="1440000"/>
            <a:ext cx="2897640" cy="1931760"/>
          </a:xfrm>
          <a:prstGeom prst="rect">
            <a:avLst/>
          </a:prstGeom>
          <a:noFill/>
          <a:ln w="0">
            <a:noFill/>
          </a:ln>
        </p:spPr>
        <p:txBody>
          <a:bodyPr lIns="0" rIns="0" tIns="0" bIns="0" anchor="t">
            <a:normAutofit/>
          </a:bodyPr>
          <a:p>
            <a:pPr indent="0">
              <a:spcAft>
                <a:spcPts val="1057"/>
              </a:spcAft>
              <a:buNone/>
            </a:pPr>
            <a:endParaRPr b="0" lang="en-US" sz="2400" spc="-1" strike="noStrike">
              <a:solidFill>
                <a:srgbClr val="000000"/>
              </a:solidFill>
              <a:latin typeface="Source Sans Pro"/>
            </a:endParaRPr>
          </a:p>
        </p:txBody>
      </p:sp>
      <p:sp>
        <p:nvSpPr>
          <p:cNvPr id="37" name="PlaceHolder 3"/>
          <p:cNvSpPr>
            <a:spLocks noGrp="1"/>
          </p:cNvSpPr>
          <p:nvPr>
            <p:ph/>
          </p:nvPr>
        </p:nvSpPr>
        <p:spPr>
          <a:xfrm>
            <a:off x="3583080" y="1440000"/>
            <a:ext cx="2897640" cy="1931760"/>
          </a:xfrm>
          <a:prstGeom prst="rect">
            <a:avLst/>
          </a:prstGeom>
          <a:noFill/>
          <a:ln w="0">
            <a:noFill/>
          </a:ln>
        </p:spPr>
        <p:txBody>
          <a:bodyPr lIns="0" rIns="0" tIns="0" bIns="0" anchor="t">
            <a:normAutofit/>
          </a:bodyPr>
          <a:p>
            <a:pPr indent="0">
              <a:spcAft>
                <a:spcPts val="1057"/>
              </a:spcAft>
              <a:buNone/>
            </a:pPr>
            <a:endParaRPr b="0" lang="en-US" sz="2400" spc="-1" strike="noStrike">
              <a:solidFill>
                <a:srgbClr val="000000"/>
              </a:solidFill>
              <a:latin typeface="Source Sans Pro"/>
            </a:endParaRPr>
          </a:p>
        </p:txBody>
      </p:sp>
      <p:sp>
        <p:nvSpPr>
          <p:cNvPr id="38" name="PlaceHolder 4"/>
          <p:cNvSpPr>
            <a:spLocks noGrp="1"/>
          </p:cNvSpPr>
          <p:nvPr>
            <p:ph/>
          </p:nvPr>
        </p:nvSpPr>
        <p:spPr>
          <a:xfrm>
            <a:off x="6625800" y="1440000"/>
            <a:ext cx="2897640" cy="1931760"/>
          </a:xfrm>
          <a:prstGeom prst="rect">
            <a:avLst/>
          </a:prstGeom>
          <a:noFill/>
          <a:ln w="0">
            <a:noFill/>
          </a:ln>
        </p:spPr>
        <p:txBody>
          <a:bodyPr lIns="0" rIns="0" tIns="0" bIns="0" anchor="t">
            <a:normAutofit/>
          </a:bodyPr>
          <a:p>
            <a:pPr indent="0">
              <a:spcAft>
                <a:spcPts val="1057"/>
              </a:spcAft>
              <a:buNone/>
            </a:pPr>
            <a:endParaRPr b="0" lang="en-US" sz="2400" spc="-1" strike="noStrike">
              <a:solidFill>
                <a:srgbClr val="000000"/>
              </a:solidFill>
              <a:latin typeface="Source Sans Pro"/>
            </a:endParaRPr>
          </a:p>
        </p:txBody>
      </p:sp>
      <p:sp>
        <p:nvSpPr>
          <p:cNvPr id="39" name="PlaceHolder 5"/>
          <p:cNvSpPr>
            <a:spLocks noGrp="1"/>
          </p:cNvSpPr>
          <p:nvPr>
            <p:ph/>
          </p:nvPr>
        </p:nvSpPr>
        <p:spPr>
          <a:xfrm>
            <a:off x="540000" y="3555720"/>
            <a:ext cx="2897640" cy="1931760"/>
          </a:xfrm>
          <a:prstGeom prst="rect">
            <a:avLst/>
          </a:prstGeom>
          <a:noFill/>
          <a:ln w="0">
            <a:noFill/>
          </a:ln>
        </p:spPr>
        <p:txBody>
          <a:bodyPr lIns="0" rIns="0" tIns="0" bIns="0" anchor="t">
            <a:normAutofit/>
          </a:bodyPr>
          <a:p>
            <a:pPr indent="0">
              <a:spcAft>
                <a:spcPts val="1057"/>
              </a:spcAft>
              <a:buNone/>
            </a:pPr>
            <a:endParaRPr b="0" lang="en-US" sz="2400" spc="-1" strike="noStrike">
              <a:solidFill>
                <a:srgbClr val="000000"/>
              </a:solidFill>
              <a:latin typeface="Source Sans Pro"/>
            </a:endParaRPr>
          </a:p>
        </p:txBody>
      </p:sp>
      <p:sp>
        <p:nvSpPr>
          <p:cNvPr id="40" name="PlaceHolder 6"/>
          <p:cNvSpPr>
            <a:spLocks noGrp="1"/>
          </p:cNvSpPr>
          <p:nvPr>
            <p:ph/>
          </p:nvPr>
        </p:nvSpPr>
        <p:spPr>
          <a:xfrm>
            <a:off x="3583080" y="3555720"/>
            <a:ext cx="2897640" cy="1931760"/>
          </a:xfrm>
          <a:prstGeom prst="rect">
            <a:avLst/>
          </a:prstGeom>
          <a:noFill/>
          <a:ln w="0">
            <a:noFill/>
          </a:ln>
        </p:spPr>
        <p:txBody>
          <a:bodyPr lIns="0" rIns="0" tIns="0" bIns="0" anchor="t">
            <a:normAutofit/>
          </a:bodyPr>
          <a:p>
            <a:pPr indent="0">
              <a:spcAft>
                <a:spcPts val="1057"/>
              </a:spcAft>
              <a:buNone/>
            </a:pPr>
            <a:endParaRPr b="0" lang="en-US" sz="2400" spc="-1" strike="noStrike">
              <a:solidFill>
                <a:srgbClr val="000000"/>
              </a:solidFill>
              <a:latin typeface="Source Sans Pro"/>
            </a:endParaRPr>
          </a:p>
        </p:txBody>
      </p:sp>
      <p:sp>
        <p:nvSpPr>
          <p:cNvPr id="41" name="PlaceHolder 7"/>
          <p:cNvSpPr>
            <a:spLocks noGrp="1"/>
          </p:cNvSpPr>
          <p:nvPr>
            <p:ph/>
          </p:nvPr>
        </p:nvSpPr>
        <p:spPr>
          <a:xfrm>
            <a:off x="6625800" y="3555720"/>
            <a:ext cx="2897640" cy="1931760"/>
          </a:xfrm>
          <a:prstGeom prst="rect">
            <a:avLst/>
          </a:prstGeom>
          <a:noFill/>
          <a:ln w="0">
            <a:noFill/>
          </a:ln>
        </p:spPr>
        <p:txBody>
          <a:bodyPr lIns="0" rIns="0" tIns="0" bIns="0" anchor="t">
            <a:normAutofit/>
          </a:bodyPr>
          <a:p>
            <a:pPr indent="0">
              <a:spcAft>
                <a:spcPts val="1057"/>
              </a:spcAft>
              <a:buNone/>
            </a:pPr>
            <a:endParaRPr b="0" lang="en-US" sz="2400" spc="-1" strike="noStrike">
              <a:solidFill>
                <a:srgbClr val="000000"/>
              </a:solidFill>
              <a:latin typeface="Source Sans Pro"/>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095CF90D-EE54-4B6B-A8D6-68E796EC7406}"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DDBABF2E-1515-4F2F-9B36-16D8C3DC70FE}"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540000" y="270000"/>
            <a:ext cx="9000000" cy="990000"/>
          </a:xfrm>
          <a:prstGeom prst="rect">
            <a:avLst/>
          </a:prstGeom>
          <a:noFill/>
          <a:ln w="0">
            <a:noFill/>
          </a:ln>
        </p:spPr>
        <p:txBody>
          <a:bodyPr lIns="0" rIns="0" tIns="0" bIns="0" anchor="ctr">
            <a:normAutofit/>
          </a:bodyPr>
          <a:p>
            <a:pPr indent="0">
              <a:buNone/>
            </a:pPr>
            <a:endParaRPr b="0" lang="en-US" sz="4500" spc="-1" strike="noStrike">
              <a:solidFill>
                <a:srgbClr val="04617b"/>
              </a:solidFill>
              <a:latin typeface="Source Sans Pro Light"/>
            </a:endParaRPr>
          </a:p>
        </p:txBody>
      </p:sp>
      <p:sp>
        <p:nvSpPr>
          <p:cNvPr id="49" name="PlaceHolder 2"/>
          <p:cNvSpPr>
            <a:spLocks noGrp="1"/>
          </p:cNvSpPr>
          <p:nvPr>
            <p:ph type="subTitle"/>
          </p:nvPr>
        </p:nvSpPr>
        <p:spPr>
          <a:xfrm>
            <a:off x="540000" y="1440000"/>
            <a:ext cx="9000000" cy="4050000"/>
          </a:xfrm>
          <a:prstGeom prst="rect">
            <a:avLst/>
          </a:prstGeom>
          <a:noFill/>
          <a:ln w="0">
            <a:noFill/>
          </a:ln>
        </p:spPr>
        <p:txBody>
          <a:bodyPr lIns="0" rIns="0" tIns="0" bIns="0" anchor="ctr">
            <a:noAutofit/>
          </a:bodyPr>
          <a:p>
            <a:pPr indent="0" algn="ctr">
              <a:buNone/>
            </a:pPr>
            <a:endParaRPr b="1" lang="en-US" sz="4000" spc="-1" strike="noStrike">
              <a:solidFill>
                <a:srgbClr val="009eda"/>
              </a:solidFill>
              <a:latin typeface="Source Sans Pro Black"/>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307EF74F-A871-4AEB-88A1-879B347248C4}"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40000" y="270000"/>
            <a:ext cx="9000000" cy="990000"/>
          </a:xfrm>
          <a:prstGeom prst="rect">
            <a:avLst/>
          </a:prstGeom>
          <a:noFill/>
          <a:ln w="0">
            <a:noFill/>
          </a:ln>
        </p:spPr>
        <p:txBody>
          <a:bodyPr lIns="0" rIns="0" tIns="0" bIns="0" anchor="ctr">
            <a:normAutofit/>
          </a:bodyPr>
          <a:p>
            <a:pPr indent="0">
              <a:buNone/>
            </a:pPr>
            <a:endParaRPr b="0" lang="en-US" sz="4500" spc="-1" strike="noStrike">
              <a:solidFill>
                <a:srgbClr val="04617b"/>
              </a:solidFill>
              <a:latin typeface="Source Sans Pro Light"/>
            </a:endParaRPr>
          </a:p>
        </p:txBody>
      </p:sp>
      <p:sp>
        <p:nvSpPr>
          <p:cNvPr id="51" name="PlaceHolder 2"/>
          <p:cNvSpPr>
            <a:spLocks noGrp="1"/>
          </p:cNvSpPr>
          <p:nvPr>
            <p:ph/>
          </p:nvPr>
        </p:nvSpPr>
        <p:spPr>
          <a:xfrm>
            <a:off x="540000" y="1440000"/>
            <a:ext cx="9000000" cy="4050000"/>
          </a:xfrm>
          <a:prstGeom prst="rect">
            <a:avLst/>
          </a:prstGeom>
          <a:noFill/>
          <a:ln w="0">
            <a:noFill/>
          </a:ln>
        </p:spPr>
        <p:txBody>
          <a:bodyPr lIns="0" rIns="0" tIns="0" bIns="0" anchor="t">
            <a:normAutofit/>
          </a:bodyPr>
          <a:p>
            <a:pPr indent="0">
              <a:spcAft>
                <a:spcPts val="1057"/>
              </a:spcAft>
              <a:buNone/>
            </a:pPr>
            <a:endParaRPr b="0" lang="en-US" sz="2400" spc="-1" strike="noStrike">
              <a:solidFill>
                <a:srgbClr val="000000"/>
              </a:solidFill>
              <a:latin typeface="Source Sans Pro"/>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02C16339-4712-46E4-BD74-5A52A6F904B7}"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40000" y="270000"/>
            <a:ext cx="9000000" cy="990000"/>
          </a:xfrm>
          <a:prstGeom prst="rect">
            <a:avLst/>
          </a:prstGeom>
          <a:noFill/>
          <a:ln w="0">
            <a:noFill/>
          </a:ln>
        </p:spPr>
        <p:txBody>
          <a:bodyPr lIns="0" rIns="0" tIns="0" bIns="0" anchor="ctr">
            <a:normAutofit/>
          </a:bodyPr>
          <a:p>
            <a:pPr indent="0">
              <a:buNone/>
            </a:pPr>
            <a:endParaRPr b="0" lang="en-US" sz="4500" spc="-1" strike="noStrike">
              <a:solidFill>
                <a:srgbClr val="04617b"/>
              </a:solidFill>
              <a:latin typeface="Source Sans Pro Light"/>
            </a:endParaRPr>
          </a:p>
        </p:txBody>
      </p:sp>
      <p:sp>
        <p:nvSpPr>
          <p:cNvPr id="53" name="PlaceHolder 2"/>
          <p:cNvSpPr>
            <a:spLocks noGrp="1"/>
          </p:cNvSpPr>
          <p:nvPr>
            <p:ph/>
          </p:nvPr>
        </p:nvSpPr>
        <p:spPr>
          <a:xfrm>
            <a:off x="540000" y="1440000"/>
            <a:ext cx="4391640" cy="4050000"/>
          </a:xfrm>
          <a:prstGeom prst="rect">
            <a:avLst/>
          </a:prstGeom>
          <a:noFill/>
          <a:ln w="0">
            <a:noFill/>
          </a:ln>
        </p:spPr>
        <p:txBody>
          <a:bodyPr lIns="0" rIns="0" tIns="0" bIns="0" anchor="t">
            <a:normAutofit/>
          </a:bodyPr>
          <a:p>
            <a:pPr indent="0">
              <a:spcAft>
                <a:spcPts val="1057"/>
              </a:spcAft>
              <a:buNone/>
            </a:pPr>
            <a:endParaRPr b="0" lang="en-US" sz="2400" spc="-1" strike="noStrike">
              <a:solidFill>
                <a:srgbClr val="000000"/>
              </a:solidFill>
              <a:latin typeface="Source Sans Pro"/>
            </a:endParaRPr>
          </a:p>
        </p:txBody>
      </p:sp>
      <p:sp>
        <p:nvSpPr>
          <p:cNvPr id="54" name="PlaceHolder 3"/>
          <p:cNvSpPr>
            <a:spLocks noGrp="1"/>
          </p:cNvSpPr>
          <p:nvPr>
            <p:ph/>
          </p:nvPr>
        </p:nvSpPr>
        <p:spPr>
          <a:xfrm>
            <a:off x="5151600" y="1440000"/>
            <a:ext cx="4391640" cy="4050000"/>
          </a:xfrm>
          <a:prstGeom prst="rect">
            <a:avLst/>
          </a:prstGeom>
          <a:noFill/>
          <a:ln w="0">
            <a:noFill/>
          </a:ln>
        </p:spPr>
        <p:txBody>
          <a:bodyPr lIns="0" rIns="0" tIns="0" bIns="0" anchor="t">
            <a:normAutofit/>
          </a:bodyPr>
          <a:p>
            <a:pPr indent="0">
              <a:spcAft>
                <a:spcPts val="1057"/>
              </a:spcAft>
              <a:buNone/>
            </a:pPr>
            <a:endParaRPr b="0" lang="en-US" sz="2400" spc="-1" strike="noStrike">
              <a:solidFill>
                <a:srgbClr val="000000"/>
              </a:solidFill>
              <a:latin typeface="Source Sans Pro"/>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D8262E29-1550-4148-BCF1-997F7CE0F6EC}"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540000" y="270000"/>
            <a:ext cx="9000000" cy="990000"/>
          </a:xfrm>
          <a:prstGeom prst="rect">
            <a:avLst/>
          </a:prstGeom>
          <a:noFill/>
          <a:ln w="0">
            <a:noFill/>
          </a:ln>
        </p:spPr>
        <p:txBody>
          <a:bodyPr lIns="0" rIns="0" tIns="0" bIns="0" anchor="ctr">
            <a:normAutofit/>
          </a:bodyPr>
          <a:p>
            <a:pPr indent="0">
              <a:buNone/>
            </a:pPr>
            <a:endParaRPr b="0" lang="en-US" sz="4500" spc="-1" strike="noStrike">
              <a:solidFill>
                <a:srgbClr val="04617b"/>
              </a:solidFill>
              <a:latin typeface="Source Sans Pro Light"/>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14A2F050-EB4F-4C38-A7C4-978C16FEDC2B}"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540000" y="270000"/>
            <a:ext cx="9000000" cy="4590360"/>
          </a:xfrm>
          <a:prstGeom prst="rect">
            <a:avLst/>
          </a:prstGeom>
          <a:noFill/>
          <a:ln w="0">
            <a:noFill/>
          </a:ln>
        </p:spPr>
        <p:txBody>
          <a:bodyPr lIns="0" rIns="0" tIns="0" bIns="0" anchor="ctr">
            <a:noAutofit/>
          </a:bodyPr>
          <a:p>
            <a:pPr algn="ctr"/>
            <a:endParaRPr b="1" lang="en-US" sz="4000" spc="-1" strike="noStrike">
              <a:solidFill>
                <a:srgbClr val="009eda"/>
              </a:solidFill>
              <a:latin typeface="Source Sans Pro Black"/>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D201F155-1A94-4007-87F1-DBBD88EFD1BA}"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40000" y="270000"/>
            <a:ext cx="9000000" cy="990000"/>
          </a:xfrm>
          <a:prstGeom prst="rect">
            <a:avLst/>
          </a:prstGeom>
          <a:noFill/>
          <a:ln w="0">
            <a:noFill/>
          </a:ln>
        </p:spPr>
        <p:txBody>
          <a:bodyPr lIns="0" rIns="0" tIns="0" bIns="0" anchor="ctr">
            <a:normAutofit/>
          </a:bodyPr>
          <a:p>
            <a:pPr indent="0">
              <a:buNone/>
            </a:pPr>
            <a:endParaRPr b="0" lang="en-US" sz="4500" spc="-1" strike="noStrike">
              <a:solidFill>
                <a:srgbClr val="04617b"/>
              </a:solidFill>
              <a:latin typeface="Source Sans Pro Light"/>
            </a:endParaRPr>
          </a:p>
        </p:txBody>
      </p:sp>
      <p:sp>
        <p:nvSpPr>
          <p:cNvPr id="58" name="PlaceHolder 2"/>
          <p:cNvSpPr>
            <a:spLocks noGrp="1"/>
          </p:cNvSpPr>
          <p:nvPr>
            <p:ph/>
          </p:nvPr>
        </p:nvSpPr>
        <p:spPr>
          <a:xfrm>
            <a:off x="540000" y="1440000"/>
            <a:ext cx="4391640" cy="1931760"/>
          </a:xfrm>
          <a:prstGeom prst="rect">
            <a:avLst/>
          </a:prstGeom>
          <a:noFill/>
          <a:ln w="0">
            <a:noFill/>
          </a:ln>
        </p:spPr>
        <p:txBody>
          <a:bodyPr lIns="0" rIns="0" tIns="0" bIns="0" anchor="t">
            <a:normAutofit/>
          </a:bodyPr>
          <a:p>
            <a:pPr indent="0">
              <a:spcAft>
                <a:spcPts val="1057"/>
              </a:spcAft>
              <a:buNone/>
            </a:pPr>
            <a:endParaRPr b="0" lang="en-US" sz="2400" spc="-1" strike="noStrike">
              <a:solidFill>
                <a:srgbClr val="000000"/>
              </a:solidFill>
              <a:latin typeface="Source Sans Pro"/>
            </a:endParaRPr>
          </a:p>
        </p:txBody>
      </p:sp>
      <p:sp>
        <p:nvSpPr>
          <p:cNvPr id="59" name="PlaceHolder 3"/>
          <p:cNvSpPr>
            <a:spLocks noGrp="1"/>
          </p:cNvSpPr>
          <p:nvPr>
            <p:ph/>
          </p:nvPr>
        </p:nvSpPr>
        <p:spPr>
          <a:xfrm>
            <a:off x="5151600" y="1440000"/>
            <a:ext cx="4391640" cy="4050000"/>
          </a:xfrm>
          <a:prstGeom prst="rect">
            <a:avLst/>
          </a:prstGeom>
          <a:noFill/>
          <a:ln w="0">
            <a:noFill/>
          </a:ln>
        </p:spPr>
        <p:txBody>
          <a:bodyPr lIns="0" rIns="0" tIns="0" bIns="0" anchor="t">
            <a:normAutofit/>
          </a:bodyPr>
          <a:p>
            <a:pPr indent="0">
              <a:spcAft>
                <a:spcPts val="1057"/>
              </a:spcAft>
              <a:buNone/>
            </a:pPr>
            <a:endParaRPr b="0" lang="en-US" sz="2400" spc="-1" strike="noStrike">
              <a:solidFill>
                <a:srgbClr val="000000"/>
              </a:solidFill>
              <a:latin typeface="Source Sans Pro"/>
            </a:endParaRPr>
          </a:p>
        </p:txBody>
      </p:sp>
      <p:sp>
        <p:nvSpPr>
          <p:cNvPr id="60" name="PlaceHolder 4"/>
          <p:cNvSpPr>
            <a:spLocks noGrp="1"/>
          </p:cNvSpPr>
          <p:nvPr>
            <p:ph/>
          </p:nvPr>
        </p:nvSpPr>
        <p:spPr>
          <a:xfrm>
            <a:off x="540000" y="3555720"/>
            <a:ext cx="4391640" cy="1931760"/>
          </a:xfrm>
          <a:prstGeom prst="rect">
            <a:avLst/>
          </a:prstGeom>
          <a:noFill/>
          <a:ln w="0">
            <a:noFill/>
          </a:ln>
        </p:spPr>
        <p:txBody>
          <a:bodyPr lIns="0" rIns="0" tIns="0" bIns="0" anchor="t">
            <a:normAutofit/>
          </a:bodyPr>
          <a:p>
            <a:pPr indent="0">
              <a:spcAft>
                <a:spcPts val="1057"/>
              </a:spcAft>
              <a:buNone/>
            </a:pPr>
            <a:endParaRPr b="0" lang="en-US" sz="2400" spc="-1" strike="noStrike">
              <a:solidFill>
                <a:srgbClr val="000000"/>
              </a:solidFill>
              <a:latin typeface="Source Sans Pro"/>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13FA1B06-6849-438A-9FB7-031FF1991154}"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40000" y="270000"/>
            <a:ext cx="9000000" cy="990000"/>
          </a:xfrm>
          <a:prstGeom prst="rect">
            <a:avLst/>
          </a:prstGeom>
          <a:noFill/>
          <a:ln w="0">
            <a:noFill/>
          </a:ln>
        </p:spPr>
        <p:txBody>
          <a:bodyPr lIns="0" rIns="0" tIns="0" bIns="0" anchor="ctr">
            <a:normAutofit/>
          </a:bodyPr>
          <a:p>
            <a:pPr indent="0">
              <a:buNone/>
            </a:pPr>
            <a:endParaRPr b="0" lang="en-US" sz="4500" spc="-1" strike="noStrike">
              <a:solidFill>
                <a:srgbClr val="04617b"/>
              </a:solidFill>
              <a:latin typeface="Source Sans Pro Light"/>
            </a:endParaRPr>
          </a:p>
        </p:txBody>
      </p:sp>
      <p:sp>
        <p:nvSpPr>
          <p:cNvPr id="7" name="PlaceHolder 2"/>
          <p:cNvSpPr>
            <a:spLocks noGrp="1"/>
          </p:cNvSpPr>
          <p:nvPr>
            <p:ph type="subTitle"/>
          </p:nvPr>
        </p:nvSpPr>
        <p:spPr>
          <a:xfrm>
            <a:off x="540000" y="1440000"/>
            <a:ext cx="9000000" cy="4050000"/>
          </a:xfrm>
          <a:prstGeom prst="rect">
            <a:avLst/>
          </a:prstGeom>
          <a:noFill/>
          <a:ln w="0">
            <a:noFill/>
          </a:ln>
        </p:spPr>
        <p:txBody>
          <a:bodyPr lIns="0" rIns="0" tIns="0" bIns="0" anchor="ctr">
            <a:noAutofit/>
          </a:bodyPr>
          <a:p>
            <a:pPr indent="0" algn="ctr">
              <a:buNone/>
            </a:pPr>
            <a:endParaRPr b="1" lang="en-US" sz="4000" spc="-1" strike="noStrike">
              <a:solidFill>
                <a:srgbClr val="009eda"/>
              </a:solidFill>
              <a:latin typeface="Source Sans Pro Black"/>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AA0564B2-44EC-4948-BDB6-F409B6CE9F9B}"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40000" y="270000"/>
            <a:ext cx="9000000" cy="990000"/>
          </a:xfrm>
          <a:prstGeom prst="rect">
            <a:avLst/>
          </a:prstGeom>
          <a:noFill/>
          <a:ln w="0">
            <a:noFill/>
          </a:ln>
        </p:spPr>
        <p:txBody>
          <a:bodyPr lIns="0" rIns="0" tIns="0" bIns="0" anchor="ctr">
            <a:normAutofit/>
          </a:bodyPr>
          <a:p>
            <a:pPr indent="0">
              <a:buNone/>
            </a:pPr>
            <a:endParaRPr b="0" lang="en-US" sz="4500" spc="-1" strike="noStrike">
              <a:solidFill>
                <a:srgbClr val="04617b"/>
              </a:solidFill>
              <a:latin typeface="Source Sans Pro Light"/>
            </a:endParaRPr>
          </a:p>
        </p:txBody>
      </p:sp>
      <p:sp>
        <p:nvSpPr>
          <p:cNvPr id="62" name="PlaceHolder 2"/>
          <p:cNvSpPr>
            <a:spLocks noGrp="1"/>
          </p:cNvSpPr>
          <p:nvPr>
            <p:ph/>
          </p:nvPr>
        </p:nvSpPr>
        <p:spPr>
          <a:xfrm>
            <a:off x="540000" y="1440000"/>
            <a:ext cx="4391640" cy="4050000"/>
          </a:xfrm>
          <a:prstGeom prst="rect">
            <a:avLst/>
          </a:prstGeom>
          <a:noFill/>
          <a:ln w="0">
            <a:noFill/>
          </a:ln>
        </p:spPr>
        <p:txBody>
          <a:bodyPr lIns="0" rIns="0" tIns="0" bIns="0" anchor="t">
            <a:normAutofit/>
          </a:bodyPr>
          <a:p>
            <a:pPr indent="0">
              <a:spcAft>
                <a:spcPts val="1057"/>
              </a:spcAft>
              <a:buNone/>
            </a:pPr>
            <a:endParaRPr b="0" lang="en-US" sz="2400" spc="-1" strike="noStrike">
              <a:solidFill>
                <a:srgbClr val="000000"/>
              </a:solidFill>
              <a:latin typeface="Source Sans Pro"/>
            </a:endParaRPr>
          </a:p>
        </p:txBody>
      </p:sp>
      <p:sp>
        <p:nvSpPr>
          <p:cNvPr id="63" name="PlaceHolder 3"/>
          <p:cNvSpPr>
            <a:spLocks noGrp="1"/>
          </p:cNvSpPr>
          <p:nvPr>
            <p:ph/>
          </p:nvPr>
        </p:nvSpPr>
        <p:spPr>
          <a:xfrm>
            <a:off x="5151600" y="1440000"/>
            <a:ext cx="4391640" cy="1931760"/>
          </a:xfrm>
          <a:prstGeom prst="rect">
            <a:avLst/>
          </a:prstGeom>
          <a:noFill/>
          <a:ln w="0">
            <a:noFill/>
          </a:ln>
        </p:spPr>
        <p:txBody>
          <a:bodyPr lIns="0" rIns="0" tIns="0" bIns="0" anchor="t">
            <a:normAutofit/>
          </a:bodyPr>
          <a:p>
            <a:pPr indent="0">
              <a:spcAft>
                <a:spcPts val="1057"/>
              </a:spcAft>
              <a:buNone/>
            </a:pPr>
            <a:endParaRPr b="0" lang="en-US" sz="2400" spc="-1" strike="noStrike">
              <a:solidFill>
                <a:srgbClr val="000000"/>
              </a:solidFill>
              <a:latin typeface="Source Sans Pro"/>
            </a:endParaRPr>
          </a:p>
        </p:txBody>
      </p:sp>
      <p:sp>
        <p:nvSpPr>
          <p:cNvPr id="64" name="PlaceHolder 4"/>
          <p:cNvSpPr>
            <a:spLocks noGrp="1"/>
          </p:cNvSpPr>
          <p:nvPr>
            <p:ph/>
          </p:nvPr>
        </p:nvSpPr>
        <p:spPr>
          <a:xfrm>
            <a:off x="5151600" y="3555720"/>
            <a:ext cx="4391640" cy="1931760"/>
          </a:xfrm>
          <a:prstGeom prst="rect">
            <a:avLst/>
          </a:prstGeom>
          <a:noFill/>
          <a:ln w="0">
            <a:noFill/>
          </a:ln>
        </p:spPr>
        <p:txBody>
          <a:bodyPr lIns="0" rIns="0" tIns="0" bIns="0" anchor="t">
            <a:normAutofit/>
          </a:bodyPr>
          <a:p>
            <a:pPr indent="0">
              <a:spcAft>
                <a:spcPts val="1057"/>
              </a:spcAft>
              <a:buNone/>
            </a:pPr>
            <a:endParaRPr b="0" lang="en-US" sz="2400" spc="-1" strike="noStrike">
              <a:solidFill>
                <a:srgbClr val="000000"/>
              </a:solidFill>
              <a:latin typeface="Source Sans Pro"/>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5D98DB10-EE9F-4F0B-B9F1-8D93A48FB977}"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40000" y="270000"/>
            <a:ext cx="9000000" cy="990000"/>
          </a:xfrm>
          <a:prstGeom prst="rect">
            <a:avLst/>
          </a:prstGeom>
          <a:noFill/>
          <a:ln w="0">
            <a:noFill/>
          </a:ln>
        </p:spPr>
        <p:txBody>
          <a:bodyPr lIns="0" rIns="0" tIns="0" bIns="0" anchor="ctr">
            <a:normAutofit/>
          </a:bodyPr>
          <a:p>
            <a:pPr indent="0">
              <a:buNone/>
            </a:pPr>
            <a:endParaRPr b="0" lang="en-US" sz="4500" spc="-1" strike="noStrike">
              <a:solidFill>
                <a:srgbClr val="04617b"/>
              </a:solidFill>
              <a:latin typeface="Source Sans Pro Light"/>
            </a:endParaRPr>
          </a:p>
        </p:txBody>
      </p:sp>
      <p:sp>
        <p:nvSpPr>
          <p:cNvPr id="66" name="PlaceHolder 2"/>
          <p:cNvSpPr>
            <a:spLocks noGrp="1"/>
          </p:cNvSpPr>
          <p:nvPr>
            <p:ph/>
          </p:nvPr>
        </p:nvSpPr>
        <p:spPr>
          <a:xfrm>
            <a:off x="540000" y="1440000"/>
            <a:ext cx="4391640" cy="1931760"/>
          </a:xfrm>
          <a:prstGeom prst="rect">
            <a:avLst/>
          </a:prstGeom>
          <a:noFill/>
          <a:ln w="0">
            <a:noFill/>
          </a:ln>
        </p:spPr>
        <p:txBody>
          <a:bodyPr lIns="0" rIns="0" tIns="0" bIns="0" anchor="t">
            <a:normAutofit/>
          </a:bodyPr>
          <a:p>
            <a:pPr indent="0">
              <a:spcAft>
                <a:spcPts val="1057"/>
              </a:spcAft>
              <a:buNone/>
            </a:pPr>
            <a:endParaRPr b="0" lang="en-US" sz="2400" spc="-1" strike="noStrike">
              <a:solidFill>
                <a:srgbClr val="000000"/>
              </a:solidFill>
              <a:latin typeface="Source Sans Pro"/>
            </a:endParaRPr>
          </a:p>
        </p:txBody>
      </p:sp>
      <p:sp>
        <p:nvSpPr>
          <p:cNvPr id="67" name="PlaceHolder 3"/>
          <p:cNvSpPr>
            <a:spLocks noGrp="1"/>
          </p:cNvSpPr>
          <p:nvPr>
            <p:ph/>
          </p:nvPr>
        </p:nvSpPr>
        <p:spPr>
          <a:xfrm>
            <a:off x="5151600" y="1440000"/>
            <a:ext cx="4391640" cy="1931760"/>
          </a:xfrm>
          <a:prstGeom prst="rect">
            <a:avLst/>
          </a:prstGeom>
          <a:noFill/>
          <a:ln w="0">
            <a:noFill/>
          </a:ln>
        </p:spPr>
        <p:txBody>
          <a:bodyPr lIns="0" rIns="0" tIns="0" bIns="0" anchor="t">
            <a:normAutofit/>
          </a:bodyPr>
          <a:p>
            <a:pPr indent="0">
              <a:spcAft>
                <a:spcPts val="1057"/>
              </a:spcAft>
              <a:buNone/>
            </a:pPr>
            <a:endParaRPr b="0" lang="en-US" sz="2400" spc="-1" strike="noStrike">
              <a:solidFill>
                <a:srgbClr val="000000"/>
              </a:solidFill>
              <a:latin typeface="Source Sans Pro"/>
            </a:endParaRPr>
          </a:p>
        </p:txBody>
      </p:sp>
      <p:sp>
        <p:nvSpPr>
          <p:cNvPr id="68" name="PlaceHolder 4"/>
          <p:cNvSpPr>
            <a:spLocks noGrp="1"/>
          </p:cNvSpPr>
          <p:nvPr>
            <p:ph/>
          </p:nvPr>
        </p:nvSpPr>
        <p:spPr>
          <a:xfrm>
            <a:off x="540000" y="3555720"/>
            <a:ext cx="9000000" cy="1931760"/>
          </a:xfrm>
          <a:prstGeom prst="rect">
            <a:avLst/>
          </a:prstGeom>
          <a:noFill/>
          <a:ln w="0">
            <a:noFill/>
          </a:ln>
        </p:spPr>
        <p:txBody>
          <a:bodyPr lIns="0" rIns="0" tIns="0" bIns="0" anchor="t">
            <a:normAutofit/>
          </a:bodyPr>
          <a:p>
            <a:pPr indent="0">
              <a:spcAft>
                <a:spcPts val="1057"/>
              </a:spcAft>
              <a:buNone/>
            </a:pPr>
            <a:endParaRPr b="0" lang="en-US" sz="2400" spc="-1" strike="noStrike">
              <a:solidFill>
                <a:srgbClr val="000000"/>
              </a:solidFill>
              <a:latin typeface="Source Sans Pro"/>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5D0E266D-FAF4-44AC-86B3-4A1EFB5AA12C}"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40000" y="270000"/>
            <a:ext cx="9000000" cy="990000"/>
          </a:xfrm>
          <a:prstGeom prst="rect">
            <a:avLst/>
          </a:prstGeom>
          <a:noFill/>
          <a:ln w="0">
            <a:noFill/>
          </a:ln>
        </p:spPr>
        <p:txBody>
          <a:bodyPr lIns="0" rIns="0" tIns="0" bIns="0" anchor="ctr">
            <a:normAutofit/>
          </a:bodyPr>
          <a:p>
            <a:pPr indent="0">
              <a:buNone/>
            </a:pPr>
            <a:endParaRPr b="0" lang="en-US" sz="4500" spc="-1" strike="noStrike">
              <a:solidFill>
                <a:srgbClr val="04617b"/>
              </a:solidFill>
              <a:latin typeface="Source Sans Pro Light"/>
            </a:endParaRPr>
          </a:p>
        </p:txBody>
      </p:sp>
      <p:sp>
        <p:nvSpPr>
          <p:cNvPr id="70" name="PlaceHolder 2"/>
          <p:cNvSpPr>
            <a:spLocks noGrp="1"/>
          </p:cNvSpPr>
          <p:nvPr>
            <p:ph/>
          </p:nvPr>
        </p:nvSpPr>
        <p:spPr>
          <a:xfrm>
            <a:off x="540000" y="1440000"/>
            <a:ext cx="9000000" cy="1931760"/>
          </a:xfrm>
          <a:prstGeom prst="rect">
            <a:avLst/>
          </a:prstGeom>
          <a:noFill/>
          <a:ln w="0">
            <a:noFill/>
          </a:ln>
        </p:spPr>
        <p:txBody>
          <a:bodyPr lIns="0" rIns="0" tIns="0" bIns="0" anchor="t">
            <a:normAutofit/>
          </a:bodyPr>
          <a:p>
            <a:pPr indent="0">
              <a:spcAft>
                <a:spcPts val="1057"/>
              </a:spcAft>
              <a:buNone/>
            </a:pPr>
            <a:endParaRPr b="0" lang="en-US" sz="2400" spc="-1" strike="noStrike">
              <a:solidFill>
                <a:srgbClr val="000000"/>
              </a:solidFill>
              <a:latin typeface="Source Sans Pro"/>
            </a:endParaRPr>
          </a:p>
        </p:txBody>
      </p:sp>
      <p:sp>
        <p:nvSpPr>
          <p:cNvPr id="71" name="PlaceHolder 3"/>
          <p:cNvSpPr>
            <a:spLocks noGrp="1"/>
          </p:cNvSpPr>
          <p:nvPr>
            <p:ph/>
          </p:nvPr>
        </p:nvSpPr>
        <p:spPr>
          <a:xfrm>
            <a:off x="540000" y="3555720"/>
            <a:ext cx="9000000" cy="1931760"/>
          </a:xfrm>
          <a:prstGeom prst="rect">
            <a:avLst/>
          </a:prstGeom>
          <a:noFill/>
          <a:ln w="0">
            <a:noFill/>
          </a:ln>
        </p:spPr>
        <p:txBody>
          <a:bodyPr lIns="0" rIns="0" tIns="0" bIns="0" anchor="t">
            <a:normAutofit/>
          </a:bodyPr>
          <a:p>
            <a:pPr indent="0">
              <a:spcAft>
                <a:spcPts val="1057"/>
              </a:spcAft>
              <a:buNone/>
            </a:pPr>
            <a:endParaRPr b="0" lang="en-US" sz="2400" spc="-1" strike="noStrike">
              <a:solidFill>
                <a:srgbClr val="000000"/>
              </a:solidFill>
              <a:latin typeface="Source Sans Pro"/>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9E64BF45-B7A7-4690-9CB2-2B82FD45A58F}"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40000" y="270000"/>
            <a:ext cx="9000000" cy="990000"/>
          </a:xfrm>
          <a:prstGeom prst="rect">
            <a:avLst/>
          </a:prstGeom>
          <a:noFill/>
          <a:ln w="0">
            <a:noFill/>
          </a:ln>
        </p:spPr>
        <p:txBody>
          <a:bodyPr lIns="0" rIns="0" tIns="0" bIns="0" anchor="ctr">
            <a:normAutofit/>
          </a:bodyPr>
          <a:p>
            <a:pPr indent="0">
              <a:buNone/>
            </a:pPr>
            <a:endParaRPr b="0" lang="en-US" sz="4500" spc="-1" strike="noStrike">
              <a:solidFill>
                <a:srgbClr val="04617b"/>
              </a:solidFill>
              <a:latin typeface="Source Sans Pro Light"/>
            </a:endParaRPr>
          </a:p>
        </p:txBody>
      </p:sp>
      <p:sp>
        <p:nvSpPr>
          <p:cNvPr id="73" name="PlaceHolder 2"/>
          <p:cNvSpPr>
            <a:spLocks noGrp="1"/>
          </p:cNvSpPr>
          <p:nvPr>
            <p:ph/>
          </p:nvPr>
        </p:nvSpPr>
        <p:spPr>
          <a:xfrm>
            <a:off x="540000" y="1440000"/>
            <a:ext cx="4391640" cy="1931760"/>
          </a:xfrm>
          <a:prstGeom prst="rect">
            <a:avLst/>
          </a:prstGeom>
          <a:noFill/>
          <a:ln w="0">
            <a:noFill/>
          </a:ln>
        </p:spPr>
        <p:txBody>
          <a:bodyPr lIns="0" rIns="0" tIns="0" bIns="0" anchor="t">
            <a:normAutofit/>
          </a:bodyPr>
          <a:p>
            <a:pPr indent="0">
              <a:spcAft>
                <a:spcPts val="1057"/>
              </a:spcAft>
              <a:buNone/>
            </a:pPr>
            <a:endParaRPr b="0" lang="en-US" sz="2400" spc="-1" strike="noStrike">
              <a:solidFill>
                <a:srgbClr val="000000"/>
              </a:solidFill>
              <a:latin typeface="Source Sans Pro"/>
            </a:endParaRPr>
          </a:p>
        </p:txBody>
      </p:sp>
      <p:sp>
        <p:nvSpPr>
          <p:cNvPr id="74" name="PlaceHolder 3"/>
          <p:cNvSpPr>
            <a:spLocks noGrp="1"/>
          </p:cNvSpPr>
          <p:nvPr>
            <p:ph/>
          </p:nvPr>
        </p:nvSpPr>
        <p:spPr>
          <a:xfrm>
            <a:off x="5151600" y="1440000"/>
            <a:ext cx="4391640" cy="1931760"/>
          </a:xfrm>
          <a:prstGeom prst="rect">
            <a:avLst/>
          </a:prstGeom>
          <a:noFill/>
          <a:ln w="0">
            <a:noFill/>
          </a:ln>
        </p:spPr>
        <p:txBody>
          <a:bodyPr lIns="0" rIns="0" tIns="0" bIns="0" anchor="t">
            <a:normAutofit/>
          </a:bodyPr>
          <a:p>
            <a:pPr indent="0">
              <a:spcAft>
                <a:spcPts val="1057"/>
              </a:spcAft>
              <a:buNone/>
            </a:pPr>
            <a:endParaRPr b="0" lang="en-US" sz="2400" spc="-1" strike="noStrike">
              <a:solidFill>
                <a:srgbClr val="000000"/>
              </a:solidFill>
              <a:latin typeface="Source Sans Pro"/>
            </a:endParaRPr>
          </a:p>
        </p:txBody>
      </p:sp>
      <p:sp>
        <p:nvSpPr>
          <p:cNvPr id="75" name="PlaceHolder 4"/>
          <p:cNvSpPr>
            <a:spLocks noGrp="1"/>
          </p:cNvSpPr>
          <p:nvPr>
            <p:ph/>
          </p:nvPr>
        </p:nvSpPr>
        <p:spPr>
          <a:xfrm>
            <a:off x="540000" y="3555720"/>
            <a:ext cx="4391640" cy="1931760"/>
          </a:xfrm>
          <a:prstGeom prst="rect">
            <a:avLst/>
          </a:prstGeom>
          <a:noFill/>
          <a:ln w="0">
            <a:noFill/>
          </a:ln>
        </p:spPr>
        <p:txBody>
          <a:bodyPr lIns="0" rIns="0" tIns="0" bIns="0" anchor="t">
            <a:normAutofit/>
          </a:bodyPr>
          <a:p>
            <a:pPr indent="0">
              <a:spcAft>
                <a:spcPts val="1057"/>
              </a:spcAft>
              <a:buNone/>
            </a:pPr>
            <a:endParaRPr b="0" lang="en-US" sz="2400" spc="-1" strike="noStrike">
              <a:solidFill>
                <a:srgbClr val="000000"/>
              </a:solidFill>
              <a:latin typeface="Source Sans Pro"/>
            </a:endParaRPr>
          </a:p>
        </p:txBody>
      </p:sp>
      <p:sp>
        <p:nvSpPr>
          <p:cNvPr id="76" name="PlaceHolder 5"/>
          <p:cNvSpPr>
            <a:spLocks noGrp="1"/>
          </p:cNvSpPr>
          <p:nvPr>
            <p:ph/>
          </p:nvPr>
        </p:nvSpPr>
        <p:spPr>
          <a:xfrm>
            <a:off x="5151600" y="3555720"/>
            <a:ext cx="4391640" cy="1931760"/>
          </a:xfrm>
          <a:prstGeom prst="rect">
            <a:avLst/>
          </a:prstGeom>
          <a:noFill/>
          <a:ln w="0">
            <a:noFill/>
          </a:ln>
        </p:spPr>
        <p:txBody>
          <a:bodyPr lIns="0" rIns="0" tIns="0" bIns="0" anchor="t">
            <a:normAutofit/>
          </a:bodyPr>
          <a:p>
            <a:pPr indent="0">
              <a:spcAft>
                <a:spcPts val="1057"/>
              </a:spcAft>
              <a:buNone/>
            </a:pPr>
            <a:endParaRPr b="0" lang="en-US" sz="2400" spc="-1" strike="noStrike">
              <a:solidFill>
                <a:srgbClr val="000000"/>
              </a:solidFill>
              <a:latin typeface="Source Sans Pro"/>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300BA7BC-1CD1-4E8E-AE94-86913ACEB183}"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40000" y="270000"/>
            <a:ext cx="9000000" cy="990000"/>
          </a:xfrm>
          <a:prstGeom prst="rect">
            <a:avLst/>
          </a:prstGeom>
          <a:noFill/>
          <a:ln w="0">
            <a:noFill/>
          </a:ln>
        </p:spPr>
        <p:txBody>
          <a:bodyPr lIns="0" rIns="0" tIns="0" bIns="0" anchor="ctr">
            <a:normAutofit/>
          </a:bodyPr>
          <a:p>
            <a:pPr indent="0">
              <a:buNone/>
            </a:pPr>
            <a:endParaRPr b="0" lang="en-US" sz="4500" spc="-1" strike="noStrike">
              <a:solidFill>
                <a:srgbClr val="04617b"/>
              </a:solidFill>
              <a:latin typeface="Source Sans Pro Light"/>
            </a:endParaRPr>
          </a:p>
        </p:txBody>
      </p:sp>
      <p:sp>
        <p:nvSpPr>
          <p:cNvPr id="78" name="PlaceHolder 2"/>
          <p:cNvSpPr>
            <a:spLocks noGrp="1"/>
          </p:cNvSpPr>
          <p:nvPr>
            <p:ph/>
          </p:nvPr>
        </p:nvSpPr>
        <p:spPr>
          <a:xfrm>
            <a:off x="540000" y="1440000"/>
            <a:ext cx="2897640" cy="1931760"/>
          </a:xfrm>
          <a:prstGeom prst="rect">
            <a:avLst/>
          </a:prstGeom>
          <a:noFill/>
          <a:ln w="0">
            <a:noFill/>
          </a:ln>
        </p:spPr>
        <p:txBody>
          <a:bodyPr lIns="0" rIns="0" tIns="0" bIns="0" anchor="t">
            <a:normAutofit/>
          </a:bodyPr>
          <a:p>
            <a:pPr indent="0">
              <a:spcAft>
                <a:spcPts val="1057"/>
              </a:spcAft>
              <a:buNone/>
            </a:pPr>
            <a:endParaRPr b="0" lang="en-US" sz="2400" spc="-1" strike="noStrike">
              <a:solidFill>
                <a:srgbClr val="000000"/>
              </a:solidFill>
              <a:latin typeface="Source Sans Pro"/>
            </a:endParaRPr>
          </a:p>
        </p:txBody>
      </p:sp>
      <p:sp>
        <p:nvSpPr>
          <p:cNvPr id="79" name="PlaceHolder 3"/>
          <p:cNvSpPr>
            <a:spLocks noGrp="1"/>
          </p:cNvSpPr>
          <p:nvPr>
            <p:ph/>
          </p:nvPr>
        </p:nvSpPr>
        <p:spPr>
          <a:xfrm>
            <a:off x="3583080" y="1440000"/>
            <a:ext cx="2897640" cy="1931760"/>
          </a:xfrm>
          <a:prstGeom prst="rect">
            <a:avLst/>
          </a:prstGeom>
          <a:noFill/>
          <a:ln w="0">
            <a:noFill/>
          </a:ln>
        </p:spPr>
        <p:txBody>
          <a:bodyPr lIns="0" rIns="0" tIns="0" bIns="0" anchor="t">
            <a:normAutofit/>
          </a:bodyPr>
          <a:p>
            <a:pPr indent="0">
              <a:spcAft>
                <a:spcPts val="1057"/>
              </a:spcAft>
              <a:buNone/>
            </a:pPr>
            <a:endParaRPr b="0" lang="en-US" sz="2400" spc="-1" strike="noStrike">
              <a:solidFill>
                <a:srgbClr val="000000"/>
              </a:solidFill>
              <a:latin typeface="Source Sans Pro"/>
            </a:endParaRPr>
          </a:p>
        </p:txBody>
      </p:sp>
      <p:sp>
        <p:nvSpPr>
          <p:cNvPr id="80" name="PlaceHolder 4"/>
          <p:cNvSpPr>
            <a:spLocks noGrp="1"/>
          </p:cNvSpPr>
          <p:nvPr>
            <p:ph/>
          </p:nvPr>
        </p:nvSpPr>
        <p:spPr>
          <a:xfrm>
            <a:off x="6625800" y="1440000"/>
            <a:ext cx="2897640" cy="1931760"/>
          </a:xfrm>
          <a:prstGeom prst="rect">
            <a:avLst/>
          </a:prstGeom>
          <a:noFill/>
          <a:ln w="0">
            <a:noFill/>
          </a:ln>
        </p:spPr>
        <p:txBody>
          <a:bodyPr lIns="0" rIns="0" tIns="0" bIns="0" anchor="t">
            <a:normAutofit/>
          </a:bodyPr>
          <a:p>
            <a:pPr indent="0">
              <a:spcAft>
                <a:spcPts val="1057"/>
              </a:spcAft>
              <a:buNone/>
            </a:pPr>
            <a:endParaRPr b="0" lang="en-US" sz="2400" spc="-1" strike="noStrike">
              <a:solidFill>
                <a:srgbClr val="000000"/>
              </a:solidFill>
              <a:latin typeface="Source Sans Pro"/>
            </a:endParaRPr>
          </a:p>
        </p:txBody>
      </p:sp>
      <p:sp>
        <p:nvSpPr>
          <p:cNvPr id="81" name="PlaceHolder 5"/>
          <p:cNvSpPr>
            <a:spLocks noGrp="1"/>
          </p:cNvSpPr>
          <p:nvPr>
            <p:ph/>
          </p:nvPr>
        </p:nvSpPr>
        <p:spPr>
          <a:xfrm>
            <a:off x="540000" y="3555720"/>
            <a:ext cx="2897640" cy="1931760"/>
          </a:xfrm>
          <a:prstGeom prst="rect">
            <a:avLst/>
          </a:prstGeom>
          <a:noFill/>
          <a:ln w="0">
            <a:noFill/>
          </a:ln>
        </p:spPr>
        <p:txBody>
          <a:bodyPr lIns="0" rIns="0" tIns="0" bIns="0" anchor="t">
            <a:normAutofit/>
          </a:bodyPr>
          <a:p>
            <a:pPr indent="0">
              <a:spcAft>
                <a:spcPts val="1057"/>
              </a:spcAft>
              <a:buNone/>
            </a:pPr>
            <a:endParaRPr b="0" lang="en-US" sz="2400" spc="-1" strike="noStrike">
              <a:solidFill>
                <a:srgbClr val="000000"/>
              </a:solidFill>
              <a:latin typeface="Source Sans Pro"/>
            </a:endParaRPr>
          </a:p>
        </p:txBody>
      </p:sp>
      <p:sp>
        <p:nvSpPr>
          <p:cNvPr id="82" name="PlaceHolder 6"/>
          <p:cNvSpPr>
            <a:spLocks noGrp="1"/>
          </p:cNvSpPr>
          <p:nvPr>
            <p:ph/>
          </p:nvPr>
        </p:nvSpPr>
        <p:spPr>
          <a:xfrm>
            <a:off x="3583080" y="3555720"/>
            <a:ext cx="2897640" cy="1931760"/>
          </a:xfrm>
          <a:prstGeom prst="rect">
            <a:avLst/>
          </a:prstGeom>
          <a:noFill/>
          <a:ln w="0">
            <a:noFill/>
          </a:ln>
        </p:spPr>
        <p:txBody>
          <a:bodyPr lIns="0" rIns="0" tIns="0" bIns="0" anchor="t">
            <a:normAutofit/>
          </a:bodyPr>
          <a:p>
            <a:pPr indent="0">
              <a:spcAft>
                <a:spcPts val="1057"/>
              </a:spcAft>
              <a:buNone/>
            </a:pPr>
            <a:endParaRPr b="0" lang="en-US" sz="2400" spc="-1" strike="noStrike">
              <a:solidFill>
                <a:srgbClr val="000000"/>
              </a:solidFill>
              <a:latin typeface="Source Sans Pro"/>
            </a:endParaRPr>
          </a:p>
        </p:txBody>
      </p:sp>
      <p:sp>
        <p:nvSpPr>
          <p:cNvPr id="83" name="PlaceHolder 7"/>
          <p:cNvSpPr>
            <a:spLocks noGrp="1"/>
          </p:cNvSpPr>
          <p:nvPr>
            <p:ph/>
          </p:nvPr>
        </p:nvSpPr>
        <p:spPr>
          <a:xfrm>
            <a:off x="6625800" y="3555720"/>
            <a:ext cx="2897640" cy="1931760"/>
          </a:xfrm>
          <a:prstGeom prst="rect">
            <a:avLst/>
          </a:prstGeom>
          <a:noFill/>
          <a:ln w="0">
            <a:noFill/>
          </a:ln>
        </p:spPr>
        <p:txBody>
          <a:bodyPr lIns="0" rIns="0" tIns="0" bIns="0" anchor="t">
            <a:normAutofit/>
          </a:bodyPr>
          <a:p>
            <a:pPr indent="0">
              <a:spcAft>
                <a:spcPts val="1057"/>
              </a:spcAft>
              <a:buNone/>
            </a:pPr>
            <a:endParaRPr b="0" lang="en-US" sz="2400" spc="-1" strike="noStrike">
              <a:solidFill>
                <a:srgbClr val="000000"/>
              </a:solidFill>
              <a:latin typeface="Source Sans Pro"/>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FA75840D-19EA-4DE6-89A5-A0FCB80EF91E}"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300DCA16-01B2-448B-9DAD-0296B5050C1B}"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540000" y="270000"/>
            <a:ext cx="9000000" cy="990000"/>
          </a:xfrm>
          <a:prstGeom prst="rect">
            <a:avLst/>
          </a:prstGeom>
          <a:noFill/>
          <a:ln w="0">
            <a:noFill/>
          </a:ln>
        </p:spPr>
        <p:txBody>
          <a:bodyPr lIns="0" rIns="0" tIns="0" bIns="0" anchor="ctr">
            <a:normAutofit/>
          </a:bodyPr>
          <a:p>
            <a:pPr indent="0">
              <a:buNone/>
            </a:pPr>
            <a:endParaRPr b="0" lang="en-US" sz="4500" spc="-1" strike="noStrike">
              <a:solidFill>
                <a:srgbClr val="04617b"/>
              </a:solidFill>
              <a:latin typeface="Source Sans Pro Light"/>
            </a:endParaRPr>
          </a:p>
        </p:txBody>
      </p:sp>
      <p:sp>
        <p:nvSpPr>
          <p:cNvPr id="92" name="PlaceHolder 2"/>
          <p:cNvSpPr>
            <a:spLocks noGrp="1"/>
          </p:cNvSpPr>
          <p:nvPr>
            <p:ph type="subTitle"/>
          </p:nvPr>
        </p:nvSpPr>
        <p:spPr>
          <a:xfrm>
            <a:off x="540000" y="1440000"/>
            <a:ext cx="9000000" cy="4050000"/>
          </a:xfrm>
          <a:prstGeom prst="rect">
            <a:avLst/>
          </a:prstGeom>
          <a:noFill/>
          <a:ln w="0">
            <a:noFill/>
          </a:ln>
        </p:spPr>
        <p:txBody>
          <a:bodyPr lIns="0" rIns="0" tIns="0" bIns="0" anchor="ctr">
            <a:noAutofit/>
          </a:bodyPr>
          <a:p>
            <a:pPr indent="0" algn="ctr">
              <a:buNone/>
            </a:pPr>
            <a:endParaRPr b="1" lang="en-US" sz="4000" spc="-1" strike="noStrike">
              <a:solidFill>
                <a:srgbClr val="009eda"/>
              </a:solidFill>
              <a:latin typeface="Source Sans Pro Black"/>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D7B9DABF-688B-49F5-AA0F-D9F3285C266E}"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540000" y="270000"/>
            <a:ext cx="9000000" cy="990000"/>
          </a:xfrm>
          <a:prstGeom prst="rect">
            <a:avLst/>
          </a:prstGeom>
          <a:noFill/>
          <a:ln w="0">
            <a:noFill/>
          </a:ln>
        </p:spPr>
        <p:txBody>
          <a:bodyPr lIns="0" rIns="0" tIns="0" bIns="0" anchor="ctr">
            <a:normAutofit/>
          </a:bodyPr>
          <a:p>
            <a:pPr indent="0">
              <a:buNone/>
            </a:pPr>
            <a:endParaRPr b="0" lang="en-US" sz="4500" spc="-1" strike="noStrike">
              <a:solidFill>
                <a:srgbClr val="04617b"/>
              </a:solidFill>
              <a:latin typeface="Source Sans Pro Light"/>
            </a:endParaRPr>
          </a:p>
        </p:txBody>
      </p:sp>
      <p:sp>
        <p:nvSpPr>
          <p:cNvPr id="94" name="PlaceHolder 2"/>
          <p:cNvSpPr>
            <a:spLocks noGrp="1"/>
          </p:cNvSpPr>
          <p:nvPr>
            <p:ph/>
          </p:nvPr>
        </p:nvSpPr>
        <p:spPr>
          <a:xfrm>
            <a:off x="540000" y="1440000"/>
            <a:ext cx="9000000" cy="4050000"/>
          </a:xfrm>
          <a:prstGeom prst="rect">
            <a:avLst/>
          </a:prstGeom>
          <a:noFill/>
          <a:ln w="0">
            <a:noFill/>
          </a:ln>
        </p:spPr>
        <p:txBody>
          <a:bodyPr lIns="0" rIns="0" tIns="0" bIns="0" anchor="t">
            <a:normAutofit/>
          </a:bodyPr>
          <a:p>
            <a:pPr indent="0">
              <a:spcAft>
                <a:spcPts val="1057"/>
              </a:spcAft>
              <a:buNone/>
            </a:pPr>
            <a:endParaRPr b="0" lang="en-US" sz="2400" spc="-1" strike="noStrike">
              <a:solidFill>
                <a:srgbClr val="000000"/>
              </a:solidFill>
              <a:latin typeface="Source Sans Pro"/>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53E392F7-88AD-4E50-91B2-EE9555796F40}"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40000" y="270000"/>
            <a:ext cx="9000000" cy="990000"/>
          </a:xfrm>
          <a:prstGeom prst="rect">
            <a:avLst/>
          </a:prstGeom>
          <a:noFill/>
          <a:ln w="0">
            <a:noFill/>
          </a:ln>
        </p:spPr>
        <p:txBody>
          <a:bodyPr lIns="0" rIns="0" tIns="0" bIns="0" anchor="ctr">
            <a:normAutofit/>
          </a:bodyPr>
          <a:p>
            <a:pPr indent="0">
              <a:buNone/>
            </a:pPr>
            <a:endParaRPr b="0" lang="en-US" sz="4500" spc="-1" strike="noStrike">
              <a:solidFill>
                <a:srgbClr val="04617b"/>
              </a:solidFill>
              <a:latin typeface="Source Sans Pro Light"/>
            </a:endParaRPr>
          </a:p>
        </p:txBody>
      </p:sp>
      <p:sp>
        <p:nvSpPr>
          <p:cNvPr id="96" name="PlaceHolder 2"/>
          <p:cNvSpPr>
            <a:spLocks noGrp="1"/>
          </p:cNvSpPr>
          <p:nvPr>
            <p:ph/>
          </p:nvPr>
        </p:nvSpPr>
        <p:spPr>
          <a:xfrm>
            <a:off x="540000" y="1440000"/>
            <a:ext cx="4391640" cy="4050000"/>
          </a:xfrm>
          <a:prstGeom prst="rect">
            <a:avLst/>
          </a:prstGeom>
          <a:noFill/>
          <a:ln w="0">
            <a:noFill/>
          </a:ln>
        </p:spPr>
        <p:txBody>
          <a:bodyPr lIns="0" rIns="0" tIns="0" bIns="0" anchor="t">
            <a:normAutofit/>
          </a:bodyPr>
          <a:p>
            <a:pPr indent="0">
              <a:spcAft>
                <a:spcPts val="1057"/>
              </a:spcAft>
              <a:buNone/>
            </a:pPr>
            <a:endParaRPr b="0" lang="en-US" sz="2400" spc="-1" strike="noStrike">
              <a:solidFill>
                <a:srgbClr val="000000"/>
              </a:solidFill>
              <a:latin typeface="Source Sans Pro"/>
            </a:endParaRPr>
          </a:p>
        </p:txBody>
      </p:sp>
      <p:sp>
        <p:nvSpPr>
          <p:cNvPr id="97" name="PlaceHolder 3"/>
          <p:cNvSpPr>
            <a:spLocks noGrp="1"/>
          </p:cNvSpPr>
          <p:nvPr>
            <p:ph/>
          </p:nvPr>
        </p:nvSpPr>
        <p:spPr>
          <a:xfrm>
            <a:off x="5151600" y="1440000"/>
            <a:ext cx="4391640" cy="4050000"/>
          </a:xfrm>
          <a:prstGeom prst="rect">
            <a:avLst/>
          </a:prstGeom>
          <a:noFill/>
          <a:ln w="0">
            <a:noFill/>
          </a:ln>
        </p:spPr>
        <p:txBody>
          <a:bodyPr lIns="0" rIns="0" tIns="0" bIns="0" anchor="t">
            <a:normAutofit/>
          </a:bodyPr>
          <a:p>
            <a:pPr indent="0">
              <a:spcAft>
                <a:spcPts val="1057"/>
              </a:spcAft>
              <a:buNone/>
            </a:pPr>
            <a:endParaRPr b="0" lang="en-US" sz="2400" spc="-1" strike="noStrike">
              <a:solidFill>
                <a:srgbClr val="000000"/>
              </a:solidFill>
              <a:latin typeface="Source Sans Pro"/>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408D0F3B-4E61-438F-B424-A6158904FCB6}"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540000" y="270000"/>
            <a:ext cx="9000000" cy="990000"/>
          </a:xfrm>
          <a:prstGeom prst="rect">
            <a:avLst/>
          </a:prstGeom>
          <a:noFill/>
          <a:ln w="0">
            <a:noFill/>
          </a:ln>
        </p:spPr>
        <p:txBody>
          <a:bodyPr lIns="0" rIns="0" tIns="0" bIns="0" anchor="ctr">
            <a:normAutofit/>
          </a:bodyPr>
          <a:p>
            <a:pPr indent="0">
              <a:buNone/>
            </a:pPr>
            <a:endParaRPr b="0" lang="en-US" sz="4500" spc="-1" strike="noStrike">
              <a:solidFill>
                <a:srgbClr val="04617b"/>
              </a:solidFill>
              <a:latin typeface="Source Sans Pro Light"/>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5AB47BEB-B003-4C55-BAC9-16FD65B177FE}"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40000" y="270000"/>
            <a:ext cx="9000000" cy="990000"/>
          </a:xfrm>
          <a:prstGeom prst="rect">
            <a:avLst/>
          </a:prstGeom>
          <a:noFill/>
          <a:ln w="0">
            <a:noFill/>
          </a:ln>
        </p:spPr>
        <p:txBody>
          <a:bodyPr lIns="0" rIns="0" tIns="0" bIns="0" anchor="ctr">
            <a:normAutofit/>
          </a:bodyPr>
          <a:p>
            <a:pPr indent="0">
              <a:buNone/>
            </a:pPr>
            <a:endParaRPr b="0" lang="en-US" sz="4500" spc="-1" strike="noStrike">
              <a:solidFill>
                <a:srgbClr val="04617b"/>
              </a:solidFill>
              <a:latin typeface="Source Sans Pro Light"/>
            </a:endParaRPr>
          </a:p>
        </p:txBody>
      </p:sp>
      <p:sp>
        <p:nvSpPr>
          <p:cNvPr id="9" name="PlaceHolder 2"/>
          <p:cNvSpPr>
            <a:spLocks noGrp="1"/>
          </p:cNvSpPr>
          <p:nvPr>
            <p:ph/>
          </p:nvPr>
        </p:nvSpPr>
        <p:spPr>
          <a:xfrm>
            <a:off x="540000" y="1440000"/>
            <a:ext cx="9000000" cy="4050000"/>
          </a:xfrm>
          <a:prstGeom prst="rect">
            <a:avLst/>
          </a:prstGeom>
          <a:noFill/>
          <a:ln w="0">
            <a:noFill/>
          </a:ln>
        </p:spPr>
        <p:txBody>
          <a:bodyPr lIns="0" rIns="0" tIns="0" bIns="0" anchor="t">
            <a:normAutofit/>
          </a:bodyPr>
          <a:p>
            <a:pPr indent="0">
              <a:spcAft>
                <a:spcPts val="1057"/>
              </a:spcAft>
              <a:buNone/>
            </a:pPr>
            <a:endParaRPr b="0" lang="en-US" sz="2400" spc="-1" strike="noStrike">
              <a:solidFill>
                <a:srgbClr val="000000"/>
              </a:solidFill>
              <a:latin typeface="Source Sans Pro"/>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13DABC90-F010-400E-A2DC-4DB4BA9421F6}"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540000" y="270000"/>
            <a:ext cx="9000000" cy="4590360"/>
          </a:xfrm>
          <a:prstGeom prst="rect">
            <a:avLst/>
          </a:prstGeom>
          <a:noFill/>
          <a:ln w="0">
            <a:noFill/>
          </a:ln>
        </p:spPr>
        <p:txBody>
          <a:bodyPr lIns="0" rIns="0" tIns="0" bIns="0" anchor="ctr">
            <a:noAutofit/>
          </a:bodyPr>
          <a:p>
            <a:pPr algn="ctr"/>
            <a:endParaRPr b="1" lang="en-US" sz="4000" spc="-1" strike="noStrike">
              <a:solidFill>
                <a:srgbClr val="009eda"/>
              </a:solidFill>
              <a:latin typeface="Source Sans Pro Black"/>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F0602E33-8518-4757-BF9D-19DE27CC4522}"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40000" y="270000"/>
            <a:ext cx="9000000" cy="990000"/>
          </a:xfrm>
          <a:prstGeom prst="rect">
            <a:avLst/>
          </a:prstGeom>
          <a:noFill/>
          <a:ln w="0">
            <a:noFill/>
          </a:ln>
        </p:spPr>
        <p:txBody>
          <a:bodyPr lIns="0" rIns="0" tIns="0" bIns="0" anchor="ctr">
            <a:normAutofit/>
          </a:bodyPr>
          <a:p>
            <a:pPr indent="0">
              <a:buNone/>
            </a:pPr>
            <a:endParaRPr b="0" lang="en-US" sz="4500" spc="-1" strike="noStrike">
              <a:solidFill>
                <a:srgbClr val="04617b"/>
              </a:solidFill>
              <a:latin typeface="Source Sans Pro Light"/>
            </a:endParaRPr>
          </a:p>
        </p:txBody>
      </p:sp>
      <p:sp>
        <p:nvSpPr>
          <p:cNvPr id="101" name="PlaceHolder 2"/>
          <p:cNvSpPr>
            <a:spLocks noGrp="1"/>
          </p:cNvSpPr>
          <p:nvPr>
            <p:ph/>
          </p:nvPr>
        </p:nvSpPr>
        <p:spPr>
          <a:xfrm>
            <a:off x="540000" y="1440000"/>
            <a:ext cx="4391640" cy="1931760"/>
          </a:xfrm>
          <a:prstGeom prst="rect">
            <a:avLst/>
          </a:prstGeom>
          <a:noFill/>
          <a:ln w="0">
            <a:noFill/>
          </a:ln>
        </p:spPr>
        <p:txBody>
          <a:bodyPr lIns="0" rIns="0" tIns="0" bIns="0" anchor="t">
            <a:normAutofit/>
          </a:bodyPr>
          <a:p>
            <a:pPr indent="0">
              <a:spcAft>
                <a:spcPts val="1057"/>
              </a:spcAft>
              <a:buNone/>
            </a:pPr>
            <a:endParaRPr b="0" lang="en-US" sz="2400" spc="-1" strike="noStrike">
              <a:solidFill>
                <a:srgbClr val="000000"/>
              </a:solidFill>
              <a:latin typeface="Source Sans Pro"/>
            </a:endParaRPr>
          </a:p>
        </p:txBody>
      </p:sp>
      <p:sp>
        <p:nvSpPr>
          <p:cNvPr id="102" name="PlaceHolder 3"/>
          <p:cNvSpPr>
            <a:spLocks noGrp="1"/>
          </p:cNvSpPr>
          <p:nvPr>
            <p:ph/>
          </p:nvPr>
        </p:nvSpPr>
        <p:spPr>
          <a:xfrm>
            <a:off x="5151600" y="1440000"/>
            <a:ext cx="4391640" cy="4050000"/>
          </a:xfrm>
          <a:prstGeom prst="rect">
            <a:avLst/>
          </a:prstGeom>
          <a:noFill/>
          <a:ln w="0">
            <a:noFill/>
          </a:ln>
        </p:spPr>
        <p:txBody>
          <a:bodyPr lIns="0" rIns="0" tIns="0" bIns="0" anchor="t">
            <a:normAutofit/>
          </a:bodyPr>
          <a:p>
            <a:pPr indent="0">
              <a:spcAft>
                <a:spcPts val="1057"/>
              </a:spcAft>
              <a:buNone/>
            </a:pPr>
            <a:endParaRPr b="0" lang="en-US" sz="2400" spc="-1" strike="noStrike">
              <a:solidFill>
                <a:srgbClr val="000000"/>
              </a:solidFill>
              <a:latin typeface="Source Sans Pro"/>
            </a:endParaRPr>
          </a:p>
        </p:txBody>
      </p:sp>
      <p:sp>
        <p:nvSpPr>
          <p:cNvPr id="103" name="PlaceHolder 4"/>
          <p:cNvSpPr>
            <a:spLocks noGrp="1"/>
          </p:cNvSpPr>
          <p:nvPr>
            <p:ph/>
          </p:nvPr>
        </p:nvSpPr>
        <p:spPr>
          <a:xfrm>
            <a:off x="540000" y="3555720"/>
            <a:ext cx="4391640" cy="1931760"/>
          </a:xfrm>
          <a:prstGeom prst="rect">
            <a:avLst/>
          </a:prstGeom>
          <a:noFill/>
          <a:ln w="0">
            <a:noFill/>
          </a:ln>
        </p:spPr>
        <p:txBody>
          <a:bodyPr lIns="0" rIns="0" tIns="0" bIns="0" anchor="t">
            <a:normAutofit/>
          </a:bodyPr>
          <a:p>
            <a:pPr indent="0">
              <a:spcAft>
                <a:spcPts val="1057"/>
              </a:spcAft>
              <a:buNone/>
            </a:pPr>
            <a:endParaRPr b="0" lang="en-US" sz="2400" spc="-1" strike="noStrike">
              <a:solidFill>
                <a:srgbClr val="000000"/>
              </a:solidFill>
              <a:latin typeface="Source Sans Pro"/>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0D3441BB-44C3-425A-8532-7CD99161FF3C}"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40000" y="270000"/>
            <a:ext cx="9000000" cy="990000"/>
          </a:xfrm>
          <a:prstGeom prst="rect">
            <a:avLst/>
          </a:prstGeom>
          <a:noFill/>
          <a:ln w="0">
            <a:noFill/>
          </a:ln>
        </p:spPr>
        <p:txBody>
          <a:bodyPr lIns="0" rIns="0" tIns="0" bIns="0" anchor="ctr">
            <a:normAutofit/>
          </a:bodyPr>
          <a:p>
            <a:pPr indent="0">
              <a:buNone/>
            </a:pPr>
            <a:endParaRPr b="0" lang="en-US" sz="4500" spc="-1" strike="noStrike">
              <a:solidFill>
                <a:srgbClr val="04617b"/>
              </a:solidFill>
              <a:latin typeface="Source Sans Pro Light"/>
            </a:endParaRPr>
          </a:p>
        </p:txBody>
      </p:sp>
      <p:sp>
        <p:nvSpPr>
          <p:cNvPr id="105" name="PlaceHolder 2"/>
          <p:cNvSpPr>
            <a:spLocks noGrp="1"/>
          </p:cNvSpPr>
          <p:nvPr>
            <p:ph/>
          </p:nvPr>
        </p:nvSpPr>
        <p:spPr>
          <a:xfrm>
            <a:off x="540000" y="1440000"/>
            <a:ext cx="4391640" cy="4050000"/>
          </a:xfrm>
          <a:prstGeom prst="rect">
            <a:avLst/>
          </a:prstGeom>
          <a:noFill/>
          <a:ln w="0">
            <a:noFill/>
          </a:ln>
        </p:spPr>
        <p:txBody>
          <a:bodyPr lIns="0" rIns="0" tIns="0" bIns="0" anchor="t">
            <a:normAutofit/>
          </a:bodyPr>
          <a:p>
            <a:pPr indent="0">
              <a:spcAft>
                <a:spcPts val="1057"/>
              </a:spcAft>
              <a:buNone/>
            </a:pPr>
            <a:endParaRPr b="0" lang="en-US" sz="2400" spc="-1" strike="noStrike">
              <a:solidFill>
                <a:srgbClr val="000000"/>
              </a:solidFill>
              <a:latin typeface="Source Sans Pro"/>
            </a:endParaRPr>
          </a:p>
        </p:txBody>
      </p:sp>
      <p:sp>
        <p:nvSpPr>
          <p:cNvPr id="106" name="PlaceHolder 3"/>
          <p:cNvSpPr>
            <a:spLocks noGrp="1"/>
          </p:cNvSpPr>
          <p:nvPr>
            <p:ph/>
          </p:nvPr>
        </p:nvSpPr>
        <p:spPr>
          <a:xfrm>
            <a:off x="5151600" y="1440000"/>
            <a:ext cx="4391640" cy="1931760"/>
          </a:xfrm>
          <a:prstGeom prst="rect">
            <a:avLst/>
          </a:prstGeom>
          <a:noFill/>
          <a:ln w="0">
            <a:noFill/>
          </a:ln>
        </p:spPr>
        <p:txBody>
          <a:bodyPr lIns="0" rIns="0" tIns="0" bIns="0" anchor="t">
            <a:normAutofit/>
          </a:bodyPr>
          <a:p>
            <a:pPr indent="0">
              <a:spcAft>
                <a:spcPts val="1057"/>
              </a:spcAft>
              <a:buNone/>
            </a:pPr>
            <a:endParaRPr b="0" lang="en-US" sz="2400" spc="-1" strike="noStrike">
              <a:solidFill>
                <a:srgbClr val="000000"/>
              </a:solidFill>
              <a:latin typeface="Source Sans Pro"/>
            </a:endParaRPr>
          </a:p>
        </p:txBody>
      </p:sp>
      <p:sp>
        <p:nvSpPr>
          <p:cNvPr id="107" name="PlaceHolder 4"/>
          <p:cNvSpPr>
            <a:spLocks noGrp="1"/>
          </p:cNvSpPr>
          <p:nvPr>
            <p:ph/>
          </p:nvPr>
        </p:nvSpPr>
        <p:spPr>
          <a:xfrm>
            <a:off x="5151600" y="3555720"/>
            <a:ext cx="4391640" cy="1931760"/>
          </a:xfrm>
          <a:prstGeom prst="rect">
            <a:avLst/>
          </a:prstGeom>
          <a:noFill/>
          <a:ln w="0">
            <a:noFill/>
          </a:ln>
        </p:spPr>
        <p:txBody>
          <a:bodyPr lIns="0" rIns="0" tIns="0" bIns="0" anchor="t">
            <a:normAutofit/>
          </a:bodyPr>
          <a:p>
            <a:pPr indent="0">
              <a:spcAft>
                <a:spcPts val="1057"/>
              </a:spcAft>
              <a:buNone/>
            </a:pPr>
            <a:endParaRPr b="0" lang="en-US" sz="2400" spc="-1" strike="noStrike">
              <a:solidFill>
                <a:srgbClr val="000000"/>
              </a:solidFill>
              <a:latin typeface="Source Sans Pro"/>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EFB7175F-683B-4153-A683-2DB00A4CF0AA}"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40000" y="270000"/>
            <a:ext cx="9000000" cy="990000"/>
          </a:xfrm>
          <a:prstGeom prst="rect">
            <a:avLst/>
          </a:prstGeom>
          <a:noFill/>
          <a:ln w="0">
            <a:noFill/>
          </a:ln>
        </p:spPr>
        <p:txBody>
          <a:bodyPr lIns="0" rIns="0" tIns="0" bIns="0" anchor="ctr">
            <a:normAutofit/>
          </a:bodyPr>
          <a:p>
            <a:pPr indent="0">
              <a:buNone/>
            </a:pPr>
            <a:endParaRPr b="0" lang="en-US" sz="4500" spc="-1" strike="noStrike">
              <a:solidFill>
                <a:srgbClr val="04617b"/>
              </a:solidFill>
              <a:latin typeface="Source Sans Pro Light"/>
            </a:endParaRPr>
          </a:p>
        </p:txBody>
      </p:sp>
      <p:sp>
        <p:nvSpPr>
          <p:cNvPr id="109" name="PlaceHolder 2"/>
          <p:cNvSpPr>
            <a:spLocks noGrp="1"/>
          </p:cNvSpPr>
          <p:nvPr>
            <p:ph/>
          </p:nvPr>
        </p:nvSpPr>
        <p:spPr>
          <a:xfrm>
            <a:off x="540000" y="1440000"/>
            <a:ext cx="4391640" cy="1931760"/>
          </a:xfrm>
          <a:prstGeom prst="rect">
            <a:avLst/>
          </a:prstGeom>
          <a:noFill/>
          <a:ln w="0">
            <a:noFill/>
          </a:ln>
        </p:spPr>
        <p:txBody>
          <a:bodyPr lIns="0" rIns="0" tIns="0" bIns="0" anchor="t">
            <a:normAutofit/>
          </a:bodyPr>
          <a:p>
            <a:pPr indent="0">
              <a:spcAft>
                <a:spcPts val="1057"/>
              </a:spcAft>
              <a:buNone/>
            </a:pPr>
            <a:endParaRPr b="0" lang="en-US" sz="2400" spc="-1" strike="noStrike">
              <a:solidFill>
                <a:srgbClr val="000000"/>
              </a:solidFill>
              <a:latin typeface="Source Sans Pro"/>
            </a:endParaRPr>
          </a:p>
        </p:txBody>
      </p:sp>
      <p:sp>
        <p:nvSpPr>
          <p:cNvPr id="110" name="PlaceHolder 3"/>
          <p:cNvSpPr>
            <a:spLocks noGrp="1"/>
          </p:cNvSpPr>
          <p:nvPr>
            <p:ph/>
          </p:nvPr>
        </p:nvSpPr>
        <p:spPr>
          <a:xfrm>
            <a:off x="5151600" y="1440000"/>
            <a:ext cx="4391640" cy="1931760"/>
          </a:xfrm>
          <a:prstGeom prst="rect">
            <a:avLst/>
          </a:prstGeom>
          <a:noFill/>
          <a:ln w="0">
            <a:noFill/>
          </a:ln>
        </p:spPr>
        <p:txBody>
          <a:bodyPr lIns="0" rIns="0" tIns="0" bIns="0" anchor="t">
            <a:normAutofit/>
          </a:bodyPr>
          <a:p>
            <a:pPr indent="0">
              <a:spcAft>
                <a:spcPts val="1057"/>
              </a:spcAft>
              <a:buNone/>
            </a:pPr>
            <a:endParaRPr b="0" lang="en-US" sz="2400" spc="-1" strike="noStrike">
              <a:solidFill>
                <a:srgbClr val="000000"/>
              </a:solidFill>
              <a:latin typeface="Source Sans Pro"/>
            </a:endParaRPr>
          </a:p>
        </p:txBody>
      </p:sp>
      <p:sp>
        <p:nvSpPr>
          <p:cNvPr id="111" name="PlaceHolder 4"/>
          <p:cNvSpPr>
            <a:spLocks noGrp="1"/>
          </p:cNvSpPr>
          <p:nvPr>
            <p:ph/>
          </p:nvPr>
        </p:nvSpPr>
        <p:spPr>
          <a:xfrm>
            <a:off x="540000" y="3555720"/>
            <a:ext cx="9000000" cy="1931760"/>
          </a:xfrm>
          <a:prstGeom prst="rect">
            <a:avLst/>
          </a:prstGeom>
          <a:noFill/>
          <a:ln w="0">
            <a:noFill/>
          </a:ln>
        </p:spPr>
        <p:txBody>
          <a:bodyPr lIns="0" rIns="0" tIns="0" bIns="0" anchor="t">
            <a:normAutofit/>
          </a:bodyPr>
          <a:p>
            <a:pPr indent="0">
              <a:spcAft>
                <a:spcPts val="1057"/>
              </a:spcAft>
              <a:buNone/>
            </a:pPr>
            <a:endParaRPr b="0" lang="en-US" sz="2400" spc="-1" strike="noStrike">
              <a:solidFill>
                <a:srgbClr val="000000"/>
              </a:solidFill>
              <a:latin typeface="Source Sans Pro"/>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EB60A526-69C3-483E-8F09-E683F7CFFE38}"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40000" y="270000"/>
            <a:ext cx="9000000" cy="990000"/>
          </a:xfrm>
          <a:prstGeom prst="rect">
            <a:avLst/>
          </a:prstGeom>
          <a:noFill/>
          <a:ln w="0">
            <a:noFill/>
          </a:ln>
        </p:spPr>
        <p:txBody>
          <a:bodyPr lIns="0" rIns="0" tIns="0" bIns="0" anchor="ctr">
            <a:normAutofit/>
          </a:bodyPr>
          <a:p>
            <a:pPr indent="0">
              <a:buNone/>
            </a:pPr>
            <a:endParaRPr b="0" lang="en-US" sz="4500" spc="-1" strike="noStrike">
              <a:solidFill>
                <a:srgbClr val="04617b"/>
              </a:solidFill>
              <a:latin typeface="Source Sans Pro Light"/>
            </a:endParaRPr>
          </a:p>
        </p:txBody>
      </p:sp>
      <p:sp>
        <p:nvSpPr>
          <p:cNvPr id="113" name="PlaceHolder 2"/>
          <p:cNvSpPr>
            <a:spLocks noGrp="1"/>
          </p:cNvSpPr>
          <p:nvPr>
            <p:ph/>
          </p:nvPr>
        </p:nvSpPr>
        <p:spPr>
          <a:xfrm>
            <a:off x="540000" y="1440000"/>
            <a:ext cx="9000000" cy="1931760"/>
          </a:xfrm>
          <a:prstGeom prst="rect">
            <a:avLst/>
          </a:prstGeom>
          <a:noFill/>
          <a:ln w="0">
            <a:noFill/>
          </a:ln>
        </p:spPr>
        <p:txBody>
          <a:bodyPr lIns="0" rIns="0" tIns="0" bIns="0" anchor="t">
            <a:normAutofit/>
          </a:bodyPr>
          <a:p>
            <a:pPr indent="0">
              <a:spcAft>
                <a:spcPts val="1057"/>
              </a:spcAft>
              <a:buNone/>
            </a:pPr>
            <a:endParaRPr b="0" lang="en-US" sz="2400" spc="-1" strike="noStrike">
              <a:solidFill>
                <a:srgbClr val="000000"/>
              </a:solidFill>
              <a:latin typeface="Source Sans Pro"/>
            </a:endParaRPr>
          </a:p>
        </p:txBody>
      </p:sp>
      <p:sp>
        <p:nvSpPr>
          <p:cNvPr id="114" name="PlaceHolder 3"/>
          <p:cNvSpPr>
            <a:spLocks noGrp="1"/>
          </p:cNvSpPr>
          <p:nvPr>
            <p:ph/>
          </p:nvPr>
        </p:nvSpPr>
        <p:spPr>
          <a:xfrm>
            <a:off x="540000" y="3555720"/>
            <a:ext cx="9000000" cy="1931760"/>
          </a:xfrm>
          <a:prstGeom prst="rect">
            <a:avLst/>
          </a:prstGeom>
          <a:noFill/>
          <a:ln w="0">
            <a:noFill/>
          </a:ln>
        </p:spPr>
        <p:txBody>
          <a:bodyPr lIns="0" rIns="0" tIns="0" bIns="0" anchor="t">
            <a:normAutofit/>
          </a:bodyPr>
          <a:p>
            <a:pPr indent="0">
              <a:spcAft>
                <a:spcPts val="1057"/>
              </a:spcAft>
              <a:buNone/>
            </a:pPr>
            <a:endParaRPr b="0" lang="en-US" sz="2400" spc="-1" strike="noStrike">
              <a:solidFill>
                <a:srgbClr val="000000"/>
              </a:solidFill>
              <a:latin typeface="Source Sans Pro"/>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53ECFE2E-4E41-4057-A3D9-C23B3A6DCC32}"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40000" y="270000"/>
            <a:ext cx="9000000" cy="990000"/>
          </a:xfrm>
          <a:prstGeom prst="rect">
            <a:avLst/>
          </a:prstGeom>
          <a:noFill/>
          <a:ln w="0">
            <a:noFill/>
          </a:ln>
        </p:spPr>
        <p:txBody>
          <a:bodyPr lIns="0" rIns="0" tIns="0" bIns="0" anchor="ctr">
            <a:normAutofit/>
          </a:bodyPr>
          <a:p>
            <a:pPr indent="0">
              <a:buNone/>
            </a:pPr>
            <a:endParaRPr b="0" lang="en-US" sz="4500" spc="-1" strike="noStrike">
              <a:solidFill>
                <a:srgbClr val="04617b"/>
              </a:solidFill>
              <a:latin typeface="Source Sans Pro Light"/>
            </a:endParaRPr>
          </a:p>
        </p:txBody>
      </p:sp>
      <p:sp>
        <p:nvSpPr>
          <p:cNvPr id="116" name="PlaceHolder 2"/>
          <p:cNvSpPr>
            <a:spLocks noGrp="1"/>
          </p:cNvSpPr>
          <p:nvPr>
            <p:ph/>
          </p:nvPr>
        </p:nvSpPr>
        <p:spPr>
          <a:xfrm>
            <a:off x="540000" y="1440000"/>
            <a:ext cx="4391640" cy="1931760"/>
          </a:xfrm>
          <a:prstGeom prst="rect">
            <a:avLst/>
          </a:prstGeom>
          <a:noFill/>
          <a:ln w="0">
            <a:noFill/>
          </a:ln>
        </p:spPr>
        <p:txBody>
          <a:bodyPr lIns="0" rIns="0" tIns="0" bIns="0" anchor="t">
            <a:normAutofit/>
          </a:bodyPr>
          <a:p>
            <a:pPr indent="0">
              <a:spcAft>
                <a:spcPts val="1057"/>
              </a:spcAft>
              <a:buNone/>
            </a:pPr>
            <a:endParaRPr b="0" lang="en-US" sz="2400" spc="-1" strike="noStrike">
              <a:solidFill>
                <a:srgbClr val="000000"/>
              </a:solidFill>
              <a:latin typeface="Source Sans Pro"/>
            </a:endParaRPr>
          </a:p>
        </p:txBody>
      </p:sp>
      <p:sp>
        <p:nvSpPr>
          <p:cNvPr id="117" name="PlaceHolder 3"/>
          <p:cNvSpPr>
            <a:spLocks noGrp="1"/>
          </p:cNvSpPr>
          <p:nvPr>
            <p:ph/>
          </p:nvPr>
        </p:nvSpPr>
        <p:spPr>
          <a:xfrm>
            <a:off x="5151600" y="1440000"/>
            <a:ext cx="4391640" cy="1931760"/>
          </a:xfrm>
          <a:prstGeom prst="rect">
            <a:avLst/>
          </a:prstGeom>
          <a:noFill/>
          <a:ln w="0">
            <a:noFill/>
          </a:ln>
        </p:spPr>
        <p:txBody>
          <a:bodyPr lIns="0" rIns="0" tIns="0" bIns="0" anchor="t">
            <a:normAutofit/>
          </a:bodyPr>
          <a:p>
            <a:pPr indent="0">
              <a:spcAft>
                <a:spcPts val="1057"/>
              </a:spcAft>
              <a:buNone/>
            </a:pPr>
            <a:endParaRPr b="0" lang="en-US" sz="2400" spc="-1" strike="noStrike">
              <a:solidFill>
                <a:srgbClr val="000000"/>
              </a:solidFill>
              <a:latin typeface="Source Sans Pro"/>
            </a:endParaRPr>
          </a:p>
        </p:txBody>
      </p:sp>
      <p:sp>
        <p:nvSpPr>
          <p:cNvPr id="118" name="PlaceHolder 4"/>
          <p:cNvSpPr>
            <a:spLocks noGrp="1"/>
          </p:cNvSpPr>
          <p:nvPr>
            <p:ph/>
          </p:nvPr>
        </p:nvSpPr>
        <p:spPr>
          <a:xfrm>
            <a:off x="540000" y="3555720"/>
            <a:ext cx="4391640" cy="1931760"/>
          </a:xfrm>
          <a:prstGeom prst="rect">
            <a:avLst/>
          </a:prstGeom>
          <a:noFill/>
          <a:ln w="0">
            <a:noFill/>
          </a:ln>
        </p:spPr>
        <p:txBody>
          <a:bodyPr lIns="0" rIns="0" tIns="0" bIns="0" anchor="t">
            <a:normAutofit/>
          </a:bodyPr>
          <a:p>
            <a:pPr indent="0">
              <a:spcAft>
                <a:spcPts val="1057"/>
              </a:spcAft>
              <a:buNone/>
            </a:pPr>
            <a:endParaRPr b="0" lang="en-US" sz="2400" spc="-1" strike="noStrike">
              <a:solidFill>
                <a:srgbClr val="000000"/>
              </a:solidFill>
              <a:latin typeface="Source Sans Pro"/>
            </a:endParaRPr>
          </a:p>
        </p:txBody>
      </p:sp>
      <p:sp>
        <p:nvSpPr>
          <p:cNvPr id="119" name="PlaceHolder 5"/>
          <p:cNvSpPr>
            <a:spLocks noGrp="1"/>
          </p:cNvSpPr>
          <p:nvPr>
            <p:ph/>
          </p:nvPr>
        </p:nvSpPr>
        <p:spPr>
          <a:xfrm>
            <a:off x="5151600" y="3555720"/>
            <a:ext cx="4391640" cy="1931760"/>
          </a:xfrm>
          <a:prstGeom prst="rect">
            <a:avLst/>
          </a:prstGeom>
          <a:noFill/>
          <a:ln w="0">
            <a:noFill/>
          </a:ln>
        </p:spPr>
        <p:txBody>
          <a:bodyPr lIns="0" rIns="0" tIns="0" bIns="0" anchor="t">
            <a:normAutofit/>
          </a:bodyPr>
          <a:p>
            <a:pPr indent="0">
              <a:spcAft>
                <a:spcPts val="1057"/>
              </a:spcAft>
              <a:buNone/>
            </a:pPr>
            <a:endParaRPr b="0" lang="en-US" sz="2400" spc="-1" strike="noStrike">
              <a:solidFill>
                <a:srgbClr val="000000"/>
              </a:solidFill>
              <a:latin typeface="Source Sans Pro"/>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E5848D77-7B45-4BAB-9D09-77AE1482E0E7}" type="slidenum">
              <a:t>&lt;#&gt;</a:t>
            </a:fld>
          </a:p>
        </p:txBody>
      </p:sp>
      <p:sp>
        <p:nvSpPr>
          <p:cNvPr id="9" name="PlaceHolder 8"/>
          <p:cNvSpPr>
            <a:spLocks noGrp="1"/>
          </p:cNvSpPr>
          <p:nvPr>
            <p:ph type="dt" idx="7"/>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40000" y="270000"/>
            <a:ext cx="9000000" cy="990000"/>
          </a:xfrm>
          <a:prstGeom prst="rect">
            <a:avLst/>
          </a:prstGeom>
          <a:noFill/>
          <a:ln w="0">
            <a:noFill/>
          </a:ln>
        </p:spPr>
        <p:txBody>
          <a:bodyPr lIns="0" rIns="0" tIns="0" bIns="0" anchor="ctr">
            <a:normAutofit/>
          </a:bodyPr>
          <a:p>
            <a:pPr indent="0">
              <a:buNone/>
            </a:pPr>
            <a:endParaRPr b="0" lang="en-US" sz="4500" spc="-1" strike="noStrike">
              <a:solidFill>
                <a:srgbClr val="04617b"/>
              </a:solidFill>
              <a:latin typeface="Source Sans Pro Light"/>
            </a:endParaRPr>
          </a:p>
        </p:txBody>
      </p:sp>
      <p:sp>
        <p:nvSpPr>
          <p:cNvPr id="121" name="PlaceHolder 2"/>
          <p:cNvSpPr>
            <a:spLocks noGrp="1"/>
          </p:cNvSpPr>
          <p:nvPr>
            <p:ph/>
          </p:nvPr>
        </p:nvSpPr>
        <p:spPr>
          <a:xfrm>
            <a:off x="540000" y="1440000"/>
            <a:ext cx="2897640" cy="1931760"/>
          </a:xfrm>
          <a:prstGeom prst="rect">
            <a:avLst/>
          </a:prstGeom>
          <a:noFill/>
          <a:ln w="0">
            <a:noFill/>
          </a:ln>
        </p:spPr>
        <p:txBody>
          <a:bodyPr lIns="0" rIns="0" tIns="0" bIns="0" anchor="t">
            <a:normAutofit/>
          </a:bodyPr>
          <a:p>
            <a:pPr indent="0">
              <a:spcAft>
                <a:spcPts val="1057"/>
              </a:spcAft>
              <a:buNone/>
            </a:pPr>
            <a:endParaRPr b="0" lang="en-US" sz="2400" spc="-1" strike="noStrike">
              <a:solidFill>
                <a:srgbClr val="000000"/>
              </a:solidFill>
              <a:latin typeface="Source Sans Pro"/>
            </a:endParaRPr>
          </a:p>
        </p:txBody>
      </p:sp>
      <p:sp>
        <p:nvSpPr>
          <p:cNvPr id="122" name="PlaceHolder 3"/>
          <p:cNvSpPr>
            <a:spLocks noGrp="1"/>
          </p:cNvSpPr>
          <p:nvPr>
            <p:ph/>
          </p:nvPr>
        </p:nvSpPr>
        <p:spPr>
          <a:xfrm>
            <a:off x="3583080" y="1440000"/>
            <a:ext cx="2897640" cy="1931760"/>
          </a:xfrm>
          <a:prstGeom prst="rect">
            <a:avLst/>
          </a:prstGeom>
          <a:noFill/>
          <a:ln w="0">
            <a:noFill/>
          </a:ln>
        </p:spPr>
        <p:txBody>
          <a:bodyPr lIns="0" rIns="0" tIns="0" bIns="0" anchor="t">
            <a:normAutofit/>
          </a:bodyPr>
          <a:p>
            <a:pPr indent="0">
              <a:spcAft>
                <a:spcPts val="1057"/>
              </a:spcAft>
              <a:buNone/>
            </a:pPr>
            <a:endParaRPr b="0" lang="en-US" sz="2400" spc="-1" strike="noStrike">
              <a:solidFill>
                <a:srgbClr val="000000"/>
              </a:solidFill>
              <a:latin typeface="Source Sans Pro"/>
            </a:endParaRPr>
          </a:p>
        </p:txBody>
      </p:sp>
      <p:sp>
        <p:nvSpPr>
          <p:cNvPr id="123" name="PlaceHolder 4"/>
          <p:cNvSpPr>
            <a:spLocks noGrp="1"/>
          </p:cNvSpPr>
          <p:nvPr>
            <p:ph/>
          </p:nvPr>
        </p:nvSpPr>
        <p:spPr>
          <a:xfrm>
            <a:off x="6625800" y="1440000"/>
            <a:ext cx="2897640" cy="1931760"/>
          </a:xfrm>
          <a:prstGeom prst="rect">
            <a:avLst/>
          </a:prstGeom>
          <a:noFill/>
          <a:ln w="0">
            <a:noFill/>
          </a:ln>
        </p:spPr>
        <p:txBody>
          <a:bodyPr lIns="0" rIns="0" tIns="0" bIns="0" anchor="t">
            <a:normAutofit/>
          </a:bodyPr>
          <a:p>
            <a:pPr indent="0">
              <a:spcAft>
                <a:spcPts val="1057"/>
              </a:spcAft>
              <a:buNone/>
            </a:pPr>
            <a:endParaRPr b="0" lang="en-US" sz="2400" spc="-1" strike="noStrike">
              <a:solidFill>
                <a:srgbClr val="000000"/>
              </a:solidFill>
              <a:latin typeface="Source Sans Pro"/>
            </a:endParaRPr>
          </a:p>
        </p:txBody>
      </p:sp>
      <p:sp>
        <p:nvSpPr>
          <p:cNvPr id="124" name="PlaceHolder 5"/>
          <p:cNvSpPr>
            <a:spLocks noGrp="1"/>
          </p:cNvSpPr>
          <p:nvPr>
            <p:ph/>
          </p:nvPr>
        </p:nvSpPr>
        <p:spPr>
          <a:xfrm>
            <a:off x="540000" y="3555720"/>
            <a:ext cx="2897640" cy="1931760"/>
          </a:xfrm>
          <a:prstGeom prst="rect">
            <a:avLst/>
          </a:prstGeom>
          <a:noFill/>
          <a:ln w="0">
            <a:noFill/>
          </a:ln>
        </p:spPr>
        <p:txBody>
          <a:bodyPr lIns="0" rIns="0" tIns="0" bIns="0" anchor="t">
            <a:normAutofit/>
          </a:bodyPr>
          <a:p>
            <a:pPr indent="0">
              <a:spcAft>
                <a:spcPts val="1057"/>
              </a:spcAft>
              <a:buNone/>
            </a:pPr>
            <a:endParaRPr b="0" lang="en-US" sz="2400" spc="-1" strike="noStrike">
              <a:solidFill>
                <a:srgbClr val="000000"/>
              </a:solidFill>
              <a:latin typeface="Source Sans Pro"/>
            </a:endParaRPr>
          </a:p>
        </p:txBody>
      </p:sp>
      <p:sp>
        <p:nvSpPr>
          <p:cNvPr id="125" name="PlaceHolder 6"/>
          <p:cNvSpPr>
            <a:spLocks noGrp="1"/>
          </p:cNvSpPr>
          <p:nvPr>
            <p:ph/>
          </p:nvPr>
        </p:nvSpPr>
        <p:spPr>
          <a:xfrm>
            <a:off x="3583080" y="3555720"/>
            <a:ext cx="2897640" cy="1931760"/>
          </a:xfrm>
          <a:prstGeom prst="rect">
            <a:avLst/>
          </a:prstGeom>
          <a:noFill/>
          <a:ln w="0">
            <a:noFill/>
          </a:ln>
        </p:spPr>
        <p:txBody>
          <a:bodyPr lIns="0" rIns="0" tIns="0" bIns="0" anchor="t">
            <a:normAutofit/>
          </a:bodyPr>
          <a:p>
            <a:pPr indent="0">
              <a:spcAft>
                <a:spcPts val="1057"/>
              </a:spcAft>
              <a:buNone/>
            </a:pPr>
            <a:endParaRPr b="0" lang="en-US" sz="2400" spc="-1" strike="noStrike">
              <a:solidFill>
                <a:srgbClr val="000000"/>
              </a:solidFill>
              <a:latin typeface="Source Sans Pro"/>
            </a:endParaRPr>
          </a:p>
        </p:txBody>
      </p:sp>
      <p:sp>
        <p:nvSpPr>
          <p:cNvPr id="126" name="PlaceHolder 7"/>
          <p:cNvSpPr>
            <a:spLocks noGrp="1"/>
          </p:cNvSpPr>
          <p:nvPr>
            <p:ph/>
          </p:nvPr>
        </p:nvSpPr>
        <p:spPr>
          <a:xfrm>
            <a:off x="6625800" y="3555720"/>
            <a:ext cx="2897640" cy="1931760"/>
          </a:xfrm>
          <a:prstGeom prst="rect">
            <a:avLst/>
          </a:prstGeom>
          <a:noFill/>
          <a:ln w="0">
            <a:noFill/>
          </a:ln>
        </p:spPr>
        <p:txBody>
          <a:bodyPr lIns="0" rIns="0" tIns="0" bIns="0" anchor="t">
            <a:normAutofit/>
          </a:bodyPr>
          <a:p>
            <a:pPr indent="0">
              <a:spcAft>
                <a:spcPts val="1057"/>
              </a:spcAft>
              <a:buNone/>
            </a:pPr>
            <a:endParaRPr b="0" lang="en-US" sz="2400" spc="-1" strike="noStrike">
              <a:solidFill>
                <a:srgbClr val="000000"/>
              </a:solidFill>
              <a:latin typeface="Source Sans Pro"/>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348A90EA-17CF-41A5-9FD4-0DFFD0970024}" type="slidenum">
              <a:t>&lt;#&gt;</a:t>
            </a:fld>
          </a:p>
        </p:txBody>
      </p:sp>
      <p:sp>
        <p:nvSpPr>
          <p:cNvPr id="11" name="PlaceHolder 10"/>
          <p:cNvSpPr>
            <a:spLocks noGrp="1"/>
          </p:cNvSpPr>
          <p:nvPr>
            <p:ph type="dt" idx="7"/>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40000" y="270000"/>
            <a:ext cx="9000000" cy="990000"/>
          </a:xfrm>
          <a:prstGeom prst="rect">
            <a:avLst/>
          </a:prstGeom>
          <a:noFill/>
          <a:ln w="0">
            <a:noFill/>
          </a:ln>
        </p:spPr>
        <p:txBody>
          <a:bodyPr lIns="0" rIns="0" tIns="0" bIns="0" anchor="ctr">
            <a:normAutofit/>
          </a:bodyPr>
          <a:p>
            <a:pPr indent="0">
              <a:buNone/>
            </a:pPr>
            <a:endParaRPr b="0" lang="en-US" sz="4500" spc="-1" strike="noStrike">
              <a:solidFill>
                <a:srgbClr val="04617b"/>
              </a:solidFill>
              <a:latin typeface="Source Sans Pro Light"/>
            </a:endParaRPr>
          </a:p>
        </p:txBody>
      </p:sp>
      <p:sp>
        <p:nvSpPr>
          <p:cNvPr id="11" name="PlaceHolder 2"/>
          <p:cNvSpPr>
            <a:spLocks noGrp="1"/>
          </p:cNvSpPr>
          <p:nvPr>
            <p:ph/>
          </p:nvPr>
        </p:nvSpPr>
        <p:spPr>
          <a:xfrm>
            <a:off x="540000" y="1440000"/>
            <a:ext cx="4391640" cy="4050000"/>
          </a:xfrm>
          <a:prstGeom prst="rect">
            <a:avLst/>
          </a:prstGeom>
          <a:noFill/>
          <a:ln w="0">
            <a:noFill/>
          </a:ln>
        </p:spPr>
        <p:txBody>
          <a:bodyPr lIns="0" rIns="0" tIns="0" bIns="0" anchor="t">
            <a:normAutofit/>
          </a:bodyPr>
          <a:p>
            <a:pPr indent="0">
              <a:spcAft>
                <a:spcPts val="1057"/>
              </a:spcAft>
              <a:buNone/>
            </a:pPr>
            <a:endParaRPr b="0" lang="en-US" sz="2400" spc="-1" strike="noStrike">
              <a:solidFill>
                <a:srgbClr val="000000"/>
              </a:solidFill>
              <a:latin typeface="Source Sans Pro"/>
            </a:endParaRPr>
          </a:p>
        </p:txBody>
      </p:sp>
      <p:sp>
        <p:nvSpPr>
          <p:cNvPr id="12" name="PlaceHolder 3"/>
          <p:cNvSpPr>
            <a:spLocks noGrp="1"/>
          </p:cNvSpPr>
          <p:nvPr>
            <p:ph/>
          </p:nvPr>
        </p:nvSpPr>
        <p:spPr>
          <a:xfrm>
            <a:off x="5151600" y="1440000"/>
            <a:ext cx="4391640" cy="4050000"/>
          </a:xfrm>
          <a:prstGeom prst="rect">
            <a:avLst/>
          </a:prstGeom>
          <a:noFill/>
          <a:ln w="0">
            <a:noFill/>
          </a:ln>
        </p:spPr>
        <p:txBody>
          <a:bodyPr lIns="0" rIns="0" tIns="0" bIns="0" anchor="t">
            <a:normAutofit/>
          </a:bodyPr>
          <a:p>
            <a:pPr indent="0">
              <a:spcAft>
                <a:spcPts val="1057"/>
              </a:spcAft>
              <a:buNone/>
            </a:pPr>
            <a:endParaRPr b="0" lang="en-US" sz="2400" spc="-1" strike="noStrike">
              <a:solidFill>
                <a:srgbClr val="000000"/>
              </a:solidFill>
              <a:latin typeface="Source Sans Pro"/>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88CEE131-DD67-4C70-85AC-0944BF111561}"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40000" y="270000"/>
            <a:ext cx="9000000" cy="990000"/>
          </a:xfrm>
          <a:prstGeom prst="rect">
            <a:avLst/>
          </a:prstGeom>
          <a:noFill/>
          <a:ln w="0">
            <a:noFill/>
          </a:ln>
        </p:spPr>
        <p:txBody>
          <a:bodyPr lIns="0" rIns="0" tIns="0" bIns="0" anchor="ctr">
            <a:normAutofit/>
          </a:bodyPr>
          <a:p>
            <a:pPr indent="0">
              <a:buNone/>
            </a:pPr>
            <a:endParaRPr b="0" lang="en-US" sz="4500" spc="-1" strike="noStrike">
              <a:solidFill>
                <a:srgbClr val="04617b"/>
              </a:solidFill>
              <a:latin typeface="Source Sans Pro Light"/>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2212CDD1-76EC-46E9-ACE8-9F82A44130C3}"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40000" y="270000"/>
            <a:ext cx="9000000" cy="4590360"/>
          </a:xfrm>
          <a:prstGeom prst="rect">
            <a:avLst/>
          </a:prstGeom>
          <a:noFill/>
          <a:ln w="0">
            <a:noFill/>
          </a:ln>
        </p:spPr>
        <p:txBody>
          <a:bodyPr lIns="0" rIns="0" tIns="0" bIns="0" anchor="ctr">
            <a:noAutofit/>
          </a:bodyPr>
          <a:p>
            <a:pPr algn="ctr"/>
            <a:endParaRPr b="1" lang="en-US" sz="4000" spc="-1" strike="noStrike">
              <a:solidFill>
                <a:srgbClr val="009eda"/>
              </a:solidFill>
              <a:latin typeface="Source Sans Pro Black"/>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E1E1BF8D-CB1D-4F81-AE7B-43D644D40EA1}"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40000" y="270000"/>
            <a:ext cx="9000000" cy="990000"/>
          </a:xfrm>
          <a:prstGeom prst="rect">
            <a:avLst/>
          </a:prstGeom>
          <a:noFill/>
          <a:ln w="0">
            <a:noFill/>
          </a:ln>
        </p:spPr>
        <p:txBody>
          <a:bodyPr lIns="0" rIns="0" tIns="0" bIns="0" anchor="ctr">
            <a:normAutofit/>
          </a:bodyPr>
          <a:p>
            <a:pPr indent="0">
              <a:buNone/>
            </a:pPr>
            <a:endParaRPr b="0" lang="en-US" sz="4500" spc="-1" strike="noStrike">
              <a:solidFill>
                <a:srgbClr val="04617b"/>
              </a:solidFill>
              <a:latin typeface="Source Sans Pro Light"/>
            </a:endParaRPr>
          </a:p>
        </p:txBody>
      </p:sp>
      <p:sp>
        <p:nvSpPr>
          <p:cNvPr id="16" name="PlaceHolder 2"/>
          <p:cNvSpPr>
            <a:spLocks noGrp="1"/>
          </p:cNvSpPr>
          <p:nvPr>
            <p:ph/>
          </p:nvPr>
        </p:nvSpPr>
        <p:spPr>
          <a:xfrm>
            <a:off x="540000" y="1440000"/>
            <a:ext cx="4391640" cy="1931760"/>
          </a:xfrm>
          <a:prstGeom prst="rect">
            <a:avLst/>
          </a:prstGeom>
          <a:noFill/>
          <a:ln w="0">
            <a:noFill/>
          </a:ln>
        </p:spPr>
        <p:txBody>
          <a:bodyPr lIns="0" rIns="0" tIns="0" bIns="0" anchor="t">
            <a:normAutofit/>
          </a:bodyPr>
          <a:p>
            <a:pPr indent="0">
              <a:spcAft>
                <a:spcPts val="1057"/>
              </a:spcAft>
              <a:buNone/>
            </a:pPr>
            <a:endParaRPr b="0" lang="en-US" sz="2400" spc="-1" strike="noStrike">
              <a:solidFill>
                <a:srgbClr val="000000"/>
              </a:solidFill>
              <a:latin typeface="Source Sans Pro"/>
            </a:endParaRPr>
          </a:p>
        </p:txBody>
      </p:sp>
      <p:sp>
        <p:nvSpPr>
          <p:cNvPr id="17" name="PlaceHolder 3"/>
          <p:cNvSpPr>
            <a:spLocks noGrp="1"/>
          </p:cNvSpPr>
          <p:nvPr>
            <p:ph/>
          </p:nvPr>
        </p:nvSpPr>
        <p:spPr>
          <a:xfrm>
            <a:off x="5151600" y="1440000"/>
            <a:ext cx="4391640" cy="4050000"/>
          </a:xfrm>
          <a:prstGeom prst="rect">
            <a:avLst/>
          </a:prstGeom>
          <a:noFill/>
          <a:ln w="0">
            <a:noFill/>
          </a:ln>
        </p:spPr>
        <p:txBody>
          <a:bodyPr lIns="0" rIns="0" tIns="0" bIns="0" anchor="t">
            <a:normAutofit/>
          </a:bodyPr>
          <a:p>
            <a:pPr indent="0">
              <a:spcAft>
                <a:spcPts val="1057"/>
              </a:spcAft>
              <a:buNone/>
            </a:pPr>
            <a:endParaRPr b="0" lang="en-US" sz="2400" spc="-1" strike="noStrike">
              <a:solidFill>
                <a:srgbClr val="000000"/>
              </a:solidFill>
              <a:latin typeface="Source Sans Pro"/>
            </a:endParaRPr>
          </a:p>
        </p:txBody>
      </p:sp>
      <p:sp>
        <p:nvSpPr>
          <p:cNvPr id="18" name="PlaceHolder 4"/>
          <p:cNvSpPr>
            <a:spLocks noGrp="1"/>
          </p:cNvSpPr>
          <p:nvPr>
            <p:ph/>
          </p:nvPr>
        </p:nvSpPr>
        <p:spPr>
          <a:xfrm>
            <a:off x="540000" y="3555720"/>
            <a:ext cx="4391640" cy="1931760"/>
          </a:xfrm>
          <a:prstGeom prst="rect">
            <a:avLst/>
          </a:prstGeom>
          <a:noFill/>
          <a:ln w="0">
            <a:noFill/>
          </a:ln>
        </p:spPr>
        <p:txBody>
          <a:bodyPr lIns="0" rIns="0" tIns="0" bIns="0" anchor="t">
            <a:normAutofit/>
          </a:bodyPr>
          <a:p>
            <a:pPr indent="0">
              <a:spcAft>
                <a:spcPts val="1057"/>
              </a:spcAft>
              <a:buNone/>
            </a:pPr>
            <a:endParaRPr b="0" lang="en-US" sz="2400" spc="-1" strike="noStrike">
              <a:solidFill>
                <a:srgbClr val="000000"/>
              </a:solidFill>
              <a:latin typeface="Source Sans Pro"/>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5285E3A3-7760-49E6-9776-A1D9AA8BEF1A}"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40000" y="270000"/>
            <a:ext cx="9000000" cy="990000"/>
          </a:xfrm>
          <a:prstGeom prst="rect">
            <a:avLst/>
          </a:prstGeom>
          <a:noFill/>
          <a:ln w="0">
            <a:noFill/>
          </a:ln>
        </p:spPr>
        <p:txBody>
          <a:bodyPr lIns="0" rIns="0" tIns="0" bIns="0" anchor="ctr">
            <a:normAutofit/>
          </a:bodyPr>
          <a:p>
            <a:pPr indent="0">
              <a:buNone/>
            </a:pPr>
            <a:endParaRPr b="0" lang="en-US" sz="4500" spc="-1" strike="noStrike">
              <a:solidFill>
                <a:srgbClr val="04617b"/>
              </a:solidFill>
              <a:latin typeface="Source Sans Pro Light"/>
            </a:endParaRPr>
          </a:p>
        </p:txBody>
      </p:sp>
      <p:sp>
        <p:nvSpPr>
          <p:cNvPr id="20" name="PlaceHolder 2"/>
          <p:cNvSpPr>
            <a:spLocks noGrp="1"/>
          </p:cNvSpPr>
          <p:nvPr>
            <p:ph/>
          </p:nvPr>
        </p:nvSpPr>
        <p:spPr>
          <a:xfrm>
            <a:off x="540000" y="1440000"/>
            <a:ext cx="4391640" cy="4050000"/>
          </a:xfrm>
          <a:prstGeom prst="rect">
            <a:avLst/>
          </a:prstGeom>
          <a:noFill/>
          <a:ln w="0">
            <a:noFill/>
          </a:ln>
        </p:spPr>
        <p:txBody>
          <a:bodyPr lIns="0" rIns="0" tIns="0" bIns="0" anchor="t">
            <a:normAutofit/>
          </a:bodyPr>
          <a:p>
            <a:pPr indent="0">
              <a:spcAft>
                <a:spcPts val="1057"/>
              </a:spcAft>
              <a:buNone/>
            </a:pPr>
            <a:endParaRPr b="0" lang="en-US" sz="2400" spc="-1" strike="noStrike">
              <a:solidFill>
                <a:srgbClr val="000000"/>
              </a:solidFill>
              <a:latin typeface="Source Sans Pro"/>
            </a:endParaRPr>
          </a:p>
        </p:txBody>
      </p:sp>
      <p:sp>
        <p:nvSpPr>
          <p:cNvPr id="21" name="PlaceHolder 3"/>
          <p:cNvSpPr>
            <a:spLocks noGrp="1"/>
          </p:cNvSpPr>
          <p:nvPr>
            <p:ph/>
          </p:nvPr>
        </p:nvSpPr>
        <p:spPr>
          <a:xfrm>
            <a:off x="5151600" y="1440000"/>
            <a:ext cx="4391640" cy="1931760"/>
          </a:xfrm>
          <a:prstGeom prst="rect">
            <a:avLst/>
          </a:prstGeom>
          <a:noFill/>
          <a:ln w="0">
            <a:noFill/>
          </a:ln>
        </p:spPr>
        <p:txBody>
          <a:bodyPr lIns="0" rIns="0" tIns="0" bIns="0" anchor="t">
            <a:normAutofit/>
          </a:bodyPr>
          <a:p>
            <a:pPr indent="0">
              <a:spcAft>
                <a:spcPts val="1057"/>
              </a:spcAft>
              <a:buNone/>
            </a:pPr>
            <a:endParaRPr b="0" lang="en-US" sz="2400" spc="-1" strike="noStrike">
              <a:solidFill>
                <a:srgbClr val="000000"/>
              </a:solidFill>
              <a:latin typeface="Source Sans Pro"/>
            </a:endParaRPr>
          </a:p>
        </p:txBody>
      </p:sp>
      <p:sp>
        <p:nvSpPr>
          <p:cNvPr id="22" name="PlaceHolder 4"/>
          <p:cNvSpPr>
            <a:spLocks noGrp="1"/>
          </p:cNvSpPr>
          <p:nvPr>
            <p:ph/>
          </p:nvPr>
        </p:nvSpPr>
        <p:spPr>
          <a:xfrm>
            <a:off x="5151600" y="3555720"/>
            <a:ext cx="4391640" cy="1931760"/>
          </a:xfrm>
          <a:prstGeom prst="rect">
            <a:avLst/>
          </a:prstGeom>
          <a:noFill/>
          <a:ln w="0">
            <a:noFill/>
          </a:ln>
        </p:spPr>
        <p:txBody>
          <a:bodyPr lIns="0" rIns="0" tIns="0" bIns="0" anchor="t">
            <a:normAutofit/>
          </a:bodyPr>
          <a:p>
            <a:pPr indent="0">
              <a:spcAft>
                <a:spcPts val="1057"/>
              </a:spcAft>
              <a:buNone/>
            </a:pPr>
            <a:endParaRPr b="0" lang="en-US" sz="2400" spc="-1" strike="noStrike">
              <a:solidFill>
                <a:srgbClr val="000000"/>
              </a:solidFill>
              <a:latin typeface="Source Sans Pro"/>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7F87F155-FC1D-4146-B75B-150E9E97C0BF}"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40000" y="270000"/>
            <a:ext cx="9000000" cy="990000"/>
          </a:xfrm>
          <a:prstGeom prst="rect">
            <a:avLst/>
          </a:prstGeom>
          <a:noFill/>
          <a:ln w="0">
            <a:noFill/>
          </a:ln>
        </p:spPr>
        <p:txBody>
          <a:bodyPr lIns="0" rIns="0" tIns="0" bIns="0" anchor="ctr">
            <a:normAutofit/>
          </a:bodyPr>
          <a:p>
            <a:pPr indent="0">
              <a:buNone/>
            </a:pPr>
            <a:endParaRPr b="0" lang="en-US" sz="4500" spc="-1" strike="noStrike">
              <a:solidFill>
                <a:srgbClr val="04617b"/>
              </a:solidFill>
              <a:latin typeface="Source Sans Pro Light"/>
            </a:endParaRPr>
          </a:p>
        </p:txBody>
      </p:sp>
      <p:sp>
        <p:nvSpPr>
          <p:cNvPr id="24" name="PlaceHolder 2"/>
          <p:cNvSpPr>
            <a:spLocks noGrp="1"/>
          </p:cNvSpPr>
          <p:nvPr>
            <p:ph/>
          </p:nvPr>
        </p:nvSpPr>
        <p:spPr>
          <a:xfrm>
            <a:off x="540000" y="1440000"/>
            <a:ext cx="4391640" cy="1931760"/>
          </a:xfrm>
          <a:prstGeom prst="rect">
            <a:avLst/>
          </a:prstGeom>
          <a:noFill/>
          <a:ln w="0">
            <a:noFill/>
          </a:ln>
        </p:spPr>
        <p:txBody>
          <a:bodyPr lIns="0" rIns="0" tIns="0" bIns="0" anchor="t">
            <a:normAutofit/>
          </a:bodyPr>
          <a:p>
            <a:pPr indent="0">
              <a:spcAft>
                <a:spcPts val="1057"/>
              </a:spcAft>
              <a:buNone/>
            </a:pPr>
            <a:endParaRPr b="0" lang="en-US" sz="2400" spc="-1" strike="noStrike">
              <a:solidFill>
                <a:srgbClr val="000000"/>
              </a:solidFill>
              <a:latin typeface="Source Sans Pro"/>
            </a:endParaRPr>
          </a:p>
        </p:txBody>
      </p:sp>
      <p:sp>
        <p:nvSpPr>
          <p:cNvPr id="25" name="PlaceHolder 3"/>
          <p:cNvSpPr>
            <a:spLocks noGrp="1"/>
          </p:cNvSpPr>
          <p:nvPr>
            <p:ph/>
          </p:nvPr>
        </p:nvSpPr>
        <p:spPr>
          <a:xfrm>
            <a:off x="5151600" y="1440000"/>
            <a:ext cx="4391640" cy="1931760"/>
          </a:xfrm>
          <a:prstGeom prst="rect">
            <a:avLst/>
          </a:prstGeom>
          <a:noFill/>
          <a:ln w="0">
            <a:noFill/>
          </a:ln>
        </p:spPr>
        <p:txBody>
          <a:bodyPr lIns="0" rIns="0" tIns="0" bIns="0" anchor="t">
            <a:normAutofit/>
          </a:bodyPr>
          <a:p>
            <a:pPr indent="0">
              <a:spcAft>
                <a:spcPts val="1057"/>
              </a:spcAft>
              <a:buNone/>
            </a:pPr>
            <a:endParaRPr b="0" lang="en-US" sz="2400" spc="-1" strike="noStrike">
              <a:solidFill>
                <a:srgbClr val="000000"/>
              </a:solidFill>
              <a:latin typeface="Source Sans Pro"/>
            </a:endParaRPr>
          </a:p>
        </p:txBody>
      </p:sp>
      <p:sp>
        <p:nvSpPr>
          <p:cNvPr id="26" name="PlaceHolder 4"/>
          <p:cNvSpPr>
            <a:spLocks noGrp="1"/>
          </p:cNvSpPr>
          <p:nvPr>
            <p:ph/>
          </p:nvPr>
        </p:nvSpPr>
        <p:spPr>
          <a:xfrm>
            <a:off x="540000" y="3555720"/>
            <a:ext cx="9000000" cy="1931760"/>
          </a:xfrm>
          <a:prstGeom prst="rect">
            <a:avLst/>
          </a:prstGeom>
          <a:noFill/>
          <a:ln w="0">
            <a:noFill/>
          </a:ln>
        </p:spPr>
        <p:txBody>
          <a:bodyPr lIns="0" rIns="0" tIns="0" bIns="0" anchor="t">
            <a:normAutofit/>
          </a:bodyPr>
          <a:p>
            <a:pPr indent="0">
              <a:spcAft>
                <a:spcPts val="1057"/>
              </a:spcAft>
              <a:buNone/>
            </a:pPr>
            <a:endParaRPr b="0" lang="en-US" sz="2400" spc="-1" strike="noStrike">
              <a:solidFill>
                <a:srgbClr val="000000"/>
              </a:solidFill>
              <a:latin typeface="Source Sans Pro"/>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C71C6A56-7AB4-4909-AABA-ED6E29E11D09}"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3780000"/>
            <a:ext cx="10080000" cy="1890000"/>
          </a:xfrm>
          <a:prstGeom prst="rect">
            <a:avLst/>
          </a:prstGeom>
          <a:pattFill prst="lgGrid">
            <a:fgClr>
              <a:srgbClr val="3465a4"/>
            </a:fgClr>
            <a:bgClr>
              <a:srgbClr val="009eda"/>
            </a:bgClr>
          </a:pattFill>
          <a:ln w="18000">
            <a:noFill/>
          </a:ln>
          <a:effectLst>
            <a:outerShdw dist="36000" dir="16200000" blurRad="0" rotWithShape="0">
              <a:srgbClr val="f49100"/>
            </a:outerShdw>
          </a:effectLst>
        </p:spPr>
        <p:style>
          <a:lnRef idx="0"/>
          <a:fillRef idx="0"/>
          <a:effectRef idx="0"/>
          <a:fontRef idx="minor"/>
        </p:style>
        <p:txBody>
          <a:bodyPr wrap="none" lIns="36000" rIns="36000" tIns="36000" bIns="36000" anchor="ctr">
            <a:noAutofit/>
          </a:bodyPr>
          <a:p>
            <a:endParaRPr b="0" lang="en-US" sz="2200" spc="-1" strike="noStrike">
              <a:solidFill>
                <a:srgbClr val="000000"/>
              </a:solidFill>
              <a:latin typeface="Source Sans Pro"/>
            </a:endParaRPr>
          </a:p>
        </p:txBody>
      </p:sp>
      <p:sp>
        <p:nvSpPr>
          <p:cNvPr id="1" name="PlaceHolder 1"/>
          <p:cNvSpPr>
            <a:spLocks noGrp="1"/>
          </p:cNvSpPr>
          <p:nvPr>
            <p:ph type="dt" idx="1"/>
          </p:nvPr>
        </p:nvSpPr>
        <p:spPr>
          <a:xfrm>
            <a:off x="450000" y="5130000"/>
            <a:ext cx="2340000" cy="450000"/>
          </a:xfrm>
          <a:prstGeom prst="rect">
            <a:avLst/>
          </a:prstGeom>
          <a:noFill/>
          <a:ln w="0">
            <a:solidFill>
              <a:srgbClr val="808080"/>
            </a:solidFill>
          </a:ln>
        </p:spPr>
        <p:txBody>
          <a:bodyPr lIns="0" rIns="0" tIns="0" bIns="0" anchor="t">
            <a:noAutofit/>
          </a:bodyPr>
          <a:lstStyle>
            <a:lvl1pPr indent="0">
              <a:buNone/>
              <a:defRPr b="0" lang="en-US" sz="2400" spc="-1" strike="noStrike">
                <a:solidFill>
                  <a:srgbClr val="dbf5f9"/>
                </a:solidFill>
                <a:latin typeface="Source Sans Pro"/>
              </a:defRPr>
            </a:lvl1pPr>
          </a:lstStyle>
          <a:p>
            <a:pPr indent="0">
              <a:buNone/>
            </a:pPr>
            <a:r>
              <a:rPr b="0" lang="en-US" sz="2400" spc="-1" strike="noStrike">
                <a:solidFill>
                  <a:srgbClr val="dbf5f9"/>
                </a:solidFill>
                <a:latin typeface="Source Sans Pro"/>
              </a:rPr>
              <a:t>&lt;date/time&gt;</a:t>
            </a:r>
            <a:r>
              <a:rPr b="0" lang="en-US" sz="2400" spc="-1" strike="noStrike">
                <a:solidFill>
                  <a:srgbClr val="dbf5f9"/>
                </a:solidFill>
                <a:latin typeface="Source Sans Pro"/>
              </a:rPr>
              <a:t> </a:t>
            </a:r>
            <a:endParaRPr b="0" lang="en-US" sz="2400" spc="-1" strike="noStrike">
              <a:solidFill>
                <a:srgbClr val="dbf5f9"/>
              </a:solidFill>
              <a:latin typeface="Source Sans Pro"/>
            </a:endParaRPr>
          </a:p>
        </p:txBody>
      </p:sp>
      <p:sp>
        <p:nvSpPr>
          <p:cNvPr id="2" name="PlaceHolder 2"/>
          <p:cNvSpPr>
            <a:spLocks noGrp="1"/>
          </p:cNvSpPr>
          <p:nvPr>
            <p:ph type="ftr" idx="2"/>
          </p:nvPr>
        </p:nvSpPr>
        <p:spPr>
          <a:xfrm>
            <a:off x="3420000" y="5130000"/>
            <a:ext cx="3240000" cy="450000"/>
          </a:xfrm>
          <a:prstGeom prst="rect">
            <a:avLst/>
          </a:prstGeom>
          <a:noFill/>
          <a:ln w="0">
            <a:solidFill>
              <a:srgbClr val="808080"/>
            </a:solidFill>
          </a:ln>
        </p:spPr>
        <p:txBody>
          <a:bodyPr lIns="0" rIns="0" tIns="0" bIns="0" anchor="t">
            <a:noAutofit/>
          </a:bodyPr>
          <a:lstStyle>
            <a:lvl1pPr indent="0" algn="ctr">
              <a:buNone/>
              <a:defRPr b="0" lang="en-US" sz="2400" spc="-1" strike="noStrike">
                <a:solidFill>
                  <a:srgbClr val="dbf5f9"/>
                </a:solidFill>
                <a:latin typeface="Source Sans Pro"/>
              </a:defRPr>
            </a:lvl1pPr>
          </a:lstStyle>
          <a:p>
            <a:pPr indent="0" algn="ctr">
              <a:buNone/>
            </a:pPr>
            <a:r>
              <a:rPr b="0" lang="en-US" sz="2400" spc="-1" strike="noStrike">
                <a:solidFill>
                  <a:srgbClr val="dbf5f9"/>
                </a:solidFill>
                <a:latin typeface="Source Sans Pro"/>
              </a:rPr>
              <a:t>&lt;footer&gt;</a:t>
            </a:r>
            <a:r>
              <a:rPr b="0" lang="en-US" sz="2400" spc="-1" strike="noStrike">
                <a:solidFill>
                  <a:srgbClr val="dbf5f9"/>
                </a:solidFill>
                <a:latin typeface="Source Sans Pro"/>
              </a:rPr>
              <a:t> </a:t>
            </a:r>
            <a:endParaRPr b="0" lang="en-US" sz="2400" spc="-1" strike="noStrike">
              <a:solidFill>
                <a:srgbClr val="dbf5f9"/>
              </a:solidFill>
              <a:latin typeface="Source Sans Pro"/>
            </a:endParaRPr>
          </a:p>
        </p:txBody>
      </p:sp>
      <p:sp>
        <p:nvSpPr>
          <p:cNvPr id="3" name="PlaceHolder 3"/>
          <p:cNvSpPr>
            <a:spLocks noGrp="1"/>
          </p:cNvSpPr>
          <p:nvPr>
            <p:ph type="sldNum" idx="3"/>
          </p:nvPr>
        </p:nvSpPr>
        <p:spPr>
          <a:xfrm>
            <a:off x="7200000" y="5130000"/>
            <a:ext cx="2340000" cy="450000"/>
          </a:xfrm>
          <a:prstGeom prst="rect">
            <a:avLst/>
          </a:prstGeom>
          <a:noFill/>
          <a:ln w="0">
            <a:solidFill>
              <a:srgbClr val="808080"/>
            </a:solidFill>
          </a:ln>
        </p:spPr>
        <p:txBody>
          <a:bodyPr lIns="0" rIns="0" tIns="0" bIns="0" anchor="t">
            <a:noAutofit/>
          </a:bodyPr>
          <a:lstStyle>
            <a:lvl1pPr indent="0" algn="r">
              <a:buNone/>
              <a:defRPr b="0" lang="en-US" sz="2400" spc="-1" strike="noStrike">
                <a:solidFill>
                  <a:srgbClr val="dbf5f9"/>
                </a:solidFill>
                <a:latin typeface="Source Sans Pro"/>
              </a:defRPr>
            </a:lvl1pPr>
          </a:lstStyle>
          <a:p>
            <a:pPr indent="0" algn="r">
              <a:buNone/>
            </a:pPr>
            <a:fld id="{E3BD3DFB-9CC2-4E98-94C9-86F9699F44D2}" type="slidenum">
              <a:rPr b="0" lang="en-US" sz="2400" spc="-1" strike="noStrike">
                <a:solidFill>
                  <a:srgbClr val="dbf5f9"/>
                </a:solidFill>
                <a:latin typeface="Source Sans Pro"/>
              </a:rPr>
              <a:t>&lt;number&gt;</a:t>
            </a:fld>
            <a:r>
              <a:rPr b="0" lang="en-US" sz="2400" spc="-1" strike="noStrike">
                <a:solidFill>
                  <a:srgbClr val="dbf5f9"/>
                </a:solidFill>
                <a:latin typeface="Source Sans Pro"/>
              </a:rPr>
              <a:t> </a:t>
            </a:r>
            <a:endParaRPr b="0" lang="en-US" sz="2400" spc="-1" strike="noStrike">
              <a:solidFill>
                <a:srgbClr val="dbf5f9"/>
              </a:solidFill>
              <a:latin typeface="Source Sans Pro"/>
            </a:endParaRPr>
          </a:p>
        </p:txBody>
      </p:sp>
      <p:sp>
        <p:nvSpPr>
          <p:cNvPr id="4" name="PlaceHolder 4"/>
          <p:cNvSpPr>
            <a:spLocks noGrp="1"/>
          </p:cNvSpPr>
          <p:nvPr>
            <p:ph type="title"/>
          </p:nvPr>
        </p:nvSpPr>
        <p:spPr>
          <a:xfrm>
            <a:off x="450000" y="270000"/>
            <a:ext cx="9000000" cy="3240000"/>
          </a:xfrm>
          <a:prstGeom prst="rect">
            <a:avLst/>
          </a:prstGeom>
          <a:noFill/>
          <a:ln w="0">
            <a:noFill/>
          </a:ln>
        </p:spPr>
        <p:txBody>
          <a:bodyPr lIns="0" rIns="0" tIns="0" bIns="0" anchor="b">
            <a:normAutofit/>
          </a:bodyPr>
          <a:p>
            <a:pPr indent="0">
              <a:buNone/>
            </a:pPr>
            <a:r>
              <a:rPr b="0" lang="en-US" sz="6000" spc="-1" strike="noStrike">
                <a:solidFill>
                  <a:srgbClr val="04617b"/>
                </a:solidFill>
                <a:latin typeface="Source Sans Pro Light"/>
              </a:rPr>
              <a:t>Click to edit the title text format</a:t>
            </a:r>
            <a:endParaRPr b="0" lang="en-US" sz="6000" spc="-1" strike="noStrike">
              <a:solidFill>
                <a:srgbClr val="04617b"/>
              </a:solidFill>
              <a:latin typeface="Source Sans Pro Light"/>
            </a:endParaRPr>
          </a:p>
        </p:txBody>
      </p:sp>
      <p:sp>
        <p:nvSpPr>
          <p:cNvPr id="5" name="PlaceHolder 5"/>
          <p:cNvSpPr>
            <a:spLocks noGrp="1"/>
          </p:cNvSpPr>
          <p:nvPr>
            <p:ph type="body"/>
          </p:nvPr>
        </p:nvSpPr>
        <p:spPr>
          <a:xfrm>
            <a:off x="450000" y="3870000"/>
            <a:ext cx="9000000" cy="1170000"/>
          </a:xfrm>
          <a:prstGeom prst="rect">
            <a:avLst/>
          </a:prstGeom>
          <a:noFill/>
          <a:ln w="0">
            <a:noFill/>
          </a:ln>
        </p:spPr>
        <p:txBody>
          <a:bodyPr lIns="0" rIns="0" tIns="0" bIns="0" anchor="t">
            <a:normAutofit fontScale="47132"/>
          </a:bodyPr>
          <a:p>
            <a:pPr marL="432000" indent="-324000">
              <a:spcAft>
                <a:spcPts val="924"/>
              </a:spcAft>
              <a:buClr>
                <a:srgbClr val="f49100"/>
              </a:buClr>
              <a:buSzPct val="45000"/>
              <a:buFont typeface="Wingdings" charset="2"/>
              <a:buChar char=""/>
            </a:pPr>
            <a:r>
              <a:rPr b="0" lang="en-US" sz="2100" spc="-1" strike="noStrike">
                <a:solidFill>
                  <a:srgbClr val="dbf5f9"/>
                </a:solidFill>
                <a:latin typeface="Source Sans Pro"/>
              </a:rPr>
              <a:t>Click to edit the outline text format</a:t>
            </a:r>
            <a:endParaRPr b="0" lang="en-US" sz="2100" spc="-1" strike="noStrike">
              <a:solidFill>
                <a:srgbClr val="dbf5f9"/>
              </a:solidFill>
              <a:latin typeface="Source Sans Pro"/>
            </a:endParaRPr>
          </a:p>
          <a:p>
            <a:pPr lvl="1" marL="864000" indent="-324000">
              <a:spcAft>
                <a:spcPts val="842"/>
              </a:spcAft>
              <a:buClr>
                <a:srgbClr val="f49100"/>
              </a:buClr>
              <a:buSzPct val="75000"/>
              <a:buFont typeface="Symbol" charset="2"/>
              <a:buChar char=""/>
            </a:pPr>
            <a:r>
              <a:rPr b="0" lang="en-US" sz="1650" spc="-1" strike="noStrike">
                <a:solidFill>
                  <a:srgbClr val="dbf5f9"/>
                </a:solidFill>
                <a:latin typeface="Source Sans Pro"/>
              </a:rPr>
              <a:t>Second Outline Level</a:t>
            </a:r>
            <a:endParaRPr b="0" lang="en-US" sz="1650" spc="-1" strike="noStrike">
              <a:solidFill>
                <a:srgbClr val="dbf5f9"/>
              </a:solidFill>
              <a:latin typeface="Source Sans Pro"/>
            </a:endParaRPr>
          </a:p>
          <a:p>
            <a:pPr lvl="2" marL="1296000" indent="-288000">
              <a:spcAft>
                <a:spcPts val="635"/>
              </a:spcAft>
              <a:buClr>
                <a:srgbClr val="f49100"/>
              </a:buClr>
              <a:buSzPct val="45000"/>
              <a:buFont typeface="Wingdings" charset="2"/>
              <a:buChar char=""/>
            </a:pPr>
            <a:r>
              <a:rPr b="0" lang="en-US" sz="1800" spc="-1" strike="noStrike">
                <a:solidFill>
                  <a:srgbClr val="dbf5f9"/>
                </a:solidFill>
                <a:latin typeface="Source Sans Pro"/>
              </a:rPr>
              <a:t>Third Outline Level</a:t>
            </a:r>
            <a:endParaRPr b="0" lang="en-US" sz="1800" spc="-1" strike="noStrike">
              <a:solidFill>
                <a:srgbClr val="dbf5f9"/>
              </a:solidFill>
              <a:latin typeface="Source Sans Pro"/>
            </a:endParaRPr>
          </a:p>
          <a:p>
            <a:pPr lvl="3" marL="1728000" indent="-216000">
              <a:spcAft>
                <a:spcPts val="422"/>
              </a:spcAft>
              <a:buClr>
                <a:srgbClr val="f49100"/>
              </a:buClr>
              <a:buSzPct val="75000"/>
              <a:buFont typeface="Symbol" charset="2"/>
              <a:buChar char=""/>
            </a:pPr>
            <a:r>
              <a:rPr b="0" lang="en-US" sz="1500" spc="-1" strike="noStrike">
                <a:solidFill>
                  <a:srgbClr val="dbf5f9"/>
                </a:solidFill>
                <a:latin typeface="Source Sans Pro"/>
              </a:rPr>
              <a:t>Fourth Outline Level</a:t>
            </a:r>
            <a:endParaRPr b="0" lang="en-US" sz="1500" spc="-1" strike="noStrike">
              <a:solidFill>
                <a:srgbClr val="dbf5f9"/>
              </a:solidFill>
              <a:latin typeface="Source Sans Pro"/>
            </a:endParaRPr>
          </a:p>
          <a:p>
            <a:pPr lvl="4" marL="2160000" indent="-216000">
              <a:spcAft>
                <a:spcPts val="210"/>
              </a:spcAft>
              <a:buClr>
                <a:srgbClr val="f49100"/>
              </a:buClr>
              <a:buSzPct val="45000"/>
              <a:buFont typeface="Wingdings" charset="2"/>
              <a:buChar char=""/>
            </a:pPr>
            <a:r>
              <a:rPr b="0" lang="en-US" sz="1500" spc="-1" strike="noStrike">
                <a:solidFill>
                  <a:srgbClr val="dbf5f9"/>
                </a:solidFill>
                <a:latin typeface="Source Sans Pro"/>
              </a:rPr>
              <a:t>Fifth Outline Level</a:t>
            </a:r>
            <a:endParaRPr b="0" lang="en-US" sz="1500" spc="-1" strike="noStrike">
              <a:solidFill>
                <a:srgbClr val="dbf5f9"/>
              </a:solidFill>
              <a:latin typeface="Source Sans Pro"/>
            </a:endParaRPr>
          </a:p>
          <a:p>
            <a:pPr lvl="5" marL="2592000" indent="-216000">
              <a:spcAft>
                <a:spcPts val="210"/>
              </a:spcAft>
              <a:buClr>
                <a:srgbClr val="f49100"/>
              </a:buClr>
              <a:buSzPct val="45000"/>
              <a:buFont typeface="Wingdings" charset="2"/>
              <a:buChar char=""/>
            </a:pPr>
            <a:r>
              <a:rPr b="0" lang="en-US" sz="1500" spc="-1" strike="noStrike">
                <a:solidFill>
                  <a:srgbClr val="dbf5f9"/>
                </a:solidFill>
                <a:latin typeface="Source Sans Pro"/>
              </a:rPr>
              <a:t>Sixth Outline Level</a:t>
            </a:r>
            <a:endParaRPr b="0" lang="en-US" sz="1500" spc="-1" strike="noStrike">
              <a:solidFill>
                <a:srgbClr val="dbf5f9"/>
              </a:solidFill>
              <a:latin typeface="Source Sans Pro"/>
            </a:endParaRPr>
          </a:p>
          <a:p>
            <a:pPr lvl="6" marL="3024000" indent="-216000">
              <a:spcAft>
                <a:spcPts val="210"/>
              </a:spcAft>
              <a:buClr>
                <a:srgbClr val="f49100"/>
              </a:buClr>
              <a:buSzPct val="45000"/>
              <a:buFont typeface="Wingdings" charset="2"/>
              <a:buChar char=""/>
            </a:pPr>
            <a:r>
              <a:rPr b="0" lang="en-US" sz="1500" spc="-1" strike="noStrike">
                <a:solidFill>
                  <a:srgbClr val="dbf5f9"/>
                </a:solidFill>
                <a:latin typeface="Source Sans Pro"/>
              </a:rPr>
              <a:t>Seventh Outline Level</a:t>
            </a:r>
            <a:endParaRPr b="0" lang="en-US" sz="1500" spc="-1" strike="noStrike">
              <a:solidFill>
                <a:srgbClr val="dbf5f9"/>
              </a:solidFill>
              <a:latin typeface="Source Sans Pro"/>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p:bg>
    <p:spTree>
      <p:nvGrpSpPr>
        <p:cNvPr id="1" name=""/>
        <p:cNvGrpSpPr/>
        <p:nvPr/>
      </p:nvGrpSpPr>
      <p:grpSpPr>
        <a:xfrm>
          <a:off x="0" y="0"/>
          <a:ext cx="0" cy="0"/>
          <a:chOff x="0" y="0"/>
          <a:chExt cx="0" cy="0"/>
        </a:xfrm>
      </p:grpSpPr>
      <p:sp>
        <p:nvSpPr>
          <p:cNvPr id="42" name=""/>
          <p:cNvSpPr/>
          <p:nvPr/>
        </p:nvSpPr>
        <p:spPr>
          <a:xfrm flipV="1">
            <a:off x="0" y="0"/>
            <a:ext cx="10080000" cy="1080000"/>
          </a:xfrm>
          <a:prstGeom prst="rect">
            <a:avLst/>
          </a:prstGeom>
          <a:pattFill prst="lgGrid">
            <a:fgClr>
              <a:srgbClr val="3465a4"/>
            </a:fgClr>
            <a:bgClr>
              <a:srgbClr val="009eda"/>
            </a:bgClr>
          </a:pattFill>
          <a:ln w="18000">
            <a:noFill/>
          </a:ln>
          <a:effectLst>
            <a:outerShdw dist="10800" dir="5400000" blurRad="0" rotWithShape="0">
              <a:srgbClr val="f49100"/>
            </a:outerShdw>
          </a:effectLst>
        </p:spPr>
        <p:style>
          <a:lnRef idx="0"/>
          <a:fillRef idx="0"/>
          <a:effectRef idx="0"/>
          <a:fontRef idx="minor"/>
        </p:style>
        <p:txBody>
          <a:bodyPr wrap="none" lIns="36000" rIns="36000" tIns="36000" bIns="36000" anchor="ctr">
            <a:noAutofit/>
          </a:bodyPr>
          <a:p>
            <a:endParaRPr b="0" lang="en-US" sz="2200" spc="-1" strike="noStrike">
              <a:solidFill>
                <a:srgbClr val="000000"/>
              </a:solidFill>
              <a:latin typeface="Source Sans Pro"/>
            </a:endParaRPr>
          </a:p>
        </p:txBody>
      </p:sp>
      <p:sp>
        <p:nvSpPr>
          <p:cNvPr id="43" name="PlaceHolder 1"/>
          <p:cNvSpPr>
            <a:spLocks noGrp="1"/>
          </p:cNvSpPr>
          <p:nvPr>
            <p:ph type="title"/>
          </p:nvPr>
        </p:nvSpPr>
        <p:spPr>
          <a:xfrm>
            <a:off x="540000" y="90000"/>
            <a:ext cx="9000000" cy="990000"/>
          </a:xfrm>
          <a:prstGeom prst="rect">
            <a:avLst/>
          </a:prstGeom>
          <a:noFill/>
          <a:ln w="0">
            <a:noFill/>
          </a:ln>
        </p:spPr>
        <p:txBody>
          <a:bodyPr lIns="0" rIns="0" tIns="0" bIns="0" anchor="b">
            <a:normAutofit/>
          </a:bodyPr>
          <a:p>
            <a:pPr indent="0">
              <a:buNone/>
            </a:pPr>
            <a:r>
              <a:rPr b="0" lang="en-US" sz="4500" spc="-1" strike="noStrike">
                <a:solidFill>
                  <a:srgbClr val="ffffff"/>
                </a:solidFill>
                <a:latin typeface="Source Sans Pro Light"/>
              </a:rPr>
              <a:t>Click to edit the title text format</a:t>
            </a:r>
            <a:endParaRPr b="0" lang="en-US" sz="4500" spc="-1" strike="noStrike">
              <a:solidFill>
                <a:srgbClr val="ffffff"/>
              </a:solidFill>
              <a:latin typeface="Source Sans Pro Light"/>
            </a:endParaRPr>
          </a:p>
        </p:txBody>
      </p:sp>
      <p:sp>
        <p:nvSpPr>
          <p:cNvPr id="44" name="PlaceHolder 2"/>
          <p:cNvSpPr>
            <a:spLocks noGrp="1"/>
          </p:cNvSpPr>
          <p:nvPr>
            <p:ph type="body"/>
          </p:nvPr>
        </p:nvSpPr>
        <p:spPr>
          <a:xfrm>
            <a:off x="540000" y="1440000"/>
            <a:ext cx="9000000" cy="3510000"/>
          </a:xfrm>
          <a:prstGeom prst="rect">
            <a:avLst/>
          </a:prstGeom>
          <a:noFill/>
          <a:ln w="0">
            <a:noFill/>
          </a:ln>
        </p:spPr>
        <p:txBody>
          <a:bodyPr lIns="0" rIns="0" tIns="0" bIns="0" anchor="t">
            <a:normAutofit/>
          </a:bodyPr>
          <a:p>
            <a:pPr marL="432000" indent="-324000">
              <a:spcAft>
                <a:spcPts val="1054"/>
              </a:spcAft>
              <a:buClr>
                <a:srgbClr val="009eda"/>
              </a:buClr>
              <a:buSzPct val="45000"/>
              <a:buFont typeface="Wingdings" charset="2"/>
              <a:buChar char=""/>
            </a:pPr>
            <a:r>
              <a:rPr b="0" lang="en-US" sz="2400" spc="-1" strike="noStrike">
                <a:solidFill>
                  <a:srgbClr val="000000"/>
                </a:solidFill>
                <a:latin typeface="Source Sans Pro"/>
              </a:rPr>
              <a:t>Click to edit the outline text format</a:t>
            </a:r>
            <a:endParaRPr b="0" lang="en-US" sz="2400" spc="-1" strike="noStrike">
              <a:solidFill>
                <a:srgbClr val="000000"/>
              </a:solidFill>
              <a:latin typeface="Source Sans Pro"/>
            </a:endParaRPr>
          </a:p>
          <a:p>
            <a:pPr lvl="1" marL="864000" indent="-324000">
              <a:spcAft>
                <a:spcPts val="842"/>
              </a:spcAft>
              <a:buClr>
                <a:srgbClr val="009eda"/>
              </a:buClr>
              <a:buSzPct val="45000"/>
              <a:buFont typeface="Wingdings" charset="2"/>
              <a:buChar char=""/>
            </a:pPr>
            <a:r>
              <a:rPr b="0" lang="en-US" sz="2100" spc="-1" strike="noStrike">
                <a:solidFill>
                  <a:srgbClr val="000000"/>
                </a:solidFill>
                <a:latin typeface="Source Sans Pro"/>
              </a:rPr>
              <a:t>Second Outline Level</a:t>
            </a:r>
            <a:endParaRPr b="0" lang="en-US" sz="2100" spc="-1" strike="noStrike">
              <a:solidFill>
                <a:srgbClr val="000000"/>
              </a:solidFill>
              <a:latin typeface="Source Sans Pro"/>
            </a:endParaRPr>
          </a:p>
          <a:p>
            <a:pPr lvl="2" marL="1296000" indent="-288000">
              <a:spcAft>
                <a:spcPts val="635"/>
              </a:spcAft>
              <a:buClr>
                <a:srgbClr val="009eda"/>
              </a:buClr>
              <a:buSzPct val="45000"/>
              <a:buFont typeface="Wingdings" charset="2"/>
              <a:buChar char=""/>
            </a:pPr>
            <a:r>
              <a:rPr b="0" lang="en-US" sz="1800" spc="-1" strike="noStrike">
                <a:solidFill>
                  <a:srgbClr val="000000"/>
                </a:solidFill>
                <a:latin typeface="Source Sans Pro"/>
              </a:rPr>
              <a:t>Third Outline Level</a:t>
            </a:r>
            <a:endParaRPr b="0" lang="en-US" sz="1800" spc="-1" strike="noStrike">
              <a:solidFill>
                <a:srgbClr val="000000"/>
              </a:solidFill>
              <a:latin typeface="Source Sans Pro"/>
            </a:endParaRPr>
          </a:p>
          <a:p>
            <a:pPr lvl="3" marL="1728000" indent="-216000">
              <a:spcAft>
                <a:spcPts val="422"/>
              </a:spcAft>
              <a:buClr>
                <a:srgbClr val="009eda"/>
              </a:buClr>
              <a:buSzPct val="45000"/>
              <a:buFont typeface="Wingdings" charset="2"/>
              <a:buChar char=""/>
            </a:pPr>
            <a:r>
              <a:rPr b="0" lang="en-US" sz="1800" spc="-1" strike="noStrike">
                <a:solidFill>
                  <a:srgbClr val="000000"/>
                </a:solidFill>
                <a:latin typeface="Source Sans Pro"/>
              </a:rPr>
              <a:t>Fourth Outline Level</a:t>
            </a:r>
            <a:endParaRPr b="0" lang="en-US" sz="1800" spc="-1" strike="noStrike">
              <a:solidFill>
                <a:srgbClr val="000000"/>
              </a:solidFill>
              <a:latin typeface="Source Sans Pro"/>
            </a:endParaRPr>
          </a:p>
          <a:p>
            <a:pPr lvl="4" marL="2160000" indent="-216000">
              <a:spcAft>
                <a:spcPts val="210"/>
              </a:spcAft>
              <a:buClr>
                <a:srgbClr val="009eda"/>
              </a:buClr>
              <a:buSzPct val="45000"/>
              <a:buFont typeface="Wingdings" charset="2"/>
              <a:buChar char=""/>
            </a:pPr>
            <a:r>
              <a:rPr b="0" lang="en-US" sz="1800" spc="-1" strike="noStrike">
                <a:solidFill>
                  <a:srgbClr val="000000"/>
                </a:solidFill>
                <a:latin typeface="Source Sans Pro"/>
              </a:rPr>
              <a:t>Fifth Outline Level</a:t>
            </a:r>
            <a:endParaRPr b="0" lang="en-US" sz="1800" spc="-1" strike="noStrike">
              <a:solidFill>
                <a:srgbClr val="000000"/>
              </a:solidFill>
              <a:latin typeface="Source Sans Pro"/>
            </a:endParaRPr>
          </a:p>
          <a:p>
            <a:pPr lvl="5" marL="2592000" indent="-216000">
              <a:spcAft>
                <a:spcPts val="210"/>
              </a:spcAft>
              <a:buClr>
                <a:srgbClr val="009eda"/>
              </a:buClr>
              <a:buSzPct val="45000"/>
              <a:buFont typeface="Wingdings" charset="2"/>
              <a:buChar char=""/>
            </a:pPr>
            <a:r>
              <a:rPr b="0" lang="en-US" sz="1800" spc="-1" strike="noStrike">
                <a:solidFill>
                  <a:srgbClr val="000000"/>
                </a:solidFill>
                <a:latin typeface="Source Sans Pro"/>
              </a:rPr>
              <a:t>Sixth Outline Level</a:t>
            </a:r>
            <a:endParaRPr b="0" lang="en-US" sz="1800" spc="-1" strike="noStrike">
              <a:solidFill>
                <a:srgbClr val="000000"/>
              </a:solidFill>
              <a:latin typeface="Source Sans Pro"/>
            </a:endParaRPr>
          </a:p>
          <a:p>
            <a:pPr lvl="6" marL="3024000" indent="-216000">
              <a:spcAft>
                <a:spcPts val="210"/>
              </a:spcAft>
              <a:buClr>
                <a:srgbClr val="009eda"/>
              </a:buClr>
              <a:buSzPct val="45000"/>
              <a:buFont typeface="Wingdings" charset="2"/>
              <a:buChar char=""/>
            </a:pPr>
            <a:r>
              <a:rPr b="0" lang="en-US" sz="1800" spc="-1" strike="noStrike">
                <a:solidFill>
                  <a:srgbClr val="000000"/>
                </a:solidFill>
                <a:latin typeface="Source Sans Pro"/>
              </a:rPr>
              <a:t>Seventh Outline Level</a:t>
            </a:r>
            <a:endParaRPr b="0" lang="en-US" sz="1800" spc="-1" strike="noStrike">
              <a:solidFill>
                <a:srgbClr val="000000"/>
              </a:solidFill>
              <a:latin typeface="Source Sans Pro"/>
            </a:endParaRPr>
          </a:p>
        </p:txBody>
      </p:sp>
      <p:sp>
        <p:nvSpPr>
          <p:cNvPr id="45" name="PlaceHolder 3"/>
          <p:cNvSpPr>
            <a:spLocks noGrp="1"/>
          </p:cNvSpPr>
          <p:nvPr>
            <p:ph type="dt" idx="4"/>
          </p:nvPr>
        </p:nvSpPr>
        <p:spPr>
          <a:xfrm>
            <a:off x="540000" y="5130000"/>
            <a:ext cx="2340000" cy="450000"/>
          </a:xfrm>
          <a:prstGeom prst="rect">
            <a:avLst/>
          </a:prstGeom>
          <a:noFill/>
          <a:ln w="0">
            <a:noFill/>
          </a:ln>
        </p:spPr>
        <p:txBody>
          <a:bodyPr lIns="0" rIns="0" tIns="0" bIns="0" anchor="t">
            <a:noAutofit/>
          </a:bodyPr>
          <a:lstStyle>
            <a:lvl1pPr indent="0">
              <a:buNone/>
              <a:defRPr b="0" lang="en-US" sz="2400" spc="-1" strike="noStrike">
                <a:solidFill>
                  <a:srgbClr val="484848"/>
                </a:solidFill>
                <a:latin typeface="Source Sans Pro"/>
              </a:defRPr>
            </a:lvl1pPr>
          </a:lstStyle>
          <a:p>
            <a:pPr indent="0">
              <a:buNone/>
            </a:pPr>
            <a:r>
              <a:rPr b="0" lang="en-US" sz="2400" spc="-1" strike="noStrike">
                <a:solidFill>
                  <a:srgbClr val="484848"/>
                </a:solidFill>
                <a:latin typeface="Source Sans Pro"/>
              </a:rPr>
              <a:t>&lt;date/time&gt;</a:t>
            </a:r>
            <a:r>
              <a:rPr b="0" lang="en-US" sz="2400" spc="-1" strike="noStrike">
                <a:solidFill>
                  <a:srgbClr val="484848"/>
                </a:solidFill>
                <a:latin typeface="Source Sans Pro"/>
              </a:rPr>
              <a:t> </a:t>
            </a:r>
            <a:endParaRPr b="0" lang="en-US" sz="2400" spc="-1" strike="noStrike">
              <a:solidFill>
                <a:srgbClr val="484848"/>
              </a:solidFill>
              <a:latin typeface="Source Sans Pro"/>
            </a:endParaRPr>
          </a:p>
        </p:txBody>
      </p:sp>
      <p:sp>
        <p:nvSpPr>
          <p:cNvPr id="46" name="PlaceHolder 4"/>
          <p:cNvSpPr>
            <a:spLocks noGrp="1"/>
          </p:cNvSpPr>
          <p:nvPr>
            <p:ph type="ftr" idx="5"/>
          </p:nvPr>
        </p:nvSpPr>
        <p:spPr>
          <a:xfrm>
            <a:off x="3420000" y="5130000"/>
            <a:ext cx="3240000" cy="450000"/>
          </a:xfrm>
          <a:prstGeom prst="rect">
            <a:avLst/>
          </a:prstGeom>
          <a:noFill/>
          <a:ln w="0">
            <a:noFill/>
          </a:ln>
        </p:spPr>
        <p:txBody>
          <a:bodyPr lIns="0" rIns="0" tIns="0" bIns="0" anchor="t">
            <a:noAutofit/>
          </a:bodyPr>
          <a:lstStyle>
            <a:lvl1pPr indent="0" algn="ctr">
              <a:buNone/>
              <a:defRPr b="0" lang="en-US" sz="2400" spc="-1" strike="noStrike">
                <a:solidFill>
                  <a:srgbClr val="484848"/>
                </a:solidFill>
                <a:latin typeface="Source Sans Pro"/>
              </a:defRPr>
            </a:lvl1pPr>
          </a:lstStyle>
          <a:p>
            <a:pPr indent="0" algn="ctr">
              <a:buNone/>
            </a:pPr>
            <a:r>
              <a:rPr b="0" lang="en-US" sz="2400" spc="-1" strike="noStrike">
                <a:solidFill>
                  <a:srgbClr val="484848"/>
                </a:solidFill>
                <a:latin typeface="Source Sans Pro"/>
              </a:rPr>
              <a:t>&lt;footer&gt;</a:t>
            </a:r>
            <a:r>
              <a:rPr b="0" lang="en-US" sz="2400" spc="-1" strike="noStrike">
                <a:solidFill>
                  <a:srgbClr val="484848"/>
                </a:solidFill>
                <a:latin typeface="Source Sans Pro"/>
              </a:rPr>
              <a:t> </a:t>
            </a:r>
            <a:endParaRPr b="0" lang="en-US" sz="2400" spc="-1" strike="noStrike">
              <a:solidFill>
                <a:srgbClr val="484848"/>
              </a:solidFill>
              <a:latin typeface="Source Sans Pro"/>
            </a:endParaRPr>
          </a:p>
        </p:txBody>
      </p:sp>
      <p:sp>
        <p:nvSpPr>
          <p:cNvPr id="47" name="PlaceHolder 5"/>
          <p:cNvSpPr>
            <a:spLocks noGrp="1"/>
          </p:cNvSpPr>
          <p:nvPr>
            <p:ph type="sldNum" idx="6"/>
          </p:nvPr>
        </p:nvSpPr>
        <p:spPr>
          <a:xfrm>
            <a:off x="7200000" y="5130000"/>
            <a:ext cx="2340000" cy="450000"/>
          </a:xfrm>
          <a:prstGeom prst="rect">
            <a:avLst/>
          </a:prstGeom>
          <a:noFill/>
          <a:ln w="0">
            <a:noFill/>
          </a:ln>
        </p:spPr>
        <p:txBody>
          <a:bodyPr lIns="0" rIns="0" tIns="0" bIns="0" anchor="t">
            <a:noAutofit/>
          </a:bodyPr>
          <a:lstStyle>
            <a:lvl1pPr indent="0" algn="r">
              <a:buNone/>
              <a:defRPr b="0" lang="en-US" sz="2400" spc="-1" strike="noStrike">
                <a:solidFill>
                  <a:srgbClr val="484848"/>
                </a:solidFill>
                <a:latin typeface="Source Sans Pro"/>
              </a:defRPr>
            </a:lvl1pPr>
          </a:lstStyle>
          <a:p>
            <a:pPr indent="0" algn="r">
              <a:buNone/>
            </a:pPr>
            <a:fld id="{2FDDEAD4-8076-4D28-8D20-797B39392F82}" type="slidenum">
              <a:rPr b="0" lang="en-US" sz="2400" spc="-1" strike="noStrike">
                <a:solidFill>
                  <a:srgbClr val="484848"/>
                </a:solidFill>
                <a:latin typeface="Source Sans Pro"/>
              </a:rPr>
              <a:t>&lt;number&gt;</a:t>
            </a:fld>
            <a:r>
              <a:rPr b="0" lang="en-US" sz="2400" spc="-1" strike="noStrike">
                <a:solidFill>
                  <a:srgbClr val="484848"/>
                </a:solidFill>
                <a:latin typeface="Source Sans Pro"/>
              </a:rPr>
              <a:t> </a:t>
            </a:r>
            <a:endParaRPr b="0" lang="en-US" sz="2400" spc="-1" strike="noStrike">
              <a:solidFill>
                <a:srgbClr val="484848"/>
              </a:solidFill>
              <a:latin typeface="Source Sans Pro"/>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
          <p:cNvSpPr/>
          <p:nvPr/>
        </p:nvSpPr>
        <p:spPr>
          <a:xfrm flipV="1">
            <a:off x="0" y="0"/>
            <a:ext cx="10080000" cy="180000"/>
          </a:xfrm>
          <a:prstGeom prst="rect">
            <a:avLst/>
          </a:prstGeom>
          <a:pattFill prst="lgGrid">
            <a:fgClr>
              <a:srgbClr val="3465a4"/>
            </a:fgClr>
            <a:bgClr>
              <a:srgbClr val="009eda"/>
            </a:bgClr>
          </a:pattFill>
          <a:ln w="18000">
            <a:noFill/>
          </a:ln>
          <a:effectLst>
            <a:outerShdw dist="10800" dir="5400000" blurRad="0" rotWithShape="0">
              <a:srgbClr val="f49100"/>
            </a:outerShdw>
          </a:effectLst>
        </p:spPr>
        <p:style>
          <a:lnRef idx="0"/>
          <a:fillRef idx="0"/>
          <a:effectRef idx="0"/>
          <a:fontRef idx="minor"/>
        </p:style>
        <p:txBody>
          <a:bodyPr wrap="none" lIns="36000" rIns="36000" tIns="36000" bIns="36000" anchor="ctr">
            <a:noAutofit/>
          </a:bodyPr>
          <a:p>
            <a:endParaRPr b="0" lang="en-US" sz="2200" spc="-1" strike="noStrike">
              <a:solidFill>
                <a:srgbClr val="000000"/>
              </a:solidFill>
              <a:latin typeface="Source Sans Pro"/>
            </a:endParaRPr>
          </a:p>
        </p:txBody>
      </p:sp>
      <p:sp>
        <p:nvSpPr>
          <p:cNvPr id="85" name="PlaceHolder 1"/>
          <p:cNvSpPr>
            <a:spLocks noGrp="1"/>
          </p:cNvSpPr>
          <p:nvPr>
            <p:ph type="title"/>
          </p:nvPr>
        </p:nvSpPr>
        <p:spPr>
          <a:xfrm>
            <a:off x="540000" y="270000"/>
            <a:ext cx="9000000" cy="990000"/>
          </a:xfrm>
          <a:prstGeom prst="rect">
            <a:avLst/>
          </a:prstGeom>
          <a:noFill/>
          <a:ln w="0">
            <a:noFill/>
          </a:ln>
        </p:spPr>
        <p:txBody>
          <a:bodyPr lIns="0" rIns="0" tIns="0" bIns="0" anchor="ctr">
            <a:normAutofit/>
          </a:bodyPr>
          <a:p>
            <a:pPr indent="0">
              <a:buNone/>
            </a:pPr>
            <a:r>
              <a:rPr b="0" lang="en-US" sz="4500" spc="-1" strike="noStrike">
                <a:solidFill>
                  <a:srgbClr val="04617b"/>
                </a:solidFill>
                <a:latin typeface="Source Sans Pro Light"/>
              </a:rPr>
              <a:t>Click to edit the title text format</a:t>
            </a:r>
            <a:endParaRPr b="0" lang="en-US" sz="4500" spc="-1" strike="noStrike">
              <a:solidFill>
                <a:srgbClr val="04617b"/>
              </a:solidFill>
              <a:latin typeface="Source Sans Pro Light"/>
            </a:endParaRPr>
          </a:p>
        </p:txBody>
      </p:sp>
      <p:sp>
        <p:nvSpPr>
          <p:cNvPr id="86" name="PlaceHolder 2"/>
          <p:cNvSpPr>
            <a:spLocks noGrp="1"/>
          </p:cNvSpPr>
          <p:nvPr>
            <p:ph type="body"/>
          </p:nvPr>
        </p:nvSpPr>
        <p:spPr>
          <a:xfrm>
            <a:off x="540000" y="1440000"/>
            <a:ext cx="9000000" cy="4050000"/>
          </a:xfrm>
          <a:prstGeom prst="rect">
            <a:avLst/>
          </a:prstGeom>
          <a:noFill/>
          <a:ln w="0">
            <a:noFill/>
          </a:ln>
        </p:spPr>
        <p:txBody>
          <a:bodyPr lIns="0" rIns="0" tIns="0" bIns="0" anchor="t">
            <a:normAutofit/>
          </a:bodyPr>
          <a:p>
            <a:pPr marL="432000" indent="-324000">
              <a:spcAft>
                <a:spcPts val="1057"/>
              </a:spcAft>
              <a:buClr>
                <a:srgbClr val="04617b"/>
              </a:buClr>
              <a:buSzPct val="45000"/>
              <a:buFont typeface="Wingdings" charset="2"/>
              <a:buChar char=""/>
            </a:pPr>
            <a:r>
              <a:rPr b="0" lang="en-US" sz="2400" spc="-1" strike="noStrike">
                <a:solidFill>
                  <a:srgbClr val="000000"/>
                </a:solidFill>
                <a:latin typeface="Source Sans Pro"/>
              </a:rPr>
              <a:t>Click to edit the outline text format</a:t>
            </a:r>
            <a:endParaRPr b="0" lang="en-US" sz="2400" spc="-1" strike="noStrike">
              <a:solidFill>
                <a:srgbClr val="000000"/>
              </a:solidFill>
              <a:latin typeface="Source Sans Pro"/>
            </a:endParaRPr>
          </a:p>
          <a:p>
            <a:pPr lvl="1" marL="864000" indent="-324000">
              <a:spcAft>
                <a:spcPts val="842"/>
              </a:spcAft>
              <a:buClr>
                <a:srgbClr val="04617b"/>
              </a:buClr>
              <a:buSzPct val="75000"/>
              <a:buFont typeface="Symbol" charset="2"/>
              <a:buChar char=""/>
            </a:pPr>
            <a:r>
              <a:rPr b="0" lang="en-US" sz="2100" spc="-1" strike="noStrike">
                <a:solidFill>
                  <a:srgbClr val="000000"/>
                </a:solidFill>
                <a:latin typeface="Source Sans Pro"/>
              </a:rPr>
              <a:t>Second Outline Level</a:t>
            </a:r>
            <a:endParaRPr b="0" lang="en-US" sz="2100" spc="-1" strike="noStrike">
              <a:solidFill>
                <a:srgbClr val="000000"/>
              </a:solidFill>
              <a:latin typeface="Source Sans Pro"/>
            </a:endParaRPr>
          </a:p>
          <a:p>
            <a:pPr lvl="2" marL="1296000" indent="-288000">
              <a:spcAft>
                <a:spcPts val="635"/>
              </a:spcAft>
              <a:buClr>
                <a:srgbClr val="04617b"/>
              </a:buClr>
              <a:buSzPct val="45000"/>
              <a:buFont typeface="Wingdings" charset="2"/>
              <a:buChar char=""/>
            </a:pPr>
            <a:r>
              <a:rPr b="0" lang="en-US" sz="1800" spc="-1" strike="noStrike">
                <a:solidFill>
                  <a:srgbClr val="000000"/>
                </a:solidFill>
                <a:latin typeface="Source Sans Pro"/>
              </a:rPr>
              <a:t>Third Outline Level</a:t>
            </a:r>
            <a:endParaRPr b="0" lang="en-US" sz="1800" spc="-1" strike="noStrike">
              <a:solidFill>
                <a:srgbClr val="000000"/>
              </a:solidFill>
              <a:latin typeface="Source Sans Pro"/>
            </a:endParaRPr>
          </a:p>
          <a:p>
            <a:pPr lvl="3" marL="1728000" indent="-216000">
              <a:spcAft>
                <a:spcPts val="422"/>
              </a:spcAft>
              <a:buClr>
                <a:srgbClr val="04617b"/>
              </a:buClr>
              <a:buSzPct val="75000"/>
              <a:buFont typeface="Symbol" charset="2"/>
              <a:buChar char=""/>
            </a:pPr>
            <a:r>
              <a:rPr b="0" lang="en-US" sz="1800" spc="-1" strike="noStrike">
                <a:solidFill>
                  <a:srgbClr val="000000"/>
                </a:solidFill>
                <a:latin typeface="Source Sans Pro"/>
              </a:rPr>
              <a:t>Fourth Outline Level</a:t>
            </a:r>
            <a:endParaRPr b="0" lang="en-US" sz="1800" spc="-1" strike="noStrike">
              <a:solidFill>
                <a:srgbClr val="000000"/>
              </a:solidFill>
              <a:latin typeface="Source Sans Pro"/>
            </a:endParaRPr>
          </a:p>
          <a:p>
            <a:pPr lvl="4" marL="2160000" indent="-216000">
              <a:spcAft>
                <a:spcPts val="210"/>
              </a:spcAft>
              <a:buClr>
                <a:srgbClr val="04617b"/>
              </a:buClr>
              <a:buSzPct val="45000"/>
              <a:buFont typeface="Wingdings" charset="2"/>
              <a:buChar char=""/>
            </a:pPr>
            <a:r>
              <a:rPr b="0" lang="en-US" sz="1800" spc="-1" strike="noStrike">
                <a:solidFill>
                  <a:srgbClr val="000000"/>
                </a:solidFill>
                <a:latin typeface="Source Sans Pro"/>
              </a:rPr>
              <a:t>Fifth Outline Level</a:t>
            </a:r>
            <a:endParaRPr b="0" lang="en-US" sz="1800" spc="-1" strike="noStrike">
              <a:solidFill>
                <a:srgbClr val="000000"/>
              </a:solidFill>
              <a:latin typeface="Source Sans Pro"/>
            </a:endParaRPr>
          </a:p>
          <a:p>
            <a:pPr lvl="5" marL="2592000" indent="-216000">
              <a:spcAft>
                <a:spcPts val="210"/>
              </a:spcAft>
              <a:buClr>
                <a:srgbClr val="04617b"/>
              </a:buClr>
              <a:buSzPct val="45000"/>
              <a:buFont typeface="Wingdings" charset="2"/>
              <a:buChar char=""/>
            </a:pPr>
            <a:r>
              <a:rPr b="0" lang="en-US" sz="1800" spc="-1" strike="noStrike">
                <a:solidFill>
                  <a:srgbClr val="000000"/>
                </a:solidFill>
                <a:latin typeface="Source Sans Pro"/>
              </a:rPr>
              <a:t>Sixth Outline Level</a:t>
            </a:r>
            <a:endParaRPr b="0" lang="en-US" sz="1800" spc="-1" strike="noStrike">
              <a:solidFill>
                <a:srgbClr val="000000"/>
              </a:solidFill>
              <a:latin typeface="Source Sans Pro"/>
            </a:endParaRPr>
          </a:p>
          <a:p>
            <a:pPr lvl="6" marL="3024000" indent="-216000">
              <a:spcAft>
                <a:spcPts val="210"/>
              </a:spcAft>
              <a:buClr>
                <a:srgbClr val="04617b"/>
              </a:buClr>
              <a:buSzPct val="45000"/>
              <a:buFont typeface="Wingdings" charset="2"/>
              <a:buChar char=""/>
            </a:pPr>
            <a:r>
              <a:rPr b="0" lang="en-US" sz="1800" spc="-1" strike="noStrike">
                <a:solidFill>
                  <a:srgbClr val="000000"/>
                </a:solidFill>
                <a:latin typeface="Source Sans Pro"/>
              </a:rPr>
              <a:t>Seventh Outline Level</a:t>
            </a:r>
            <a:endParaRPr b="0" lang="en-US" sz="1800" spc="-1" strike="noStrike">
              <a:solidFill>
                <a:srgbClr val="000000"/>
              </a:solidFill>
              <a:latin typeface="Source Sans Pro"/>
            </a:endParaRPr>
          </a:p>
        </p:txBody>
      </p:sp>
      <p:sp>
        <p:nvSpPr>
          <p:cNvPr id="87" name="PlaceHolder 3"/>
          <p:cNvSpPr>
            <a:spLocks noGrp="1"/>
          </p:cNvSpPr>
          <p:nvPr>
            <p:ph type="dt" idx="7"/>
          </p:nvPr>
        </p:nvSpPr>
        <p:spPr>
          <a:xfrm>
            <a:off x="540000" y="5130000"/>
            <a:ext cx="2340000" cy="450000"/>
          </a:xfrm>
          <a:prstGeom prst="rect">
            <a:avLst/>
          </a:prstGeom>
          <a:noFill/>
          <a:ln w="0">
            <a:noFill/>
          </a:ln>
        </p:spPr>
        <p:txBody>
          <a:bodyPr lIns="0" rIns="0" tIns="0" bIns="0" anchor="t">
            <a:noAutofit/>
          </a:bodyPr>
          <a:lstStyle>
            <a:lvl1pPr indent="0">
              <a:buNone/>
              <a:defRPr b="0" lang="en-US" sz="2400" spc="-1" strike="noStrike">
                <a:solidFill>
                  <a:srgbClr val="484848"/>
                </a:solidFill>
                <a:latin typeface="Source Sans Pro"/>
              </a:defRPr>
            </a:lvl1pPr>
          </a:lstStyle>
          <a:p>
            <a:pPr indent="0">
              <a:buNone/>
            </a:pPr>
            <a:r>
              <a:rPr b="0" lang="en-US" sz="2400" spc="-1" strike="noStrike">
                <a:solidFill>
                  <a:srgbClr val="484848"/>
                </a:solidFill>
                <a:latin typeface="Source Sans Pro"/>
              </a:rPr>
              <a:t>&lt;date/time&gt;</a:t>
            </a:r>
            <a:r>
              <a:rPr b="0" lang="en-US" sz="2400" spc="-1" strike="noStrike">
                <a:solidFill>
                  <a:srgbClr val="484848"/>
                </a:solidFill>
                <a:latin typeface="Source Sans Pro"/>
              </a:rPr>
              <a:t> </a:t>
            </a:r>
            <a:endParaRPr b="0" lang="en-US" sz="2400" spc="-1" strike="noStrike">
              <a:solidFill>
                <a:srgbClr val="484848"/>
              </a:solidFill>
              <a:latin typeface="Source Sans Pro"/>
            </a:endParaRPr>
          </a:p>
        </p:txBody>
      </p:sp>
      <p:sp>
        <p:nvSpPr>
          <p:cNvPr id="88" name="PlaceHolder 4"/>
          <p:cNvSpPr>
            <a:spLocks noGrp="1"/>
          </p:cNvSpPr>
          <p:nvPr>
            <p:ph type="ftr" idx="8"/>
          </p:nvPr>
        </p:nvSpPr>
        <p:spPr>
          <a:xfrm>
            <a:off x="3420000" y="5119200"/>
            <a:ext cx="3240000" cy="450000"/>
          </a:xfrm>
          <a:prstGeom prst="rect">
            <a:avLst/>
          </a:prstGeom>
          <a:noFill/>
          <a:ln w="0">
            <a:noFill/>
          </a:ln>
        </p:spPr>
        <p:txBody>
          <a:bodyPr lIns="0" rIns="0" tIns="0" bIns="0" anchor="t">
            <a:noAutofit/>
          </a:bodyPr>
          <a:lstStyle>
            <a:lvl1pPr indent="0" algn="ctr">
              <a:buNone/>
              <a:defRPr b="0" lang="en-US" sz="2400" spc="-1" strike="noStrike">
                <a:solidFill>
                  <a:srgbClr val="484848"/>
                </a:solidFill>
                <a:latin typeface="Source Sans Pro"/>
              </a:defRPr>
            </a:lvl1pPr>
          </a:lstStyle>
          <a:p>
            <a:pPr indent="0" algn="ctr">
              <a:buNone/>
            </a:pPr>
            <a:r>
              <a:rPr b="0" lang="en-US" sz="2400" spc="-1" strike="noStrike">
                <a:solidFill>
                  <a:srgbClr val="484848"/>
                </a:solidFill>
                <a:latin typeface="Source Sans Pro"/>
              </a:rPr>
              <a:t>&lt;footer&gt;</a:t>
            </a:r>
            <a:r>
              <a:rPr b="0" lang="en-US" sz="2400" spc="-1" strike="noStrike">
                <a:solidFill>
                  <a:srgbClr val="484848"/>
                </a:solidFill>
                <a:latin typeface="Source Sans Pro"/>
              </a:rPr>
              <a:t> </a:t>
            </a:r>
            <a:endParaRPr b="0" lang="en-US" sz="2400" spc="-1" strike="noStrike">
              <a:solidFill>
                <a:srgbClr val="484848"/>
              </a:solidFill>
              <a:latin typeface="Source Sans Pro"/>
            </a:endParaRPr>
          </a:p>
        </p:txBody>
      </p:sp>
      <p:sp>
        <p:nvSpPr>
          <p:cNvPr id="89" name="PlaceHolder 5"/>
          <p:cNvSpPr>
            <a:spLocks noGrp="1"/>
          </p:cNvSpPr>
          <p:nvPr>
            <p:ph type="sldNum" idx="9"/>
          </p:nvPr>
        </p:nvSpPr>
        <p:spPr>
          <a:xfrm>
            <a:off x="7650000" y="5130000"/>
            <a:ext cx="1890000" cy="450000"/>
          </a:xfrm>
          <a:prstGeom prst="rect">
            <a:avLst/>
          </a:prstGeom>
          <a:noFill/>
          <a:ln w="0">
            <a:noFill/>
          </a:ln>
        </p:spPr>
        <p:txBody>
          <a:bodyPr lIns="0" rIns="0" tIns="0" bIns="0" anchor="t">
            <a:noAutofit/>
          </a:bodyPr>
          <a:lstStyle>
            <a:lvl1pPr indent="0" algn="r">
              <a:buNone/>
              <a:defRPr b="0" lang="en-US" sz="2400" spc="-1" strike="noStrike">
                <a:solidFill>
                  <a:srgbClr val="484848"/>
                </a:solidFill>
                <a:latin typeface="Source Sans Pro"/>
              </a:defRPr>
            </a:lvl1pPr>
          </a:lstStyle>
          <a:p>
            <a:pPr indent="0" algn="r">
              <a:buNone/>
            </a:pPr>
            <a:fld id="{A6B85C53-3EC5-4D53-891A-EB192C940261}" type="slidenum">
              <a:rPr b="0" lang="en-US" sz="2400" spc="-1" strike="noStrike">
                <a:solidFill>
                  <a:srgbClr val="484848"/>
                </a:solidFill>
                <a:latin typeface="Source Sans Pro"/>
              </a:rPr>
              <a:t>&lt;number&gt;</a:t>
            </a:fld>
            <a:r>
              <a:rPr b="0" lang="en-US" sz="2400" spc="-1" strike="noStrike">
                <a:solidFill>
                  <a:srgbClr val="484848"/>
                </a:solidFill>
                <a:latin typeface="Source Sans Pro"/>
              </a:rPr>
              <a:t> </a:t>
            </a:r>
            <a:endParaRPr b="0" lang="en-US" sz="2400" spc="-1" strike="noStrike">
              <a:solidFill>
                <a:srgbClr val="484848"/>
              </a:solidFill>
              <a:latin typeface="Source Sans Pro"/>
            </a:endParaRPr>
          </a:p>
        </p:txBody>
      </p:sp>
      <p:sp>
        <p:nvSpPr>
          <p:cNvPr id="90" name=""/>
          <p:cNvSpPr/>
          <p:nvPr/>
        </p:nvSpPr>
        <p:spPr>
          <a:xfrm>
            <a:off x="0" y="5580000"/>
            <a:ext cx="10080000" cy="90000"/>
          </a:xfrm>
          <a:prstGeom prst="rect">
            <a:avLst/>
          </a:prstGeom>
          <a:pattFill prst="lgGrid">
            <a:fgClr>
              <a:srgbClr val="3465a4"/>
            </a:fgClr>
            <a:bgClr>
              <a:srgbClr val="009eda"/>
            </a:bgClr>
          </a:pattFill>
          <a:ln w="18000">
            <a:noFill/>
          </a:ln>
          <a:effectLst>
            <a:outerShdw dist="10800" dir="16200000" blurRad="0" rotWithShape="0">
              <a:srgbClr val="f49100"/>
            </a:outerShdw>
          </a:effectLst>
        </p:spPr>
        <p:style>
          <a:lnRef idx="0"/>
          <a:fillRef idx="0"/>
          <a:effectRef idx="0"/>
          <a:fontRef idx="minor"/>
        </p:style>
        <p:txBody>
          <a:bodyPr wrap="none" lIns="36000" rIns="36000" tIns="36000" bIns="36000" anchor="ctr">
            <a:noAutofit/>
          </a:bodyPr>
          <a:p>
            <a:endParaRPr b="0" lang="en-US" sz="2200" spc="-1" strike="noStrike">
              <a:solidFill>
                <a:srgbClr val="000000"/>
              </a:solidFill>
              <a:latin typeface="Source Sans Pro"/>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hyperlink" Target="https://www.mural.co/blog/agile-development-lifecycle#the-six-phases-of-agile-project-management" TargetMode="External"/><Relationship Id="rId2" Type="http://schemas.openxmlformats.org/officeDocument/2006/relationships/hyperlink" Target="https://www.atlassian.com/agile/scrum/roles" TargetMode="External"/><Relationship Id="rId3" Type="http://schemas.openxmlformats.org/officeDocument/2006/relationships/slideLayout" Target="../slideLayouts/slideLayout30.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p:bg>
    <p:spTree>
      <p:nvGrpSpPr>
        <p:cNvPr id="1" name=""/>
        <p:cNvGrpSpPr/>
        <p:nvPr/>
      </p:nvGrpSpPr>
      <p:grpSpPr>
        <a:xfrm>
          <a:off x="0" y="0"/>
          <a:ext cx="0" cy="0"/>
          <a:chOff x="0" y="0"/>
          <a:chExt cx="0" cy="0"/>
        </a:xfrm>
      </p:grpSpPr>
      <p:sp>
        <p:nvSpPr>
          <p:cNvPr id="127" name="PlaceHolder 1"/>
          <p:cNvSpPr>
            <a:spLocks noGrp="1"/>
          </p:cNvSpPr>
          <p:nvPr>
            <p:ph type="title"/>
          </p:nvPr>
        </p:nvSpPr>
        <p:spPr>
          <a:xfrm>
            <a:off x="450000" y="270000"/>
            <a:ext cx="9000000" cy="3240000"/>
          </a:xfrm>
          <a:prstGeom prst="rect">
            <a:avLst/>
          </a:prstGeom>
          <a:noFill/>
          <a:ln w="0">
            <a:noFill/>
          </a:ln>
        </p:spPr>
        <p:txBody>
          <a:bodyPr lIns="0" rIns="0" tIns="0" bIns="0" anchor="b">
            <a:normAutofit/>
          </a:bodyPr>
          <a:p>
            <a:pPr indent="0">
              <a:buNone/>
            </a:pPr>
            <a:r>
              <a:rPr b="0" lang="en-US" sz="6000" spc="-1" strike="noStrike">
                <a:solidFill>
                  <a:srgbClr val="04617b"/>
                </a:solidFill>
                <a:latin typeface="Source Sans Pro Light"/>
              </a:rPr>
              <a:t>Agile Vs Waterfall</a:t>
            </a:r>
            <a:endParaRPr b="0" lang="en-US" sz="6000" spc="-1" strike="noStrike">
              <a:solidFill>
                <a:srgbClr val="04617b"/>
              </a:solidFill>
              <a:latin typeface="Source Sans Pro Light"/>
            </a:endParaRPr>
          </a:p>
        </p:txBody>
      </p:sp>
      <p:sp>
        <p:nvSpPr>
          <p:cNvPr id="128" name="PlaceHolder 2"/>
          <p:cNvSpPr>
            <a:spLocks noGrp="1"/>
          </p:cNvSpPr>
          <p:nvPr>
            <p:ph type="subTitle"/>
          </p:nvPr>
        </p:nvSpPr>
        <p:spPr>
          <a:xfrm>
            <a:off x="450000" y="3870000"/>
            <a:ext cx="9000000" cy="1289880"/>
          </a:xfrm>
          <a:prstGeom prst="rect">
            <a:avLst/>
          </a:prstGeom>
          <a:noFill/>
          <a:ln w="0">
            <a:noFill/>
          </a:ln>
        </p:spPr>
        <p:txBody>
          <a:bodyPr lIns="0" rIns="0" tIns="0" bIns="0" anchor="t">
            <a:noAutofit/>
          </a:bodyPr>
          <a:p>
            <a:pPr indent="0">
              <a:buNone/>
            </a:pPr>
            <a:r>
              <a:rPr b="1" lang="en-US" sz="3600" spc="-1" strike="noStrike">
                <a:solidFill>
                  <a:srgbClr val="dbf5f9"/>
                </a:solidFill>
                <a:latin typeface="Source Sans Pro"/>
              </a:rPr>
              <a:t>Dan Story</a:t>
            </a:r>
            <a:endParaRPr b="1" lang="en-US" sz="3600" spc="-1" strike="noStrike">
              <a:solidFill>
                <a:srgbClr val="dbf5f9"/>
              </a:solidFill>
              <a:latin typeface="Source Sans Pro"/>
            </a:endParaRPr>
          </a:p>
          <a:p>
            <a:pPr indent="0">
              <a:buNone/>
            </a:pPr>
            <a:r>
              <a:rPr b="1" lang="en-US" sz="3600" spc="-1" strike="noStrike">
                <a:solidFill>
                  <a:srgbClr val="dbf5f9"/>
                </a:solidFill>
                <a:latin typeface="Source Sans Pro"/>
              </a:rPr>
              <a:t>CS-250</a:t>
            </a:r>
            <a:endParaRPr b="1" lang="en-US" sz="3600" spc="-1" strike="noStrike">
              <a:solidFill>
                <a:srgbClr val="dbf5f9"/>
              </a:solidFill>
              <a:latin typeface="Source Sans Pro"/>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p:bg>
    <p:spTree>
      <p:nvGrpSpPr>
        <p:cNvPr id="1" name=""/>
        <p:cNvGrpSpPr/>
        <p:nvPr/>
      </p:nvGrpSpPr>
      <p:grpSpPr>
        <a:xfrm>
          <a:off x="0" y="0"/>
          <a:ext cx="0" cy="0"/>
          <a:chOff x="0" y="0"/>
          <a:chExt cx="0" cy="0"/>
        </a:xfrm>
      </p:grpSpPr>
      <p:sp>
        <p:nvSpPr>
          <p:cNvPr id="129" name="PlaceHolder 1"/>
          <p:cNvSpPr>
            <a:spLocks noGrp="1"/>
          </p:cNvSpPr>
          <p:nvPr>
            <p:ph type="title"/>
          </p:nvPr>
        </p:nvSpPr>
        <p:spPr>
          <a:xfrm>
            <a:off x="502920" y="90720"/>
            <a:ext cx="9071640" cy="946800"/>
          </a:xfrm>
          <a:prstGeom prst="rect">
            <a:avLst/>
          </a:prstGeom>
          <a:noFill/>
          <a:ln w="0">
            <a:noFill/>
          </a:ln>
        </p:spPr>
        <p:txBody>
          <a:bodyPr lIns="0" rIns="0" tIns="0" bIns="0" anchor="b">
            <a:normAutofit/>
          </a:bodyPr>
          <a:p>
            <a:pPr indent="0">
              <a:buNone/>
            </a:pPr>
            <a:r>
              <a:rPr b="0" lang="en-US" sz="4500" spc="-1" strike="noStrike">
                <a:solidFill>
                  <a:srgbClr val="ffffff"/>
                </a:solidFill>
                <a:latin typeface="Source Sans Pro Light"/>
              </a:rPr>
              <a:t>What is the Agile Methodology?</a:t>
            </a:r>
            <a:endParaRPr b="0" lang="en-US" sz="4500" spc="-1" strike="noStrike">
              <a:solidFill>
                <a:srgbClr val="ffffff"/>
              </a:solidFill>
              <a:latin typeface="Source Sans Pro Light"/>
            </a:endParaRPr>
          </a:p>
        </p:txBody>
      </p:sp>
      <p:sp>
        <p:nvSpPr>
          <p:cNvPr id="130" name="PlaceHolder 2"/>
          <p:cNvSpPr>
            <a:spLocks noGrp="1"/>
          </p:cNvSpPr>
          <p:nvPr>
            <p:ph/>
          </p:nvPr>
        </p:nvSpPr>
        <p:spPr>
          <a:xfrm>
            <a:off x="502920" y="1440000"/>
            <a:ext cx="5212080" cy="3497760"/>
          </a:xfrm>
          <a:prstGeom prst="rect">
            <a:avLst/>
          </a:prstGeom>
          <a:noFill/>
          <a:ln w="0">
            <a:noFill/>
          </a:ln>
        </p:spPr>
        <p:txBody>
          <a:bodyPr lIns="0" rIns="0" tIns="0" bIns="0" anchor="t">
            <a:normAutofit/>
          </a:bodyPr>
          <a:p>
            <a:pPr marL="432000" indent="-324000">
              <a:spcAft>
                <a:spcPts val="1054"/>
              </a:spcAft>
              <a:buClr>
                <a:srgbClr val="009eda"/>
              </a:buClr>
              <a:buSzPct val="45000"/>
              <a:buFont typeface="Wingdings" charset="2"/>
              <a:buChar char=""/>
            </a:pPr>
            <a:r>
              <a:rPr b="0" lang="en-US" sz="2400" spc="-1" strike="noStrike">
                <a:solidFill>
                  <a:srgbClr val="000000"/>
                </a:solidFill>
                <a:latin typeface="Source Sans Pro"/>
              </a:rPr>
              <a:t>The Agile Methodology breaks </a:t>
            </a:r>
            <a:br>
              <a:rPr sz="2400"/>
            </a:br>
            <a:r>
              <a:rPr b="0" lang="en-US" sz="2400" spc="-1" strike="noStrike">
                <a:solidFill>
                  <a:srgbClr val="000000"/>
                </a:solidFill>
                <a:latin typeface="Source Sans Pro"/>
              </a:rPr>
              <a:t>down projects into phases, known</a:t>
            </a:r>
            <a:br>
              <a:rPr sz="2400"/>
            </a:br>
            <a:r>
              <a:rPr b="0" lang="en-US" sz="2400" spc="-1" strike="noStrike">
                <a:solidFill>
                  <a:srgbClr val="000000"/>
                </a:solidFill>
                <a:latin typeface="Source Sans Pro"/>
              </a:rPr>
              <a:t>as sprints.</a:t>
            </a:r>
            <a:endParaRPr b="0" lang="en-US" sz="2400" spc="-1" strike="noStrike">
              <a:solidFill>
                <a:srgbClr val="000000"/>
              </a:solidFill>
              <a:latin typeface="Source Sans Pro"/>
            </a:endParaRPr>
          </a:p>
          <a:p>
            <a:pPr marL="432000" indent="-324000">
              <a:spcAft>
                <a:spcPts val="1054"/>
              </a:spcAft>
              <a:buClr>
                <a:srgbClr val="009eda"/>
              </a:buClr>
              <a:buSzPct val="45000"/>
              <a:buFont typeface="Wingdings" charset="2"/>
              <a:buChar char=""/>
            </a:pPr>
            <a:r>
              <a:rPr b="0" lang="en-US" sz="2400" spc="-1" strike="noStrike">
                <a:solidFill>
                  <a:srgbClr val="000000"/>
                </a:solidFill>
                <a:latin typeface="Source Sans Pro"/>
              </a:rPr>
              <a:t>This is an iterative methodology. </a:t>
            </a:r>
            <a:br>
              <a:rPr sz="2400"/>
            </a:br>
            <a:r>
              <a:rPr b="0" lang="en-US" sz="2400" spc="-1" strike="noStrike">
                <a:solidFill>
                  <a:srgbClr val="000000"/>
                </a:solidFill>
                <a:latin typeface="Source Sans Pro"/>
              </a:rPr>
              <a:t>Teams reflect to see if there’s </a:t>
            </a:r>
            <a:br>
              <a:rPr sz="2400"/>
            </a:br>
            <a:r>
              <a:rPr b="0" lang="en-US" sz="2400" spc="-1" strike="noStrike">
                <a:solidFill>
                  <a:srgbClr val="000000"/>
                </a:solidFill>
                <a:latin typeface="Source Sans Pro"/>
              </a:rPr>
              <a:t>something to be improved next</a:t>
            </a:r>
            <a:br>
              <a:rPr sz="2400"/>
            </a:br>
            <a:r>
              <a:rPr b="0" lang="en-US" sz="2400" spc="-1" strike="noStrike">
                <a:solidFill>
                  <a:srgbClr val="000000"/>
                </a:solidFill>
                <a:latin typeface="Source Sans Pro"/>
              </a:rPr>
              <a:t>Sprint</a:t>
            </a:r>
            <a:br>
              <a:rPr sz="2400"/>
            </a:br>
            <a:r>
              <a:rPr b="0" lang="en-US" sz="2400" spc="-1" strike="noStrike">
                <a:solidFill>
                  <a:srgbClr val="000000"/>
                </a:solidFill>
                <a:latin typeface="Source Sans Pro"/>
              </a:rPr>
              <a:t> </a:t>
            </a:r>
            <a:endParaRPr b="0" lang="en-US" sz="2400" spc="-1" strike="noStrike">
              <a:solidFill>
                <a:srgbClr val="000000"/>
              </a:solidFill>
              <a:latin typeface="Source Sans Pro"/>
            </a:endParaRPr>
          </a:p>
        </p:txBody>
      </p:sp>
      <p:pic>
        <p:nvPicPr>
          <p:cNvPr id="131" name="" descr=""/>
          <p:cNvPicPr/>
          <p:nvPr/>
        </p:nvPicPr>
        <p:blipFill>
          <a:blip r:embed="rId1"/>
          <a:stretch/>
        </p:blipFill>
        <p:spPr>
          <a:xfrm>
            <a:off x="5715000" y="1440000"/>
            <a:ext cx="3823200" cy="2957040"/>
          </a:xfrm>
          <a:prstGeom prst="rect">
            <a:avLst/>
          </a:prstGeom>
          <a:ln w="18000">
            <a:noFill/>
          </a:ln>
        </p:spPr>
      </p:pic>
      <p:sp>
        <p:nvSpPr>
          <p:cNvPr id="132" name=""/>
          <p:cNvSpPr txBox="1"/>
          <p:nvPr/>
        </p:nvSpPr>
        <p:spPr>
          <a:xfrm>
            <a:off x="6172200" y="4564800"/>
            <a:ext cx="2971800" cy="243000"/>
          </a:xfrm>
          <a:prstGeom prst="rect">
            <a:avLst/>
          </a:prstGeom>
          <a:noFill/>
          <a:ln w="18000">
            <a:noFill/>
          </a:ln>
        </p:spPr>
        <p:txBody>
          <a:bodyPr lIns="36000" rIns="36000" tIns="36000" bIns="36000" anchor="ctr">
            <a:noAutofit/>
          </a:bodyPr>
          <a:p>
            <a:r>
              <a:rPr b="0" i="1" lang="en-US" sz="1200" spc="-1" strike="noStrike">
                <a:solidFill>
                  <a:srgbClr val="000000"/>
                </a:solidFill>
                <a:latin typeface="Source Sans Pro"/>
              </a:rPr>
              <a:t>1. Phases of Agile (Asana.com 2025)</a:t>
            </a:r>
            <a:endParaRPr b="0" i="1" lang="en-US" sz="1200" spc="-1" strike="noStrike">
              <a:solidFill>
                <a:srgbClr val="000000"/>
              </a:solidFill>
              <a:latin typeface="Source Sans Pro"/>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540000" y="90000"/>
            <a:ext cx="9000000" cy="990000"/>
          </a:xfrm>
          <a:prstGeom prst="rect">
            <a:avLst/>
          </a:prstGeom>
          <a:noFill/>
          <a:ln w="0">
            <a:noFill/>
          </a:ln>
        </p:spPr>
        <p:txBody>
          <a:bodyPr lIns="0" rIns="0" tIns="0" bIns="0" anchor="b">
            <a:normAutofit/>
          </a:bodyPr>
          <a:p>
            <a:pPr indent="0">
              <a:buNone/>
            </a:pPr>
            <a:r>
              <a:rPr b="0" lang="en-US" sz="4500" spc="-1" strike="noStrike">
                <a:solidFill>
                  <a:srgbClr val="ffffff"/>
                </a:solidFill>
                <a:latin typeface="Source Sans Pro Light"/>
              </a:rPr>
              <a:t>Phases of the Agile Methodology</a:t>
            </a:r>
            <a:endParaRPr b="0" lang="en-US" sz="4500" spc="-1" strike="noStrike">
              <a:solidFill>
                <a:srgbClr val="ffffff"/>
              </a:solidFill>
              <a:latin typeface="Source Sans Pro Light"/>
            </a:endParaRPr>
          </a:p>
        </p:txBody>
      </p:sp>
      <p:sp>
        <p:nvSpPr>
          <p:cNvPr id="134" name="PlaceHolder 2"/>
          <p:cNvSpPr>
            <a:spLocks noGrp="1"/>
          </p:cNvSpPr>
          <p:nvPr>
            <p:ph/>
          </p:nvPr>
        </p:nvSpPr>
        <p:spPr>
          <a:xfrm>
            <a:off x="540000" y="1440000"/>
            <a:ext cx="9000000" cy="3510000"/>
          </a:xfrm>
          <a:prstGeom prst="rect">
            <a:avLst/>
          </a:prstGeom>
          <a:noFill/>
          <a:ln w="0">
            <a:noFill/>
          </a:ln>
        </p:spPr>
        <p:txBody>
          <a:bodyPr lIns="0" rIns="0" tIns="0" bIns="0" anchor="t">
            <a:normAutofit fontScale="84133"/>
          </a:bodyPr>
          <a:p>
            <a:pPr marL="432000" indent="-324000">
              <a:spcAft>
                <a:spcPts val="1054"/>
              </a:spcAft>
              <a:buClr>
                <a:srgbClr val="009eda"/>
              </a:buClr>
              <a:buSzPct val="45000"/>
              <a:buFont typeface="Wingdings" charset="2"/>
              <a:buChar char=""/>
            </a:pPr>
            <a:r>
              <a:rPr b="1" lang="en-US" sz="2400" spc="-1" strike="noStrike">
                <a:solidFill>
                  <a:srgbClr val="000000"/>
                </a:solidFill>
                <a:latin typeface="Source Sans Pro"/>
              </a:rPr>
              <a:t>1.Plan</a:t>
            </a:r>
            <a:r>
              <a:rPr b="0" lang="en-US" sz="2400" spc="-1" strike="noStrike">
                <a:solidFill>
                  <a:srgbClr val="000000"/>
                </a:solidFill>
                <a:latin typeface="Source Sans Pro"/>
              </a:rPr>
              <a:t>-</a:t>
            </a:r>
            <a:r>
              <a:rPr b="0" lang="en-US" sz="1800" spc="-1" strike="noStrike">
                <a:solidFill>
                  <a:srgbClr val="000000"/>
                </a:solidFill>
                <a:latin typeface="Source Sans Pro"/>
              </a:rPr>
              <a:t>This stage requires 3 things, a vision statement, a rough timeline, and a backlog of items.</a:t>
            </a:r>
            <a:endParaRPr b="1" lang="en-US" sz="1800" spc="-1" strike="noStrike">
              <a:solidFill>
                <a:srgbClr val="000000"/>
              </a:solidFill>
              <a:latin typeface="Source Sans Pro"/>
            </a:endParaRPr>
          </a:p>
          <a:p>
            <a:pPr marL="432000" indent="-324000">
              <a:spcAft>
                <a:spcPts val="1054"/>
              </a:spcAft>
              <a:buClr>
                <a:srgbClr val="009eda"/>
              </a:buClr>
              <a:buSzPct val="45000"/>
              <a:buFont typeface="Wingdings" charset="2"/>
              <a:buChar char=""/>
            </a:pPr>
            <a:r>
              <a:rPr b="1" lang="en-US" sz="2400" spc="-1" strike="noStrike">
                <a:solidFill>
                  <a:srgbClr val="000000"/>
                </a:solidFill>
                <a:latin typeface="Source Sans Pro"/>
              </a:rPr>
              <a:t>2.Design-</a:t>
            </a:r>
            <a:r>
              <a:rPr b="0" lang="en-US" sz="1800" spc="-1" strike="noStrike">
                <a:solidFill>
                  <a:srgbClr val="000000"/>
                </a:solidFill>
                <a:latin typeface="Source Sans Pro"/>
              </a:rPr>
              <a:t>The initial design phase. This is also where the majority of the initial team building </a:t>
            </a:r>
            <a:br>
              <a:rPr sz="1800"/>
            </a:br>
            <a:r>
              <a:rPr b="0" lang="en-US" sz="1800" spc="-1" strike="noStrike">
                <a:solidFill>
                  <a:srgbClr val="000000"/>
                </a:solidFill>
                <a:latin typeface="Source Sans Pro"/>
              </a:rPr>
              <a:t>done. </a:t>
            </a:r>
            <a:endParaRPr b="1" lang="en-US" sz="1800" spc="-1" strike="noStrike">
              <a:solidFill>
                <a:srgbClr val="000000"/>
              </a:solidFill>
              <a:latin typeface="Source Sans Pro"/>
            </a:endParaRPr>
          </a:p>
          <a:p>
            <a:pPr marL="432000" indent="-324000">
              <a:spcAft>
                <a:spcPts val="1054"/>
              </a:spcAft>
              <a:buClr>
                <a:srgbClr val="009eda"/>
              </a:buClr>
              <a:buSzPct val="45000"/>
              <a:buFont typeface="Wingdings" charset="2"/>
              <a:buChar char=""/>
            </a:pPr>
            <a:r>
              <a:rPr b="1" lang="en-US" sz="2400" spc="-1" strike="noStrike">
                <a:solidFill>
                  <a:srgbClr val="000000"/>
                </a:solidFill>
                <a:latin typeface="Source Sans Pro"/>
              </a:rPr>
              <a:t>3.Develop-</a:t>
            </a:r>
            <a:r>
              <a:rPr b="0" lang="en-US" sz="1800" spc="-1" strike="noStrike">
                <a:solidFill>
                  <a:srgbClr val="000000"/>
                </a:solidFill>
                <a:latin typeface="Source Sans Pro"/>
              </a:rPr>
              <a:t>Where the “meat” of the work is done. Regular communication should be provided with clients.</a:t>
            </a:r>
            <a:endParaRPr b="1" lang="en-US" sz="1800" spc="-1" strike="noStrike">
              <a:solidFill>
                <a:srgbClr val="000000"/>
              </a:solidFill>
              <a:latin typeface="Source Sans Pro"/>
            </a:endParaRPr>
          </a:p>
          <a:p>
            <a:pPr marL="432000" indent="-324000">
              <a:spcAft>
                <a:spcPts val="1054"/>
              </a:spcAft>
              <a:buClr>
                <a:srgbClr val="009eda"/>
              </a:buClr>
              <a:buSzPct val="45000"/>
              <a:buFont typeface="Wingdings" charset="2"/>
              <a:buChar char=""/>
            </a:pPr>
            <a:r>
              <a:rPr b="1" lang="en-US" sz="2400" spc="-1" strike="noStrike">
                <a:solidFill>
                  <a:srgbClr val="000000"/>
                </a:solidFill>
                <a:latin typeface="Source Sans Pro"/>
              </a:rPr>
              <a:t>4.Test-</a:t>
            </a:r>
            <a:r>
              <a:rPr b="0" lang="en-US" sz="1800" spc="-1" strike="noStrike">
                <a:solidFill>
                  <a:srgbClr val="000000"/>
                </a:solidFill>
                <a:latin typeface="Source Sans Pro"/>
              </a:rPr>
              <a:t>When clients get their first deliverables. Making sure the team is on the right track, and meets the client’s needs. If they aren’t, the team repeats steps 3 and 4.</a:t>
            </a:r>
            <a:endParaRPr b="1" lang="en-US" sz="1800" spc="-1" strike="noStrike">
              <a:solidFill>
                <a:srgbClr val="000000"/>
              </a:solidFill>
              <a:latin typeface="Source Sans Pro"/>
            </a:endParaRPr>
          </a:p>
          <a:p>
            <a:pPr marL="432000" indent="-324000">
              <a:spcAft>
                <a:spcPts val="1054"/>
              </a:spcAft>
              <a:buClr>
                <a:srgbClr val="009eda"/>
              </a:buClr>
              <a:buSzPct val="45000"/>
              <a:buFont typeface="Wingdings" charset="2"/>
              <a:buChar char=""/>
            </a:pPr>
            <a:r>
              <a:rPr b="1" lang="en-US" sz="2400" spc="-1" strike="noStrike">
                <a:solidFill>
                  <a:srgbClr val="000000"/>
                </a:solidFill>
                <a:latin typeface="Source Sans Pro"/>
              </a:rPr>
              <a:t>5.Deploy-</a:t>
            </a:r>
            <a:r>
              <a:rPr b="0" lang="en-US" sz="1800" spc="-1" strike="noStrike">
                <a:solidFill>
                  <a:srgbClr val="000000"/>
                </a:solidFill>
                <a:latin typeface="Source Sans Pro"/>
              </a:rPr>
              <a:t>Delivering the software to your client. </a:t>
            </a:r>
            <a:endParaRPr b="1" lang="en-US" sz="1800" spc="-1" strike="noStrike">
              <a:solidFill>
                <a:srgbClr val="000000"/>
              </a:solidFill>
              <a:latin typeface="Source Sans Pro"/>
            </a:endParaRPr>
          </a:p>
          <a:p>
            <a:pPr marL="432000" indent="-324000">
              <a:spcAft>
                <a:spcPts val="1054"/>
              </a:spcAft>
              <a:buClr>
                <a:srgbClr val="009eda"/>
              </a:buClr>
              <a:buSzPct val="45000"/>
              <a:buFont typeface="Wingdings" charset="2"/>
              <a:buChar char=""/>
            </a:pPr>
            <a:r>
              <a:rPr b="1" lang="en-US" sz="2400" spc="-1" strike="noStrike">
                <a:solidFill>
                  <a:srgbClr val="000000"/>
                </a:solidFill>
                <a:latin typeface="Source Sans Pro"/>
              </a:rPr>
              <a:t>6.Review-</a:t>
            </a:r>
            <a:r>
              <a:rPr b="0" lang="en-US" sz="1800" spc="-1" strike="noStrike">
                <a:solidFill>
                  <a:srgbClr val="000000"/>
                </a:solidFill>
                <a:latin typeface="Source Sans Pro"/>
              </a:rPr>
              <a:t>Debriefing and improving to become more efficient.  </a:t>
            </a:r>
            <a:endParaRPr b="1" lang="en-US" sz="1800" spc="-1" strike="noStrike">
              <a:solidFill>
                <a:srgbClr val="000000"/>
              </a:solidFill>
              <a:latin typeface="Source Sans Pro"/>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p:bg>
    <p:spTree>
      <p:nvGrpSpPr>
        <p:cNvPr id="1" name=""/>
        <p:cNvGrpSpPr/>
        <p:nvPr/>
      </p:nvGrpSpPr>
      <p:grpSpPr>
        <a:xfrm>
          <a:off x="0" y="0"/>
          <a:ext cx="0" cy="0"/>
          <a:chOff x="0" y="0"/>
          <a:chExt cx="0" cy="0"/>
        </a:xfrm>
      </p:grpSpPr>
      <p:sp>
        <p:nvSpPr>
          <p:cNvPr id="135" name="PlaceHolder 1"/>
          <p:cNvSpPr>
            <a:spLocks noGrp="1"/>
          </p:cNvSpPr>
          <p:nvPr>
            <p:ph type="title"/>
          </p:nvPr>
        </p:nvSpPr>
        <p:spPr>
          <a:xfrm>
            <a:off x="502920" y="90720"/>
            <a:ext cx="9071640" cy="946800"/>
          </a:xfrm>
          <a:prstGeom prst="rect">
            <a:avLst/>
          </a:prstGeom>
          <a:noFill/>
          <a:ln w="0">
            <a:noFill/>
          </a:ln>
        </p:spPr>
        <p:txBody>
          <a:bodyPr lIns="0" rIns="0" tIns="0" bIns="0" anchor="b">
            <a:normAutofit/>
          </a:bodyPr>
          <a:p>
            <a:pPr indent="0">
              <a:buNone/>
            </a:pPr>
            <a:r>
              <a:rPr b="0" lang="en-US" sz="4500" spc="-1" strike="noStrike">
                <a:solidFill>
                  <a:srgbClr val="ffffff"/>
                </a:solidFill>
                <a:latin typeface="Source Sans Pro Light"/>
              </a:rPr>
              <a:t>What is the Scrum Team?</a:t>
            </a:r>
            <a:endParaRPr b="0" lang="en-US" sz="4500" spc="-1" strike="noStrike">
              <a:solidFill>
                <a:srgbClr val="ffffff"/>
              </a:solidFill>
              <a:latin typeface="Source Sans Pro Light"/>
            </a:endParaRPr>
          </a:p>
        </p:txBody>
      </p:sp>
      <p:sp>
        <p:nvSpPr>
          <p:cNvPr id="136" name="PlaceHolder 2"/>
          <p:cNvSpPr>
            <a:spLocks noGrp="1"/>
          </p:cNvSpPr>
          <p:nvPr>
            <p:ph/>
          </p:nvPr>
        </p:nvSpPr>
        <p:spPr>
          <a:xfrm>
            <a:off x="502920" y="1440000"/>
            <a:ext cx="9021960" cy="3497760"/>
          </a:xfrm>
          <a:prstGeom prst="rect">
            <a:avLst/>
          </a:prstGeom>
          <a:noFill/>
          <a:ln w="0">
            <a:noFill/>
          </a:ln>
        </p:spPr>
        <p:txBody>
          <a:bodyPr lIns="0" rIns="0" tIns="0" bIns="0" anchor="t">
            <a:normAutofit fontScale="87465"/>
          </a:bodyPr>
          <a:p>
            <a:pPr marL="432000" indent="-324000">
              <a:spcAft>
                <a:spcPts val="1054"/>
              </a:spcAft>
              <a:buClr>
                <a:srgbClr val="009eda"/>
              </a:buClr>
              <a:buSzPct val="45000"/>
              <a:buFont typeface="Wingdings" charset="2"/>
              <a:buChar char=""/>
            </a:pPr>
            <a:r>
              <a:rPr b="0" lang="en-US" sz="2400" spc="-1" strike="noStrike">
                <a:solidFill>
                  <a:srgbClr val="000000"/>
                </a:solidFill>
                <a:latin typeface="Source Sans Pro"/>
              </a:rPr>
              <a:t>A Scrum Team is a framework, not a job title</a:t>
            </a:r>
            <a:endParaRPr b="0" lang="en-US" sz="2400" spc="-1" strike="noStrike">
              <a:solidFill>
                <a:srgbClr val="000000"/>
              </a:solidFill>
              <a:latin typeface="Source Sans Pro"/>
            </a:endParaRPr>
          </a:p>
          <a:p>
            <a:pPr marL="432000" indent="-324000">
              <a:spcAft>
                <a:spcPts val="1054"/>
              </a:spcAft>
              <a:buClr>
                <a:srgbClr val="009eda"/>
              </a:buClr>
              <a:buSzPct val="45000"/>
              <a:buFont typeface="Wingdings" charset="2"/>
              <a:buChar char=""/>
            </a:pPr>
            <a:r>
              <a:rPr b="0" lang="en-US" sz="2400" spc="-1" strike="noStrike">
                <a:solidFill>
                  <a:srgbClr val="000000"/>
                </a:solidFill>
                <a:latin typeface="Source Sans Pro"/>
              </a:rPr>
              <a:t>Scrum has three main roles. Product Owner, Scrum Master, and Development Team members.</a:t>
            </a:r>
            <a:endParaRPr b="0" lang="en-US" sz="2400" spc="-1" strike="noStrike">
              <a:solidFill>
                <a:srgbClr val="000000"/>
              </a:solidFill>
              <a:latin typeface="Source Sans Pro"/>
            </a:endParaRPr>
          </a:p>
          <a:p>
            <a:pPr marL="432000" indent="-324000">
              <a:spcAft>
                <a:spcPts val="1054"/>
              </a:spcAft>
              <a:buClr>
                <a:srgbClr val="009eda"/>
              </a:buClr>
              <a:buSzPct val="45000"/>
              <a:buFont typeface="Wingdings" charset="2"/>
              <a:buChar char=""/>
            </a:pPr>
            <a:r>
              <a:rPr b="0" lang="en-US" sz="2400" spc="-1" strike="noStrike">
                <a:solidFill>
                  <a:srgbClr val="000000"/>
                </a:solidFill>
                <a:latin typeface="Source Sans Pro"/>
              </a:rPr>
              <a:t>The Product Owner’s manage backlogs and understand the customer’s needs.</a:t>
            </a:r>
            <a:endParaRPr b="0" lang="en-US" sz="2400" spc="-1" strike="noStrike">
              <a:solidFill>
                <a:srgbClr val="000000"/>
              </a:solidFill>
              <a:latin typeface="Source Sans Pro"/>
            </a:endParaRPr>
          </a:p>
          <a:p>
            <a:pPr marL="432000" indent="-324000">
              <a:spcAft>
                <a:spcPts val="1054"/>
              </a:spcAft>
              <a:buClr>
                <a:srgbClr val="009eda"/>
              </a:buClr>
              <a:buSzPct val="45000"/>
              <a:buFont typeface="Wingdings" charset="2"/>
              <a:buChar char=""/>
            </a:pPr>
            <a:r>
              <a:rPr b="0" lang="en-US" sz="2400" spc="-1" strike="noStrike">
                <a:solidFill>
                  <a:srgbClr val="000000"/>
                </a:solidFill>
                <a:latin typeface="Source Sans Pro"/>
              </a:rPr>
              <a:t>The Scrum Master is the bridge between the Product Owner and the Development Team. They focus on outcomes and manage roadblocks.</a:t>
            </a:r>
            <a:endParaRPr b="0" lang="en-US" sz="2400" spc="-1" strike="noStrike">
              <a:solidFill>
                <a:srgbClr val="000000"/>
              </a:solidFill>
              <a:latin typeface="Source Sans Pro"/>
            </a:endParaRPr>
          </a:p>
          <a:p>
            <a:pPr marL="432000" indent="-324000">
              <a:spcAft>
                <a:spcPts val="1054"/>
              </a:spcAft>
              <a:buClr>
                <a:srgbClr val="009eda"/>
              </a:buClr>
              <a:buSzPct val="45000"/>
              <a:buFont typeface="Wingdings" charset="2"/>
              <a:buChar char=""/>
            </a:pPr>
            <a:r>
              <a:rPr b="0" lang="en-US" sz="2400" spc="-1" strike="noStrike">
                <a:solidFill>
                  <a:srgbClr val="000000"/>
                </a:solidFill>
                <a:latin typeface="Source Sans Pro"/>
              </a:rPr>
              <a:t>The Development Team are the people that are doing the meat of the work. They’re the team member with the right skills as part of the team to do the work.</a:t>
            </a:r>
            <a:endParaRPr b="0" lang="en-US" sz="2400" spc="-1" strike="noStrike">
              <a:solidFill>
                <a:srgbClr val="000000"/>
              </a:solidFill>
              <a:latin typeface="Source Sans Pro"/>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p:bg>
    <p:spTree>
      <p:nvGrpSpPr>
        <p:cNvPr id="1" name=""/>
        <p:cNvGrpSpPr/>
        <p:nvPr/>
      </p:nvGrpSpPr>
      <p:grpSpPr>
        <a:xfrm>
          <a:off x="0" y="0"/>
          <a:ext cx="0" cy="0"/>
          <a:chOff x="0" y="0"/>
          <a:chExt cx="0" cy="0"/>
        </a:xfrm>
      </p:grpSpPr>
      <p:sp>
        <p:nvSpPr>
          <p:cNvPr id="137" name="PlaceHolder 1"/>
          <p:cNvSpPr>
            <a:spLocks noGrp="1"/>
          </p:cNvSpPr>
          <p:nvPr>
            <p:ph type="title"/>
          </p:nvPr>
        </p:nvSpPr>
        <p:spPr>
          <a:xfrm>
            <a:off x="502920" y="90720"/>
            <a:ext cx="9071640" cy="946800"/>
          </a:xfrm>
          <a:prstGeom prst="rect">
            <a:avLst/>
          </a:prstGeom>
          <a:noFill/>
          <a:ln w="0">
            <a:noFill/>
          </a:ln>
        </p:spPr>
        <p:txBody>
          <a:bodyPr lIns="0" rIns="0" tIns="0" bIns="0" anchor="b">
            <a:normAutofit/>
          </a:bodyPr>
          <a:p>
            <a:pPr indent="0">
              <a:buNone/>
            </a:pPr>
            <a:r>
              <a:rPr b="0" lang="en-US" sz="4500" spc="-1" strike="noStrike">
                <a:solidFill>
                  <a:srgbClr val="ffffff"/>
                </a:solidFill>
                <a:latin typeface="Source Sans Pro Light"/>
              </a:rPr>
              <a:t>The Waterfall Methodology</a:t>
            </a:r>
            <a:endParaRPr b="0" lang="en-US" sz="4500" spc="-1" strike="noStrike">
              <a:solidFill>
                <a:srgbClr val="ffffff"/>
              </a:solidFill>
              <a:latin typeface="Source Sans Pro Light"/>
            </a:endParaRPr>
          </a:p>
        </p:txBody>
      </p:sp>
      <p:sp>
        <p:nvSpPr>
          <p:cNvPr id="138" name="PlaceHolder 2"/>
          <p:cNvSpPr>
            <a:spLocks noGrp="1"/>
          </p:cNvSpPr>
          <p:nvPr>
            <p:ph/>
          </p:nvPr>
        </p:nvSpPr>
        <p:spPr>
          <a:xfrm>
            <a:off x="502920" y="1440000"/>
            <a:ext cx="9021960" cy="3497760"/>
          </a:xfrm>
          <a:prstGeom prst="rect">
            <a:avLst/>
          </a:prstGeom>
          <a:noFill/>
          <a:ln w="0">
            <a:noFill/>
          </a:ln>
        </p:spPr>
        <p:txBody>
          <a:bodyPr lIns="0" rIns="0" tIns="0" bIns="0" anchor="t">
            <a:normAutofit fontScale="93713" lnSpcReduction="10000"/>
          </a:bodyPr>
          <a:p>
            <a:pPr marL="432000" indent="-324000">
              <a:spcAft>
                <a:spcPts val="1054"/>
              </a:spcAft>
              <a:buClr>
                <a:srgbClr val="009eda"/>
              </a:buClr>
              <a:buSzPct val="45000"/>
              <a:buFont typeface="Wingdings" charset="2"/>
              <a:buChar char=""/>
            </a:pPr>
            <a:r>
              <a:rPr b="0" lang="en-US" sz="2400" spc="-1" strike="noStrike">
                <a:solidFill>
                  <a:srgbClr val="000000"/>
                </a:solidFill>
                <a:latin typeface="Source Sans Pro"/>
              </a:rPr>
              <a:t>The Waterfall Method is a five stage process, Requirements, Design, Implementation, Verification, and Maintenance.</a:t>
            </a:r>
            <a:endParaRPr b="0" lang="en-US" sz="2400" spc="-1" strike="noStrike">
              <a:solidFill>
                <a:srgbClr val="000000"/>
              </a:solidFill>
              <a:latin typeface="Source Sans Pro"/>
            </a:endParaRPr>
          </a:p>
          <a:p>
            <a:pPr marL="432000" indent="-324000">
              <a:spcAft>
                <a:spcPts val="1054"/>
              </a:spcAft>
              <a:buClr>
                <a:srgbClr val="009eda"/>
              </a:buClr>
              <a:buSzPct val="45000"/>
              <a:buFont typeface="Wingdings" charset="2"/>
              <a:buChar char=""/>
            </a:pPr>
            <a:r>
              <a:rPr b="0" lang="en-US" sz="2400" spc="-1" strike="noStrike">
                <a:solidFill>
                  <a:srgbClr val="000000"/>
                </a:solidFill>
                <a:latin typeface="Source Sans Pro"/>
              </a:rPr>
              <a:t>The Waterfall Method is very safe. It has a clear structure, set costs, and fewer delays.</a:t>
            </a:r>
            <a:endParaRPr b="0" lang="en-US" sz="2400" spc="-1" strike="noStrike">
              <a:solidFill>
                <a:srgbClr val="000000"/>
              </a:solidFill>
              <a:latin typeface="Source Sans Pro"/>
            </a:endParaRPr>
          </a:p>
          <a:p>
            <a:pPr marL="432000" indent="-324000">
              <a:spcAft>
                <a:spcPts val="1054"/>
              </a:spcAft>
              <a:buClr>
                <a:srgbClr val="009eda"/>
              </a:buClr>
              <a:buSzPct val="45000"/>
              <a:buFont typeface="Wingdings" charset="2"/>
              <a:buChar char=""/>
            </a:pPr>
            <a:r>
              <a:rPr b="0" lang="en-US" sz="2400" spc="-1" strike="noStrike">
                <a:solidFill>
                  <a:srgbClr val="000000"/>
                </a:solidFill>
                <a:latin typeface="Source Sans Pro"/>
              </a:rPr>
              <a:t>Because it is not an iterative process, the only interaction the team gets with the customer is in the requirements stage. This can mean a bloated initial project, longer development times, and limited client feedback.</a:t>
            </a:r>
            <a:endParaRPr b="0" lang="en-US" sz="2400" spc="-1" strike="noStrike">
              <a:solidFill>
                <a:srgbClr val="000000"/>
              </a:solidFill>
              <a:latin typeface="Source Sans Pro"/>
            </a:endParaRPr>
          </a:p>
          <a:p>
            <a:pPr marL="432000" indent="-324000">
              <a:spcAft>
                <a:spcPts val="1054"/>
              </a:spcAft>
              <a:buClr>
                <a:srgbClr val="009eda"/>
              </a:buClr>
              <a:buSzPct val="45000"/>
              <a:buFont typeface="Wingdings" charset="2"/>
              <a:buChar char=""/>
            </a:pPr>
            <a:r>
              <a:rPr b="0" lang="en-US" sz="2400" spc="-1" strike="noStrike">
                <a:solidFill>
                  <a:srgbClr val="000000"/>
                </a:solidFill>
                <a:latin typeface="Source Sans Pro"/>
              </a:rPr>
              <a:t>If we used the Waterfall Methodology for the Travel Project, the client would have missed out on numerous feature requests, and likely not have the product they wanted.</a:t>
            </a:r>
            <a:endParaRPr b="0" lang="en-US" sz="2400" spc="-1" strike="noStrike">
              <a:solidFill>
                <a:srgbClr val="000000"/>
              </a:solidFill>
              <a:latin typeface="Source Sans Pro"/>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p:bg>
    <p:spTree>
      <p:nvGrpSpPr>
        <p:cNvPr id="1" name=""/>
        <p:cNvGrpSpPr/>
        <p:nvPr/>
      </p:nvGrpSpPr>
      <p:grpSpPr>
        <a:xfrm>
          <a:off x="0" y="0"/>
          <a:ext cx="0" cy="0"/>
          <a:chOff x="0" y="0"/>
          <a:chExt cx="0" cy="0"/>
        </a:xfrm>
      </p:grpSpPr>
      <p:sp>
        <p:nvSpPr>
          <p:cNvPr id="139" name="PlaceHolder 1"/>
          <p:cNvSpPr>
            <a:spLocks noGrp="1"/>
          </p:cNvSpPr>
          <p:nvPr>
            <p:ph type="title"/>
          </p:nvPr>
        </p:nvSpPr>
        <p:spPr>
          <a:xfrm>
            <a:off x="502920" y="90720"/>
            <a:ext cx="9071640" cy="946800"/>
          </a:xfrm>
          <a:prstGeom prst="rect">
            <a:avLst/>
          </a:prstGeom>
          <a:noFill/>
          <a:ln w="0">
            <a:noFill/>
          </a:ln>
        </p:spPr>
        <p:txBody>
          <a:bodyPr lIns="0" rIns="0" tIns="0" bIns="0" anchor="b">
            <a:normAutofit fontScale="96636"/>
          </a:bodyPr>
          <a:p>
            <a:pPr indent="0">
              <a:buNone/>
            </a:pPr>
            <a:r>
              <a:rPr b="0" lang="en-US" sz="4500" spc="-1" strike="noStrike">
                <a:solidFill>
                  <a:srgbClr val="ffffff"/>
                </a:solidFill>
                <a:latin typeface="Source Sans Pro Light"/>
              </a:rPr>
              <a:t>Waterfall Vs Agile, Which should I pick?</a:t>
            </a:r>
            <a:endParaRPr b="0" lang="en-US" sz="4500" spc="-1" strike="noStrike">
              <a:solidFill>
                <a:srgbClr val="ffffff"/>
              </a:solidFill>
              <a:latin typeface="Source Sans Pro Light"/>
            </a:endParaRPr>
          </a:p>
        </p:txBody>
      </p:sp>
      <p:sp>
        <p:nvSpPr>
          <p:cNvPr id="140" name="PlaceHolder 2"/>
          <p:cNvSpPr>
            <a:spLocks noGrp="1"/>
          </p:cNvSpPr>
          <p:nvPr>
            <p:ph/>
          </p:nvPr>
        </p:nvSpPr>
        <p:spPr>
          <a:xfrm>
            <a:off x="502920" y="1440000"/>
            <a:ext cx="4069080" cy="3497760"/>
          </a:xfrm>
          <a:prstGeom prst="rect">
            <a:avLst/>
          </a:prstGeom>
          <a:noFill/>
          <a:ln w="0">
            <a:noFill/>
          </a:ln>
        </p:spPr>
        <p:txBody>
          <a:bodyPr lIns="0" rIns="0" tIns="0" bIns="0" anchor="t">
            <a:normAutofit/>
          </a:bodyPr>
          <a:p>
            <a:pPr marL="432000" indent="-324000">
              <a:spcAft>
                <a:spcPts val="1054"/>
              </a:spcAft>
              <a:buClr>
                <a:srgbClr val="009eda"/>
              </a:buClr>
              <a:buSzPct val="45000"/>
              <a:buFont typeface="Wingdings" charset="2"/>
              <a:buChar char=""/>
            </a:pPr>
            <a:r>
              <a:rPr b="1" lang="en-US" sz="2400" spc="-1" strike="noStrike" u="sng">
                <a:solidFill>
                  <a:srgbClr val="000000"/>
                </a:solidFill>
                <a:uFillTx/>
                <a:latin typeface="Source Sans Pro"/>
              </a:rPr>
              <a:t>Waterfall</a:t>
            </a:r>
            <a:endParaRPr b="1" lang="en-US" sz="2400" spc="-1" strike="noStrike" u="sng">
              <a:solidFill>
                <a:srgbClr val="000000"/>
              </a:solidFill>
              <a:uFillTx/>
              <a:latin typeface="Source Sans Pro"/>
            </a:endParaRPr>
          </a:p>
          <a:p>
            <a:pPr marL="432000" indent="-324000">
              <a:spcAft>
                <a:spcPts val="1054"/>
              </a:spcAft>
              <a:buClr>
                <a:srgbClr val="009eda"/>
              </a:buClr>
              <a:buSzPct val="45000"/>
              <a:buFont typeface="Wingdings" charset="2"/>
              <a:buChar char=""/>
            </a:pPr>
            <a:r>
              <a:rPr b="0" lang="en-US" sz="1600" spc="-1" strike="noStrike">
                <a:solidFill>
                  <a:srgbClr val="000000"/>
                </a:solidFill>
                <a:latin typeface="Source Sans Pro"/>
              </a:rPr>
              <a:t>If you want a specific finalized budget.</a:t>
            </a:r>
            <a:endParaRPr b="1" lang="en-US" sz="1600" spc="-1" strike="noStrike" u="sng">
              <a:solidFill>
                <a:srgbClr val="000000"/>
              </a:solidFill>
              <a:uFillTx/>
              <a:latin typeface="Source Sans Pro"/>
            </a:endParaRPr>
          </a:p>
          <a:p>
            <a:pPr marL="432000" indent="-324000">
              <a:spcAft>
                <a:spcPts val="1054"/>
              </a:spcAft>
              <a:buClr>
                <a:srgbClr val="009eda"/>
              </a:buClr>
              <a:buSzPct val="45000"/>
              <a:buFont typeface="Wingdings" charset="2"/>
              <a:buChar char=""/>
            </a:pPr>
            <a:r>
              <a:rPr b="0" lang="en-US" sz="1600" spc="-1" strike="noStrike">
                <a:solidFill>
                  <a:srgbClr val="000000"/>
                </a:solidFill>
                <a:latin typeface="Source Sans Pro"/>
              </a:rPr>
              <a:t>If you want superior risk management, Waterfall has you stick to one plan and has no need to iterate.</a:t>
            </a:r>
            <a:endParaRPr b="1" lang="en-US" sz="1600" spc="-1" strike="noStrike" u="sng">
              <a:solidFill>
                <a:srgbClr val="000000"/>
              </a:solidFill>
              <a:uFillTx/>
              <a:latin typeface="Source Sans Pro"/>
            </a:endParaRPr>
          </a:p>
          <a:p>
            <a:pPr marL="432000" indent="-324000">
              <a:spcAft>
                <a:spcPts val="1054"/>
              </a:spcAft>
              <a:buClr>
                <a:srgbClr val="009eda"/>
              </a:buClr>
              <a:buSzPct val="45000"/>
              <a:buFont typeface="Wingdings" charset="2"/>
              <a:buChar char=""/>
            </a:pPr>
            <a:r>
              <a:rPr b="0" lang="en-US" sz="1600" spc="-1" strike="noStrike">
                <a:solidFill>
                  <a:srgbClr val="000000"/>
                </a:solidFill>
                <a:latin typeface="Source Sans Pro"/>
              </a:rPr>
              <a:t>If you value risk management. The deliverable will be done in the specific way you described to the customer.  </a:t>
            </a:r>
            <a:endParaRPr b="1" lang="en-US" sz="1600" spc="-1" strike="noStrike" u="sng">
              <a:solidFill>
                <a:srgbClr val="000000"/>
              </a:solidFill>
              <a:uFillTx/>
              <a:latin typeface="Source Sans Pro"/>
            </a:endParaRPr>
          </a:p>
        </p:txBody>
      </p:sp>
      <p:sp>
        <p:nvSpPr>
          <p:cNvPr id="141" name=""/>
          <p:cNvSpPr txBox="1"/>
          <p:nvPr/>
        </p:nvSpPr>
        <p:spPr>
          <a:xfrm>
            <a:off x="5943600" y="1371600"/>
            <a:ext cx="4069080" cy="3497760"/>
          </a:xfrm>
          <a:prstGeom prst="rect">
            <a:avLst/>
          </a:prstGeom>
          <a:noFill/>
          <a:ln w="0">
            <a:noFill/>
          </a:ln>
        </p:spPr>
        <p:txBody>
          <a:bodyPr lIns="0" rIns="0" tIns="0" bIns="0" anchor="t">
            <a:normAutofit/>
          </a:bodyPr>
          <a:p>
            <a:pPr marL="432000" indent="-324000">
              <a:spcAft>
                <a:spcPts val="1054"/>
              </a:spcAft>
              <a:buClr>
                <a:srgbClr val="009eda"/>
              </a:buClr>
              <a:buSzPct val="45000"/>
              <a:buFont typeface="Wingdings" charset="2"/>
              <a:buChar char=""/>
            </a:pPr>
            <a:r>
              <a:rPr b="1" lang="en-US" sz="2400" spc="-1" strike="noStrike" u="sng">
                <a:solidFill>
                  <a:srgbClr val="000000"/>
                </a:solidFill>
                <a:uFillTx/>
                <a:latin typeface="Source Sans Pro"/>
              </a:rPr>
              <a:t>Agile</a:t>
            </a:r>
            <a:endParaRPr b="1" lang="en-US" sz="2400" spc="-1" strike="noStrike" u="sng">
              <a:solidFill>
                <a:srgbClr val="000000"/>
              </a:solidFill>
              <a:uFillTx/>
              <a:latin typeface="Source Sans Pro"/>
            </a:endParaRPr>
          </a:p>
          <a:p>
            <a:pPr marL="432000" indent="-324000">
              <a:spcAft>
                <a:spcPts val="1054"/>
              </a:spcAft>
              <a:buClr>
                <a:srgbClr val="009eda"/>
              </a:buClr>
              <a:buSzPct val="45000"/>
              <a:buFont typeface="Wingdings" charset="2"/>
              <a:buChar char=""/>
            </a:pPr>
            <a:r>
              <a:rPr b="0" lang="en-US" sz="1600" spc="-1" strike="noStrike">
                <a:solidFill>
                  <a:srgbClr val="000000"/>
                </a:solidFill>
                <a:latin typeface="Source Sans Pro"/>
              </a:rPr>
              <a:t>If you value feedback or customer input.</a:t>
            </a:r>
            <a:endParaRPr b="1" lang="en-US" sz="1600" spc="-1" strike="noStrike" u="sng">
              <a:solidFill>
                <a:srgbClr val="000000"/>
              </a:solidFill>
              <a:uFillTx/>
              <a:latin typeface="Source Sans Pro"/>
            </a:endParaRPr>
          </a:p>
          <a:p>
            <a:pPr marL="432000" indent="-324000">
              <a:spcAft>
                <a:spcPts val="1054"/>
              </a:spcAft>
              <a:buClr>
                <a:srgbClr val="009eda"/>
              </a:buClr>
              <a:buSzPct val="45000"/>
              <a:buFont typeface="Wingdings" charset="2"/>
              <a:buChar char=""/>
            </a:pPr>
            <a:r>
              <a:rPr b="0" lang="en-US" sz="1600" spc="-1" strike="noStrike">
                <a:solidFill>
                  <a:srgbClr val="000000"/>
                </a:solidFill>
                <a:latin typeface="Source Sans Pro"/>
              </a:rPr>
              <a:t>If the industry you’re developing for is fast paced. Agile lets you make changes to your plan on the fly.</a:t>
            </a:r>
            <a:endParaRPr b="1" lang="en-US" sz="1600" spc="-1" strike="noStrike" u="sng">
              <a:solidFill>
                <a:srgbClr val="000000"/>
              </a:solidFill>
              <a:uFillTx/>
              <a:latin typeface="Source Sans Pro"/>
            </a:endParaRPr>
          </a:p>
          <a:p>
            <a:pPr marL="432000" indent="-324000">
              <a:spcAft>
                <a:spcPts val="1054"/>
              </a:spcAft>
              <a:buClr>
                <a:srgbClr val="009eda"/>
              </a:buClr>
              <a:buSzPct val="45000"/>
              <a:buFont typeface="Wingdings" charset="2"/>
              <a:buChar char=""/>
            </a:pPr>
            <a:r>
              <a:rPr b="0" lang="en-US" sz="1600" spc="-1" strike="noStrike">
                <a:solidFill>
                  <a:srgbClr val="000000"/>
                </a:solidFill>
                <a:latin typeface="Source Sans Pro"/>
              </a:rPr>
              <a:t>If you value growth in the company over singular releases. Agile encourages changes over each iteration and establishing processes.</a:t>
            </a:r>
            <a:endParaRPr b="1" lang="en-US" sz="1600" spc="-1" strike="noStrike" u="sng">
              <a:solidFill>
                <a:srgbClr val="000000"/>
              </a:solidFill>
              <a:uFillTx/>
              <a:latin typeface="Source Sans Pro"/>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subTitle"/>
          </p:nvPr>
        </p:nvSpPr>
        <p:spPr>
          <a:xfrm>
            <a:off x="540000" y="270000"/>
            <a:ext cx="9000000" cy="4590360"/>
          </a:xfrm>
          <a:prstGeom prst="rect">
            <a:avLst/>
          </a:prstGeom>
          <a:noFill/>
          <a:ln w="0">
            <a:noFill/>
          </a:ln>
        </p:spPr>
        <p:txBody>
          <a:bodyPr lIns="0" rIns="0" tIns="0" bIns="0" anchor="ctr">
            <a:noAutofit/>
          </a:bodyPr>
          <a:p>
            <a:pPr algn="ctr"/>
            <a:r>
              <a:rPr b="1" lang="en-US" sz="4000" spc="-1" strike="noStrike">
                <a:solidFill>
                  <a:srgbClr val="009eda"/>
                </a:solidFill>
                <a:latin typeface="Source Sans Pro Black"/>
              </a:rPr>
              <a:t>References</a:t>
            </a:r>
            <a:endParaRPr b="1" lang="en-US" sz="4000" spc="-1" strike="noStrike">
              <a:solidFill>
                <a:srgbClr val="009eda"/>
              </a:solidFill>
              <a:latin typeface="Source Sans Pro Black"/>
            </a:endParaRPr>
          </a:p>
          <a:p>
            <a:r>
              <a:rPr b="1" i="1" lang="en-US" sz="1400" spc="-1" strike="noStrike">
                <a:solidFill>
                  <a:srgbClr val="009eda"/>
                </a:solidFill>
                <a:latin typeface="Source Sans Pro Black"/>
              </a:rPr>
              <a:t>1.What is Agile Methodology?(A beginner’s guide) (Laoyan, Sarah Feb 20, 2025) https://asana.com/resources/agile-methodology</a:t>
            </a:r>
            <a:endParaRPr b="1" lang="en-US" sz="1400" spc="-1" strike="noStrike">
              <a:solidFill>
                <a:srgbClr val="009eda"/>
              </a:solidFill>
              <a:latin typeface="Source Sans Pro Black"/>
            </a:endParaRPr>
          </a:p>
          <a:p>
            <a:r>
              <a:rPr b="1" i="1" lang="en-US" sz="1400" spc="-1" strike="noStrike">
                <a:solidFill>
                  <a:srgbClr val="009eda"/>
                </a:solidFill>
                <a:latin typeface="Source Sans Pro Black"/>
              </a:rPr>
              <a:t>2.A guide to the Agile Development Lifecycle (Kitch,Bryan May 16 2024) </a:t>
            </a:r>
            <a:r>
              <a:rPr b="1" i="1" lang="en-US" sz="1400" spc="-1" strike="noStrike">
                <a:solidFill>
                  <a:srgbClr val="009eda"/>
                </a:solidFill>
                <a:latin typeface="Source Sans Pro Black"/>
                <a:hlinkClick r:id="rId1"/>
              </a:rPr>
              <a:t>https://www.mural.co/blog/agile-development-lifecycle#the-six-phases-of-agile-project-management</a:t>
            </a:r>
            <a:endParaRPr b="1" lang="en-US" sz="1400" spc="-1" strike="noStrike">
              <a:solidFill>
                <a:srgbClr val="009eda"/>
              </a:solidFill>
              <a:latin typeface="Source Sans Pro Black"/>
            </a:endParaRPr>
          </a:p>
          <a:p>
            <a:r>
              <a:rPr b="1" i="1" lang="en-US" sz="1400" spc="-1" strike="noStrike">
                <a:solidFill>
                  <a:srgbClr val="009eda"/>
                </a:solidFill>
                <a:latin typeface="Source Sans Pro Black"/>
              </a:rPr>
              <a:t>3.Agile Scrum Roles and Responsibilities (West, Dave, Aug 14, 2020)</a:t>
            </a:r>
            <a:r>
              <a:rPr b="1" i="1" lang="en-US" sz="1400" spc="-1" strike="noStrike">
                <a:solidFill>
                  <a:srgbClr val="009eda"/>
                </a:solidFill>
                <a:latin typeface="Source Sans Pro Black"/>
                <a:hlinkClick r:id="rId2"/>
              </a:rPr>
              <a:t>https://www.atlassian.com/agile/scrum/roles</a:t>
            </a:r>
            <a:endParaRPr b="1" lang="en-US" sz="1400" spc="-1" strike="noStrike">
              <a:solidFill>
                <a:srgbClr val="009eda"/>
              </a:solidFill>
              <a:latin typeface="Source Sans Pro Black"/>
            </a:endParaRPr>
          </a:p>
          <a:p>
            <a:r>
              <a:rPr b="1" i="1" lang="en-US" sz="1400" spc="-1" strike="noStrike">
                <a:solidFill>
                  <a:srgbClr val="009eda"/>
                </a:solidFill>
                <a:latin typeface="Source Sans Pro Black"/>
              </a:rPr>
              <a:t>4.Waterfal Methodology: A Comprehensive Guide (West, Dave September 21, 2023)https://web.archive.org/web/20230921094009/https://www.atlassian.com/agile/project-management/waterfall-methodology</a:t>
            </a:r>
            <a:endParaRPr b="1" lang="en-US" sz="1400" spc="-1" strike="noStrike">
              <a:solidFill>
                <a:srgbClr val="009eda"/>
              </a:solidFill>
              <a:latin typeface="Source Sans Pro Black"/>
            </a:endParaRPr>
          </a:p>
          <a:p>
            <a:endParaRPr b="1" lang="en-US" sz="2000" spc="-1" strike="noStrike">
              <a:solidFill>
                <a:srgbClr val="009eda"/>
              </a:solidFill>
              <a:latin typeface="Source Sans Pro Black"/>
            </a:endParaRPr>
          </a:p>
        </p:txBody>
      </p:sp>
    </p:spTree>
  </p:cSld>
</p:sld>
</file>

<file path=ppt/theme/theme1.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52</TotalTime>
  <Application>LibreOffice/7.6.2.1$Windows_X86_64 LibreOffice_project/56f7684011345957bbf33a7ee678afaf4d2ba333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2025-02-23T15:55:03Z</dcterms:created>
  <dc:creator/>
  <dc:description/>
  <dc:language>en-US</dc:language>
  <cp:lastModifiedBy/>
  <dcterms:modified xsi:type="dcterms:W3CDTF">2025-02-23T16:47:37Z</dcterms:modified>
  <cp:revision>4</cp:revision>
  <dc:subject/>
  <dc:title>Vivid</dc:title>
</cp:coreProperties>
</file>