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25" r:id="rId2"/>
    <p:sldId id="336" r:id="rId3"/>
    <p:sldId id="341" r:id="rId4"/>
    <p:sldId id="342" r:id="rId5"/>
    <p:sldId id="343" r:id="rId6"/>
    <p:sldId id="34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9093"/>
    <a:srgbClr val="61A729"/>
    <a:srgbClr val="696969"/>
    <a:srgbClr val="D69121"/>
    <a:srgbClr val="618F9A"/>
    <a:srgbClr val="96D2DC"/>
    <a:srgbClr val="B3D423"/>
    <a:srgbClr val="D15742"/>
    <a:srgbClr val="D98F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1" autoAdjust="0"/>
    <p:restoredTop sz="75373" autoAdjust="0"/>
  </p:normalViewPr>
  <p:slideViewPr>
    <p:cSldViewPr snapToGrid="0" snapToObjects="1">
      <p:cViewPr varScale="1">
        <p:scale>
          <a:sx n="65" d="100"/>
          <a:sy n="65" d="100"/>
        </p:scale>
        <p:origin x="1498"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42FF2-606D-4BBE-870E-3A11A87C595B}" type="doc">
      <dgm:prSet loTypeId="urn:microsoft.com/office/officeart/2005/8/layout/chart3" loCatId="cycle" qsTypeId="urn:microsoft.com/office/officeart/2005/8/quickstyle/simple1" qsCatId="simple" csTypeId="urn:microsoft.com/office/officeart/2005/8/colors/accent1_2" csCatId="accent1" phldr="1"/>
      <dgm:spPr/>
    </dgm:pt>
    <dgm:pt modelId="{A481088F-428B-4A6F-B359-AE8CC8B64676}">
      <dgm:prSet phldrT="[Text]"/>
      <dgm:spPr/>
      <dgm:t>
        <a:bodyPr/>
        <a:lstStyle/>
        <a:p>
          <a:r>
            <a:rPr lang="en-US" dirty="0"/>
            <a:t> </a:t>
          </a:r>
        </a:p>
      </dgm:t>
    </dgm:pt>
    <dgm:pt modelId="{02D2A61A-DAE1-496E-83B0-AE4737FE539C}" type="parTrans" cxnId="{64A03415-3131-4C90-AB83-8F1ED303FD1E}">
      <dgm:prSet/>
      <dgm:spPr/>
      <dgm:t>
        <a:bodyPr/>
        <a:lstStyle/>
        <a:p>
          <a:endParaRPr lang="en-US"/>
        </a:p>
      </dgm:t>
    </dgm:pt>
    <dgm:pt modelId="{6B28AABF-0C1E-41FB-BF8D-2EBEBB2F9E99}" type="sibTrans" cxnId="{64A03415-3131-4C90-AB83-8F1ED303FD1E}">
      <dgm:prSet/>
      <dgm:spPr/>
      <dgm:t>
        <a:bodyPr/>
        <a:lstStyle/>
        <a:p>
          <a:endParaRPr lang="en-US"/>
        </a:p>
      </dgm:t>
    </dgm:pt>
    <dgm:pt modelId="{AB1836C8-8F3A-4B5C-AC0E-D936BCEF31C2}">
      <dgm:prSet phldrT="[Text]"/>
      <dgm:spPr/>
      <dgm:t>
        <a:bodyPr/>
        <a:lstStyle/>
        <a:p>
          <a:r>
            <a:rPr lang="en-US" dirty="0"/>
            <a:t> </a:t>
          </a:r>
        </a:p>
      </dgm:t>
    </dgm:pt>
    <dgm:pt modelId="{50B382AA-45F3-43EC-8384-9DC47D6B42B3}" type="parTrans" cxnId="{C374AB8D-A321-4D07-A2EB-25520F6689D8}">
      <dgm:prSet/>
      <dgm:spPr/>
      <dgm:t>
        <a:bodyPr/>
        <a:lstStyle/>
        <a:p>
          <a:endParaRPr lang="en-US"/>
        </a:p>
      </dgm:t>
    </dgm:pt>
    <dgm:pt modelId="{0CA176CB-F6D3-4981-B2B0-DDB77768D5F2}" type="sibTrans" cxnId="{C374AB8D-A321-4D07-A2EB-25520F6689D8}">
      <dgm:prSet/>
      <dgm:spPr/>
      <dgm:t>
        <a:bodyPr/>
        <a:lstStyle/>
        <a:p>
          <a:endParaRPr lang="en-US"/>
        </a:p>
      </dgm:t>
    </dgm:pt>
    <dgm:pt modelId="{538D40EB-62CB-40AC-94C3-7C718EBDC749}">
      <dgm:prSet phldrT="[Text]"/>
      <dgm:spPr/>
      <dgm:t>
        <a:bodyPr/>
        <a:lstStyle/>
        <a:p>
          <a:r>
            <a:rPr lang="en-US" dirty="0"/>
            <a:t> </a:t>
          </a:r>
        </a:p>
      </dgm:t>
    </dgm:pt>
    <dgm:pt modelId="{32396791-8319-4CEC-BAB1-77D02BA8FAB7}" type="parTrans" cxnId="{AAAD4E94-D3B9-468F-9391-E15BB9F5E7C4}">
      <dgm:prSet/>
      <dgm:spPr/>
      <dgm:t>
        <a:bodyPr/>
        <a:lstStyle/>
        <a:p>
          <a:endParaRPr lang="en-US"/>
        </a:p>
      </dgm:t>
    </dgm:pt>
    <dgm:pt modelId="{BE7B002E-D0E7-4534-9C9B-3BD7272A9A02}" type="sibTrans" cxnId="{AAAD4E94-D3B9-468F-9391-E15BB9F5E7C4}">
      <dgm:prSet/>
      <dgm:spPr/>
      <dgm:t>
        <a:bodyPr/>
        <a:lstStyle/>
        <a:p>
          <a:endParaRPr lang="en-US"/>
        </a:p>
      </dgm:t>
    </dgm:pt>
    <dgm:pt modelId="{A8879BAC-E4A0-4D16-8102-8BE7DD45FE40}" type="pres">
      <dgm:prSet presAssocID="{DC742FF2-606D-4BBE-870E-3A11A87C595B}" presName="compositeShape" presStyleCnt="0">
        <dgm:presLayoutVars>
          <dgm:chMax val="7"/>
          <dgm:dir/>
          <dgm:resizeHandles val="exact"/>
        </dgm:presLayoutVars>
      </dgm:prSet>
      <dgm:spPr/>
    </dgm:pt>
    <dgm:pt modelId="{BA57F0F2-0B8B-4F0E-B93C-974FAD09A283}" type="pres">
      <dgm:prSet presAssocID="{DC742FF2-606D-4BBE-870E-3A11A87C595B}" presName="wedge1" presStyleLbl="node1" presStyleIdx="0" presStyleCnt="3" custLinFactNeighborY="2971"/>
      <dgm:spPr/>
    </dgm:pt>
    <dgm:pt modelId="{8BB3BB80-D037-4795-BC89-784EB814A2FC}" type="pres">
      <dgm:prSet presAssocID="{DC742FF2-606D-4BBE-870E-3A11A87C595B}" presName="wedge1Tx" presStyleLbl="node1" presStyleIdx="0" presStyleCnt="3">
        <dgm:presLayoutVars>
          <dgm:chMax val="0"/>
          <dgm:chPref val="0"/>
          <dgm:bulletEnabled val="1"/>
        </dgm:presLayoutVars>
      </dgm:prSet>
      <dgm:spPr/>
    </dgm:pt>
    <dgm:pt modelId="{577D7595-06D1-4548-BCF6-EBDD1AA0BA0B}" type="pres">
      <dgm:prSet presAssocID="{DC742FF2-606D-4BBE-870E-3A11A87C595B}" presName="wedge2" presStyleLbl="node1" presStyleIdx="1" presStyleCnt="3"/>
      <dgm:spPr/>
    </dgm:pt>
    <dgm:pt modelId="{69E69F3D-A3DD-4BD4-915C-DFF9B3EE1BD6}" type="pres">
      <dgm:prSet presAssocID="{DC742FF2-606D-4BBE-870E-3A11A87C595B}" presName="wedge2Tx" presStyleLbl="node1" presStyleIdx="1" presStyleCnt="3">
        <dgm:presLayoutVars>
          <dgm:chMax val="0"/>
          <dgm:chPref val="0"/>
          <dgm:bulletEnabled val="1"/>
        </dgm:presLayoutVars>
      </dgm:prSet>
      <dgm:spPr/>
    </dgm:pt>
    <dgm:pt modelId="{07041095-8178-4697-8D0C-975DDA33ADD7}" type="pres">
      <dgm:prSet presAssocID="{DC742FF2-606D-4BBE-870E-3A11A87C595B}" presName="wedge3" presStyleLbl="node1" presStyleIdx="2" presStyleCnt="3" custLinFactNeighborX="2971"/>
      <dgm:spPr/>
    </dgm:pt>
    <dgm:pt modelId="{5BC45650-1206-48E2-B289-1D974AAB87EF}" type="pres">
      <dgm:prSet presAssocID="{DC742FF2-606D-4BBE-870E-3A11A87C595B}" presName="wedge3Tx" presStyleLbl="node1" presStyleIdx="2" presStyleCnt="3">
        <dgm:presLayoutVars>
          <dgm:chMax val="0"/>
          <dgm:chPref val="0"/>
          <dgm:bulletEnabled val="1"/>
        </dgm:presLayoutVars>
      </dgm:prSet>
      <dgm:spPr/>
    </dgm:pt>
  </dgm:ptLst>
  <dgm:cxnLst>
    <dgm:cxn modelId="{64A03415-3131-4C90-AB83-8F1ED303FD1E}" srcId="{DC742FF2-606D-4BBE-870E-3A11A87C595B}" destId="{A481088F-428B-4A6F-B359-AE8CC8B64676}" srcOrd="0" destOrd="0" parTransId="{02D2A61A-DAE1-496E-83B0-AE4737FE539C}" sibTransId="{6B28AABF-0C1E-41FB-BF8D-2EBEBB2F9E99}"/>
    <dgm:cxn modelId="{A6E8C65C-8479-A841-869F-8BFDD9E9C35F}" type="presOf" srcId="{AB1836C8-8F3A-4B5C-AC0E-D936BCEF31C2}" destId="{577D7595-06D1-4548-BCF6-EBDD1AA0BA0B}" srcOrd="0" destOrd="0" presId="urn:microsoft.com/office/officeart/2005/8/layout/chart3"/>
    <dgm:cxn modelId="{D0C2D049-5CA9-0946-8F5E-B2CE45247485}" type="presOf" srcId="{DC742FF2-606D-4BBE-870E-3A11A87C595B}" destId="{A8879BAC-E4A0-4D16-8102-8BE7DD45FE40}" srcOrd="0" destOrd="0" presId="urn:microsoft.com/office/officeart/2005/8/layout/chart3"/>
    <dgm:cxn modelId="{92737258-1CEE-6B48-BB37-6385746AB5F1}" type="presOf" srcId="{A481088F-428B-4A6F-B359-AE8CC8B64676}" destId="{BA57F0F2-0B8B-4F0E-B93C-974FAD09A283}" srcOrd="0" destOrd="0" presId="urn:microsoft.com/office/officeart/2005/8/layout/chart3"/>
    <dgm:cxn modelId="{C374AB8D-A321-4D07-A2EB-25520F6689D8}" srcId="{DC742FF2-606D-4BBE-870E-3A11A87C595B}" destId="{AB1836C8-8F3A-4B5C-AC0E-D936BCEF31C2}" srcOrd="1" destOrd="0" parTransId="{50B382AA-45F3-43EC-8384-9DC47D6B42B3}" sibTransId="{0CA176CB-F6D3-4981-B2B0-DDB77768D5F2}"/>
    <dgm:cxn modelId="{AAAD4E94-D3B9-468F-9391-E15BB9F5E7C4}" srcId="{DC742FF2-606D-4BBE-870E-3A11A87C595B}" destId="{538D40EB-62CB-40AC-94C3-7C718EBDC749}" srcOrd="2" destOrd="0" parTransId="{32396791-8319-4CEC-BAB1-77D02BA8FAB7}" sibTransId="{BE7B002E-D0E7-4534-9C9B-3BD7272A9A02}"/>
    <dgm:cxn modelId="{E18D2AC3-C8C9-C246-A8D8-7A301AC52352}" type="presOf" srcId="{AB1836C8-8F3A-4B5C-AC0E-D936BCEF31C2}" destId="{69E69F3D-A3DD-4BD4-915C-DFF9B3EE1BD6}" srcOrd="1" destOrd="0" presId="urn:microsoft.com/office/officeart/2005/8/layout/chart3"/>
    <dgm:cxn modelId="{FA2D4ADF-9242-EE4E-9ABE-5920C9F52A50}" type="presOf" srcId="{538D40EB-62CB-40AC-94C3-7C718EBDC749}" destId="{07041095-8178-4697-8D0C-975DDA33ADD7}" srcOrd="0" destOrd="0" presId="urn:microsoft.com/office/officeart/2005/8/layout/chart3"/>
    <dgm:cxn modelId="{276C60F2-D079-1A46-B455-7318136E1BEE}" type="presOf" srcId="{538D40EB-62CB-40AC-94C3-7C718EBDC749}" destId="{5BC45650-1206-48E2-B289-1D974AAB87EF}" srcOrd="1" destOrd="0" presId="urn:microsoft.com/office/officeart/2005/8/layout/chart3"/>
    <dgm:cxn modelId="{9AE35AF7-593A-6E49-84BA-2936A9339F50}" type="presOf" srcId="{A481088F-428B-4A6F-B359-AE8CC8B64676}" destId="{8BB3BB80-D037-4795-BC89-784EB814A2FC}" srcOrd="1" destOrd="0" presId="urn:microsoft.com/office/officeart/2005/8/layout/chart3"/>
    <dgm:cxn modelId="{871F7177-7849-3844-A796-AF2AD7BDDF5D}" type="presParOf" srcId="{A8879BAC-E4A0-4D16-8102-8BE7DD45FE40}" destId="{BA57F0F2-0B8B-4F0E-B93C-974FAD09A283}" srcOrd="0" destOrd="0" presId="urn:microsoft.com/office/officeart/2005/8/layout/chart3"/>
    <dgm:cxn modelId="{E678909B-105B-814F-A5B1-0539F8F8F20E}" type="presParOf" srcId="{A8879BAC-E4A0-4D16-8102-8BE7DD45FE40}" destId="{8BB3BB80-D037-4795-BC89-784EB814A2FC}" srcOrd="1" destOrd="0" presId="urn:microsoft.com/office/officeart/2005/8/layout/chart3"/>
    <dgm:cxn modelId="{08B9AF98-EF98-7745-86FE-6FB828947EB3}" type="presParOf" srcId="{A8879BAC-E4A0-4D16-8102-8BE7DD45FE40}" destId="{577D7595-06D1-4548-BCF6-EBDD1AA0BA0B}" srcOrd="2" destOrd="0" presId="urn:microsoft.com/office/officeart/2005/8/layout/chart3"/>
    <dgm:cxn modelId="{F2C50789-B0C1-4E4A-ADEF-2F1A0CC28C39}" type="presParOf" srcId="{A8879BAC-E4A0-4D16-8102-8BE7DD45FE40}" destId="{69E69F3D-A3DD-4BD4-915C-DFF9B3EE1BD6}" srcOrd="3" destOrd="0" presId="urn:microsoft.com/office/officeart/2005/8/layout/chart3"/>
    <dgm:cxn modelId="{8D7707C1-EBE3-BA4D-B089-82BAF24194B0}" type="presParOf" srcId="{A8879BAC-E4A0-4D16-8102-8BE7DD45FE40}" destId="{07041095-8178-4697-8D0C-975DDA33ADD7}" srcOrd="4" destOrd="0" presId="urn:microsoft.com/office/officeart/2005/8/layout/chart3"/>
    <dgm:cxn modelId="{1504A4C4-019A-0647-996C-0EBC76E2B29D}" type="presParOf" srcId="{A8879BAC-E4A0-4D16-8102-8BE7DD45FE40}" destId="{5BC45650-1206-48E2-B289-1D974AAB87EF}" srcOrd="5" destOrd="0" presId="urn:microsoft.com/office/officeart/2005/8/layout/char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7F0F2-0B8B-4F0E-B93C-974FAD09A283}">
      <dsp:nvSpPr>
        <dsp:cNvPr id="0" name=""/>
        <dsp:cNvSpPr/>
      </dsp:nvSpPr>
      <dsp:spPr>
        <a:xfrm>
          <a:off x="74994" y="39231"/>
          <a:ext cx="356435" cy="35643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 </a:t>
          </a:r>
        </a:p>
      </dsp:txBody>
      <dsp:txXfrm>
        <a:off x="268785" y="105002"/>
        <a:ext cx="120933" cy="118811"/>
      </dsp:txXfrm>
    </dsp:sp>
    <dsp:sp modelId="{577D7595-06D1-4548-BCF6-EBDD1AA0BA0B}">
      <dsp:nvSpPr>
        <dsp:cNvPr id="0" name=""/>
        <dsp:cNvSpPr/>
      </dsp:nvSpPr>
      <dsp:spPr>
        <a:xfrm>
          <a:off x="56621" y="39250"/>
          <a:ext cx="356435" cy="35643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 </a:t>
          </a:r>
        </a:p>
      </dsp:txBody>
      <dsp:txXfrm>
        <a:off x="154216" y="264144"/>
        <a:ext cx="161244" cy="110325"/>
      </dsp:txXfrm>
    </dsp:sp>
    <dsp:sp modelId="{07041095-8178-4697-8D0C-975DDA33ADD7}">
      <dsp:nvSpPr>
        <dsp:cNvPr id="0" name=""/>
        <dsp:cNvSpPr/>
      </dsp:nvSpPr>
      <dsp:spPr>
        <a:xfrm>
          <a:off x="67210" y="39250"/>
          <a:ext cx="356435" cy="35643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 </a:t>
          </a:r>
        </a:p>
      </dsp:txBody>
      <dsp:txXfrm>
        <a:off x="105400" y="109264"/>
        <a:ext cx="120933" cy="11881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6740B-6BCE-45E0-ABD5-9650C32C2D17}" type="datetimeFigureOut">
              <a:rPr lang="en-US" smtClean="0"/>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4C7FA6-2618-434F-8AB7-43674E2A0E1A}" type="slidenum">
              <a:rPr lang="en-US" smtClean="0"/>
              <a:t>‹#›</a:t>
            </a:fld>
            <a:endParaRPr lang="en-US"/>
          </a:p>
        </p:txBody>
      </p:sp>
    </p:spTree>
    <p:extLst>
      <p:ext uri="{BB962C8B-B14F-4D97-AF65-F5344CB8AC3E}">
        <p14:creationId xmlns:p14="http://schemas.microsoft.com/office/powerpoint/2010/main" val="426880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E04C7FA6-2618-434F-8AB7-43674E2A0E1A}" type="slidenum">
              <a:rPr lang="en-US" smtClean="0"/>
              <a:t>1</a:t>
            </a:fld>
            <a:endParaRPr lang="en-US"/>
          </a:p>
        </p:txBody>
      </p:sp>
    </p:spTree>
    <p:extLst>
      <p:ext uri="{BB962C8B-B14F-4D97-AF65-F5344CB8AC3E}">
        <p14:creationId xmlns:p14="http://schemas.microsoft.com/office/powerpoint/2010/main" val="278173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313823-8602-764F-8077-070E96FAAA48}" type="slidenum">
              <a:rPr lang="en-US" smtClean="0"/>
              <a:t>2</a:t>
            </a:fld>
            <a:endParaRPr lang="en-US"/>
          </a:p>
        </p:txBody>
      </p:sp>
    </p:spTree>
    <p:extLst>
      <p:ext uri="{BB962C8B-B14F-4D97-AF65-F5344CB8AC3E}">
        <p14:creationId xmlns:p14="http://schemas.microsoft.com/office/powerpoint/2010/main" val="139006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7431D-9802-416E-BAB1-6E738FFF8061}" type="slidenum">
              <a:rPr lang="en-GB" smtClean="0"/>
              <a:t>3</a:t>
            </a:fld>
            <a:endParaRPr lang="en-GB" dirty="0"/>
          </a:p>
        </p:txBody>
      </p:sp>
    </p:spTree>
    <p:extLst>
      <p:ext uri="{BB962C8B-B14F-4D97-AF65-F5344CB8AC3E}">
        <p14:creationId xmlns:p14="http://schemas.microsoft.com/office/powerpoint/2010/main" val="221836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A27BC-8B65-DF4E-9E4F-91E83FFD7C3C}" type="slidenum">
              <a:rPr lang="en-US" smtClean="0"/>
              <a:t>4</a:t>
            </a:fld>
            <a:endParaRPr lang="en-US"/>
          </a:p>
        </p:txBody>
      </p:sp>
    </p:spTree>
    <p:extLst>
      <p:ext uri="{BB962C8B-B14F-4D97-AF65-F5344CB8AC3E}">
        <p14:creationId xmlns:p14="http://schemas.microsoft.com/office/powerpoint/2010/main" val="273161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A27BC-8B65-DF4E-9E4F-91E83FFD7C3C}" type="slidenum">
              <a:rPr lang="en-US" smtClean="0"/>
              <a:t>5</a:t>
            </a:fld>
            <a:endParaRPr lang="en-US"/>
          </a:p>
        </p:txBody>
      </p:sp>
    </p:spTree>
    <p:extLst>
      <p:ext uri="{BB962C8B-B14F-4D97-AF65-F5344CB8AC3E}">
        <p14:creationId xmlns:p14="http://schemas.microsoft.com/office/powerpoint/2010/main" val="63315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7431D-9802-416E-BAB1-6E738FFF8061}" type="slidenum">
              <a:rPr lang="en-GB" smtClean="0"/>
              <a:t>6</a:t>
            </a:fld>
            <a:endParaRPr lang="en-GB" dirty="0"/>
          </a:p>
        </p:txBody>
      </p:sp>
    </p:spTree>
    <p:extLst>
      <p:ext uri="{BB962C8B-B14F-4D97-AF65-F5344CB8AC3E}">
        <p14:creationId xmlns:p14="http://schemas.microsoft.com/office/powerpoint/2010/main" val="2218364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8" name="Rectangle 7"/>
          <p:cNvSpPr/>
          <p:nvPr userDrawn="1"/>
        </p:nvSpPr>
        <p:spPr>
          <a:xfrm>
            <a:off x="0" y="1344446"/>
            <a:ext cx="9144000" cy="5513554"/>
          </a:xfrm>
          <a:prstGeom prst="rect">
            <a:avLst/>
          </a:prstGeom>
          <a:solidFill>
            <a:srgbClr val="DBDA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180001" y="0"/>
            <a:ext cx="2963999" cy="1959482"/>
          </a:xfrm>
          <a:prstGeom prst="rect">
            <a:avLst/>
          </a:prstGeom>
          <a:gradFill flip="none" rotWithShape="1">
            <a:gsLst>
              <a:gs pos="100000">
                <a:srgbClr val="DBDAD5"/>
              </a:gs>
              <a:gs pos="0">
                <a:schemeClr val="bg1">
                  <a:alpha val="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5031759" y="3796967"/>
            <a:ext cx="4596507" cy="4143681"/>
            <a:chOff x="5617209" y="2358554"/>
            <a:chExt cx="3895089" cy="3511363"/>
          </a:xfrm>
        </p:grpSpPr>
        <p:sp>
          <p:nvSpPr>
            <p:cNvPr id="23" name="Donut 22"/>
            <p:cNvSpPr/>
            <p:nvPr userDrawn="1"/>
          </p:nvSpPr>
          <p:spPr>
            <a:xfrm>
              <a:off x="6416868" y="2358554"/>
              <a:ext cx="2196129" cy="2196129"/>
            </a:xfrm>
            <a:prstGeom prst="donut">
              <a:avLst>
                <a:gd name="adj" fmla="val 12018"/>
              </a:avLst>
            </a:prstGeom>
            <a:gradFill flip="none" rotWithShape="1">
              <a:gsLst>
                <a:gs pos="0">
                  <a:schemeClr val="accent5">
                    <a:alpha val="86000"/>
                  </a:schemeClr>
                </a:gs>
                <a:gs pos="84000">
                  <a:schemeClr val="accent6">
                    <a:alpha val="86000"/>
                  </a:schemeClr>
                </a:gs>
              </a:gsLst>
              <a:lin ang="34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userDrawn="1"/>
          </p:nvSpPr>
          <p:spPr>
            <a:xfrm>
              <a:off x="5617209" y="3818085"/>
              <a:ext cx="811066" cy="811066"/>
            </a:xfrm>
            <a:prstGeom prst="ellipse">
              <a:avLst/>
            </a:prstGeom>
            <a:solidFill>
              <a:schemeClr val="accent3">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onut 24"/>
            <p:cNvSpPr/>
            <p:nvPr userDrawn="1"/>
          </p:nvSpPr>
          <p:spPr>
            <a:xfrm rot="2107108">
              <a:off x="8054428" y="3464082"/>
              <a:ext cx="1457870" cy="1457870"/>
            </a:xfrm>
            <a:prstGeom prst="donut">
              <a:avLst>
                <a:gd name="adj" fmla="val 13512"/>
              </a:avLst>
            </a:prstGeom>
            <a:gradFill flip="none" rotWithShape="1">
              <a:gsLst>
                <a:gs pos="0">
                  <a:srgbClr val="FDB330">
                    <a:alpha val="80000"/>
                  </a:srgbClr>
                </a:gs>
                <a:gs pos="82000">
                  <a:srgbClr val="D15742">
                    <a:alpha val="80000"/>
                  </a:srgbClr>
                </a:gs>
              </a:gsLst>
              <a:lin ang="141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Oval 25"/>
            <p:cNvSpPr/>
            <p:nvPr userDrawn="1"/>
          </p:nvSpPr>
          <p:spPr>
            <a:xfrm>
              <a:off x="8883782" y="2703818"/>
              <a:ext cx="520436" cy="520436"/>
            </a:xfrm>
            <a:prstGeom prst="ellipse">
              <a:avLst/>
            </a:prstGeom>
            <a:solidFill>
              <a:schemeClr val="accent3">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onut 26"/>
            <p:cNvSpPr/>
            <p:nvPr userDrawn="1"/>
          </p:nvSpPr>
          <p:spPr>
            <a:xfrm>
              <a:off x="6646045" y="4417082"/>
              <a:ext cx="1452835" cy="1452835"/>
            </a:xfrm>
            <a:prstGeom prst="donut">
              <a:avLst>
                <a:gd name="adj" fmla="val 17300"/>
              </a:avLst>
            </a:prstGeom>
            <a:solidFill>
              <a:srgbClr val="B1DB1F">
                <a:alpha val="7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ctrTitle" hasCustomPrompt="1"/>
          </p:nvPr>
        </p:nvSpPr>
        <p:spPr>
          <a:xfrm>
            <a:off x="685800" y="2526883"/>
            <a:ext cx="6504441" cy="369332"/>
          </a:xfrm>
          <a:prstGeom prst="rect">
            <a:avLst/>
          </a:prstGeom>
        </p:spPr>
        <p:txBody>
          <a:bodyPr wrap="square" lIns="0" tIns="0" rIns="0" bIns="0" anchor="t" anchorCtr="0">
            <a:spAutoFit/>
          </a:bodyPr>
          <a:lstStyle>
            <a:lvl1pPr algn="l">
              <a:defRPr sz="2400" b="1">
                <a:solidFill>
                  <a:schemeClr val="accent3"/>
                </a:solidFill>
              </a:defRPr>
            </a:lvl1pPr>
          </a:lstStyle>
          <a:p>
            <a:r>
              <a:rPr lang="en-US" dirty="0"/>
              <a:t>Presentation title here</a:t>
            </a:r>
          </a:p>
        </p:txBody>
      </p:sp>
      <p:sp>
        <p:nvSpPr>
          <p:cNvPr id="15" name="Text Placeholder 14"/>
          <p:cNvSpPr>
            <a:spLocks noGrp="1"/>
          </p:cNvSpPr>
          <p:nvPr>
            <p:ph type="body" sz="quarter" idx="10" hasCustomPrompt="1"/>
          </p:nvPr>
        </p:nvSpPr>
        <p:spPr>
          <a:xfrm>
            <a:off x="685800" y="3061825"/>
            <a:ext cx="6504441" cy="323165"/>
          </a:xfrm>
          <a:prstGeom prst="rect">
            <a:avLst/>
          </a:prstGeom>
        </p:spPr>
        <p:txBody>
          <a:bodyPr wrap="square" lIns="0" tIns="0" rIns="0" bIns="0">
            <a:spAutoFit/>
          </a:bodyPr>
          <a:lstStyle>
            <a:lvl1pPr marL="0" indent="0">
              <a:buNone/>
              <a:defRPr sz="21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sub-title</a:t>
            </a:r>
          </a:p>
        </p:txBody>
      </p:sp>
      <p:sp>
        <p:nvSpPr>
          <p:cNvPr id="19" name="Text Placeholder 18"/>
          <p:cNvSpPr>
            <a:spLocks noGrp="1"/>
          </p:cNvSpPr>
          <p:nvPr>
            <p:ph type="body" sz="quarter" idx="11" hasCustomPrompt="1"/>
          </p:nvPr>
        </p:nvSpPr>
        <p:spPr>
          <a:xfrm>
            <a:off x="685800" y="4239737"/>
            <a:ext cx="4670425" cy="276999"/>
          </a:xfrm>
          <a:prstGeom prst="rect">
            <a:avLst/>
          </a:prstGeom>
        </p:spPr>
        <p:txBody>
          <a:bodyPr lIns="0" tIns="0" rIns="0" bIns="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a:solidFill>
                  <a:srgbClr val="8E9093"/>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Name of Presenter</a:t>
            </a:r>
          </a:p>
        </p:txBody>
      </p:sp>
      <p:sp>
        <p:nvSpPr>
          <p:cNvPr id="7" name="Text Placeholder 18"/>
          <p:cNvSpPr>
            <a:spLocks noGrp="1"/>
          </p:cNvSpPr>
          <p:nvPr>
            <p:ph type="body" sz="quarter" idx="12" hasCustomPrompt="1"/>
          </p:nvPr>
        </p:nvSpPr>
        <p:spPr>
          <a:xfrm>
            <a:off x="685800" y="4631320"/>
            <a:ext cx="4670425" cy="230832"/>
          </a:xfrm>
          <a:prstGeom prst="rect">
            <a:avLst/>
          </a:prstGeom>
        </p:spPr>
        <p:txBody>
          <a:bodyPr lIns="0" tIns="0" rIns="0" bIns="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500">
                <a:solidFill>
                  <a:srgbClr val="8E9093"/>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00 Month, 2014</a:t>
            </a:r>
          </a:p>
        </p:txBody>
      </p:sp>
      <p:pic>
        <p:nvPicPr>
          <p:cNvPr id="10" name="Picture 9" descr="QlikLogo-RGB-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3395" y="398768"/>
            <a:ext cx="2172614" cy="701030"/>
          </a:xfrm>
          <a:prstGeom prst="rect">
            <a:avLst/>
          </a:prstGeom>
        </p:spPr>
      </p:pic>
    </p:spTree>
    <p:extLst>
      <p:ext uri="{BB962C8B-B14F-4D97-AF65-F5344CB8AC3E}">
        <p14:creationId xmlns:p14="http://schemas.microsoft.com/office/powerpoint/2010/main" val="314444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r Chart Layout">
    <p:spTree>
      <p:nvGrpSpPr>
        <p:cNvPr id="1" name=""/>
        <p:cNvGrpSpPr/>
        <p:nvPr/>
      </p:nvGrpSpPr>
      <p:grpSpPr>
        <a:xfrm>
          <a:off x="0" y="0"/>
          <a:ext cx="0" cy="0"/>
          <a:chOff x="0" y="0"/>
          <a:chExt cx="0" cy="0"/>
        </a:xfrm>
      </p:grpSpPr>
      <p:sp>
        <p:nvSpPr>
          <p:cNvPr id="3" name="Chart Placeholder 5"/>
          <p:cNvSpPr>
            <a:spLocks noGrp="1"/>
          </p:cNvSpPr>
          <p:nvPr>
            <p:ph type="chart" sz="quarter" idx="10"/>
          </p:nvPr>
        </p:nvSpPr>
        <p:spPr>
          <a:xfrm>
            <a:off x="3413760" y="1133801"/>
            <a:ext cx="5313068" cy="3676650"/>
          </a:xfrm>
          <a:prstGeom prst="rect">
            <a:avLst/>
          </a:prstGeom>
        </p:spPr>
        <p:txBody>
          <a:bodyPr vert="horz"/>
          <a:lstStyle>
            <a:lvl1pPr marL="0" indent="0" algn="ctr">
              <a:buNone/>
              <a:defRPr sz="1800">
                <a:solidFill>
                  <a:srgbClr val="8C8C8C"/>
                </a:solidFill>
              </a:defRPr>
            </a:lvl1pPr>
          </a:lstStyle>
          <a:p>
            <a:endParaRPr lang="en-US" dirty="0"/>
          </a:p>
        </p:txBody>
      </p:sp>
      <p:sp>
        <p:nvSpPr>
          <p:cNvPr id="10" name="Text Placeholder 15"/>
          <p:cNvSpPr>
            <a:spLocks noGrp="1"/>
          </p:cNvSpPr>
          <p:nvPr>
            <p:ph type="body" sz="quarter" idx="17" hasCustomPrompt="1"/>
          </p:nvPr>
        </p:nvSpPr>
        <p:spPr>
          <a:xfrm>
            <a:off x="512150" y="6431007"/>
            <a:ext cx="7158038" cy="138499"/>
          </a:xfrm>
          <a:prstGeom prst="rect">
            <a:avLst/>
          </a:prstGeom>
        </p:spPr>
        <p:txBody>
          <a:bodyPr vert="horz" lIns="0" tIns="0" rIns="0" bIns="0">
            <a:spAutoFit/>
          </a:bodyPr>
          <a:lstStyle>
            <a:lvl1pPr marL="0" indent="0">
              <a:buNone/>
              <a:defRPr sz="900" baseline="0">
                <a:solidFill>
                  <a:srgbClr val="696969"/>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Insert source text here</a:t>
            </a:r>
          </a:p>
        </p:txBody>
      </p:sp>
      <p:sp>
        <p:nvSpPr>
          <p:cNvPr id="11"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16" name="Text Placeholder 8"/>
          <p:cNvSpPr>
            <a:spLocks noGrp="1"/>
          </p:cNvSpPr>
          <p:nvPr>
            <p:ph type="body" sz="quarter" idx="11" hasCustomPrompt="1"/>
          </p:nvPr>
        </p:nvSpPr>
        <p:spPr>
          <a:xfrm>
            <a:off x="593430" y="1133801"/>
            <a:ext cx="2505370" cy="707373"/>
          </a:xfrm>
          <a:prstGeom prst="rect">
            <a:avLst/>
          </a:prstGeom>
        </p:spPr>
        <p:txBody>
          <a:bodyPr vert="horz" wrap="square"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17" name="Text Placeholder 8"/>
          <p:cNvSpPr>
            <a:spLocks noGrp="1"/>
          </p:cNvSpPr>
          <p:nvPr>
            <p:ph type="body" sz="quarter" idx="18" hasCustomPrompt="1"/>
          </p:nvPr>
        </p:nvSpPr>
        <p:spPr>
          <a:xfrm>
            <a:off x="593430" y="1912156"/>
            <a:ext cx="2505370" cy="854593"/>
          </a:xfrm>
          <a:prstGeom prst="rect">
            <a:avLst/>
          </a:prstGeom>
        </p:spPr>
        <p:txBody>
          <a:bodyPr vert="horz" wrap="square" lIns="0" tIns="0" rIns="0" bIns="0">
            <a:spAutoFit/>
          </a:bodyPr>
          <a:lstStyle>
            <a:lvl1pPr marL="112713" indent="-112713">
              <a:lnSpc>
                <a:spcPct val="120000"/>
              </a:lnSpc>
              <a:buClr>
                <a:schemeClr val="accent1"/>
              </a:buClr>
              <a:buFont typeface="Arial"/>
              <a:buChar char="•"/>
              <a:defRPr sz="1400" b="0" baseline="0">
                <a:solidFill>
                  <a:srgbClr val="696969"/>
                </a:solidFill>
              </a:defRPr>
            </a:lvl1pPr>
          </a:lstStyle>
          <a:p>
            <a:pPr lvl="0"/>
            <a:r>
              <a:rPr lang="en-US" dirty="0"/>
              <a:t>Bullet #1</a:t>
            </a:r>
          </a:p>
          <a:p>
            <a:pPr lvl="0"/>
            <a:r>
              <a:rPr lang="en-US" dirty="0"/>
              <a:t>Bullet #2</a:t>
            </a:r>
          </a:p>
          <a:p>
            <a:pPr lvl="0"/>
            <a:r>
              <a:rPr lang="en-US" dirty="0"/>
              <a:t>Bullet #3</a:t>
            </a:r>
          </a:p>
        </p:txBody>
      </p:sp>
      <p:sp>
        <p:nvSpPr>
          <p:cNvPr id="18" name="Text Placeholder 8"/>
          <p:cNvSpPr>
            <a:spLocks noGrp="1"/>
          </p:cNvSpPr>
          <p:nvPr>
            <p:ph type="body" sz="quarter" idx="19" hasCustomPrompt="1"/>
          </p:nvPr>
        </p:nvSpPr>
        <p:spPr>
          <a:xfrm>
            <a:off x="593430" y="3165801"/>
            <a:ext cx="2505370" cy="1802545"/>
          </a:xfrm>
          <a:prstGeom prst="rect">
            <a:avLst/>
          </a:prstGeom>
        </p:spPr>
        <p:txBody>
          <a:bodyPr vert="horz" wrap="square" lIns="0" tIns="0" rIns="0" bIns="0">
            <a:spAutoFit/>
          </a:bodyPr>
          <a:lstStyle>
            <a:lvl1pPr marL="0" indent="0">
              <a:lnSpc>
                <a:spcPct val="120000"/>
              </a:lnSpc>
              <a:buNone/>
              <a:defRPr sz="1400" b="0" baseline="0">
                <a:solidFill>
                  <a:srgbClr val="696969"/>
                </a:solidFill>
              </a:defRPr>
            </a:lvl1pPr>
          </a:lstStyle>
          <a:p>
            <a:pPr lvl="0"/>
            <a:r>
              <a:rPr lang="en-US" dirty="0"/>
              <a:t>Replace this basic body copy and insert your own here. This is a section of dummy copy for color and format reference. Please insert your own copy with the same color and formatting shown here.</a:t>
            </a:r>
          </a:p>
        </p:txBody>
      </p:sp>
      <p:sp>
        <p:nvSpPr>
          <p:cNvPr id="9" name="TextBox 8"/>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353305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c Slide with Images">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492125" y="1208088"/>
            <a:ext cx="5100284" cy="333425"/>
          </a:xfrm>
          <a:prstGeom prst="rect">
            <a:avLst/>
          </a:prstGeom>
        </p:spPr>
        <p:txBody>
          <a:bodyPr wrap="square" lIns="0" tIns="0" rIns="0" bIns="0">
            <a:spAutoFit/>
          </a:bodyPr>
          <a:lstStyle>
            <a:lvl1pPr marL="0" indent="0">
              <a:lnSpc>
                <a:spcPct val="110000"/>
              </a:lnSpc>
              <a:buNone/>
              <a:defRPr sz="2000" b="1" baseline="0">
                <a:solidFill>
                  <a:srgbClr val="8E9093"/>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Title for bulleted List #1</a:t>
            </a:r>
          </a:p>
        </p:txBody>
      </p:sp>
      <p:sp>
        <p:nvSpPr>
          <p:cNvPr id="5" name="Text Placeholder 7"/>
          <p:cNvSpPr>
            <a:spLocks noGrp="1"/>
          </p:cNvSpPr>
          <p:nvPr>
            <p:ph type="body" sz="quarter" idx="11" hasCustomPrompt="1"/>
          </p:nvPr>
        </p:nvSpPr>
        <p:spPr>
          <a:xfrm>
            <a:off x="492124" y="1639068"/>
            <a:ext cx="5100285" cy="1486561"/>
          </a:xfrm>
          <a:prstGeom prst="rect">
            <a:avLst/>
          </a:prstGeom>
        </p:spPr>
        <p:txBody>
          <a:bodyPr wrap="square" lIns="0" tIns="0" rIns="0" bIns="0">
            <a:spAutoFit/>
          </a:bodyPr>
          <a:lstStyle>
            <a:lvl1pPr marL="169863" indent="-169863">
              <a:lnSpc>
                <a:spcPct val="120000"/>
              </a:lnSpc>
              <a:buClr>
                <a:schemeClr val="accent1"/>
              </a:buClr>
              <a:defRPr sz="1800" baseline="0">
                <a:solidFill>
                  <a:srgbClr val="696969"/>
                </a:solidFill>
              </a:defRPr>
            </a:lvl1pPr>
            <a:lvl2pPr marL="455613" indent="-230188">
              <a:lnSpc>
                <a:spcPct val="120000"/>
              </a:lnSpc>
              <a:buClr>
                <a:schemeClr val="accent1"/>
              </a:buClr>
              <a:defRPr sz="1800" baseline="0">
                <a:solidFill>
                  <a:srgbClr val="696969"/>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a:p>
            <a:pPr lvl="1"/>
            <a:r>
              <a:rPr lang="en-US" dirty="0"/>
              <a:t>Sub bullet style insert your own text here</a:t>
            </a:r>
          </a:p>
        </p:txBody>
      </p:sp>
      <p:sp>
        <p:nvSpPr>
          <p:cNvPr id="6" name="Text Placeholder 7"/>
          <p:cNvSpPr>
            <a:spLocks noGrp="1"/>
          </p:cNvSpPr>
          <p:nvPr>
            <p:ph type="body" sz="quarter" idx="12" hasCustomPrompt="1"/>
          </p:nvPr>
        </p:nvSpPr>
        <p:spPr>
          <a:xfrm>
            <a:off x="492124" y="3728361"/>
            <a:ext cx="5100285" cy="1652760"/>
          </a:xfrm>
          <a:prstGeom prst="rect">
            <a:avLst/>
          </a:prstGeom>
        </p:spPr>
        <p:txBody>
          <a:bodyPr wrap="square" lIns="0" tIns="0" rIns="0" bIns="0">
            <a:spAutoFit/>
          </a:bodyPr>
          <a:lstStyle>
            <a:lvl1pPr marL="0" indent="0">
              <a:lnSpc>
                <a:spcPct val="120000"/>
              </a:lnSpc>
              <a:buClr>
                <a:schemeClr val="accent1"/>
              </a:buClr>
              <a:buNone/>
              <a:defRPr sz="1800" baseline="0">
                <a:solidFill>
                  <a:srgbClr val="696969"/>
                </a:solidFill>
              </a:defRPr>
            </a:lvl1pPr>
            <a:lvl2pPr marL="225425" indent="0">
              <a:lnSpc>
                <a:spcPct val="120000"/>
              </a:lnSpc>
              <a:buClr>
                <a:schemeClr val="accent1"/>
              </a:buClr>
              <a:buNone/>
              <a:defRPr sz="1600" baseline="0">
                <a:solidFill>
                  <a:srgbClr val="8C8C8C"/>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Replace this basic body copy and insert your own here. This is a section of dummy copy for color and format reference. Please insert your own copy with the same color and formatting shown here.</a:t>
            </a:r>
          </a:p>
        </p:txBody>
      </p:sp>
      <p:sp>
        <p:nvSpPr>
          <p:cNvPr id="8" name="Picture Placeholder 7"/>
          <p:cNvSpPr>
            <a:spLocks noGrp="1"/>
          </p:cNvSpPr>
          <p:nvPr>
            <p:ph type="pic" sz="quarter" idx="13"/>
          </p:nvPr>
        </p:nvSpPr>
        <p:spPr>
          <a:xfrm>
            <a:off x="6053962" y="1371142"/>
            <a:ext cx="2703512" cy="2141537"/>
          </a:xfrm>
          <a:prstGeom prst="rect">
            <a:avLst/>
          </a:prstGeom>
          <a:solidFill>
            <a:srgbClr val="FFFFFF"/>
          </a:solidFill>
          <a:ln w="76200" cmpd="sng">
            <a:solidFill>
              <a:srgbClr val="FFFFFF"/>
            </a:solidFill>
          </a:ln>
          <a:effectLst>
            <a:outerShdw blurRad="50800" dist="38100" dir="2700000" algn="tl" rotWithShape="0">
              <a:prstClr val="black">
                <a:alpha val="40000"/>
              </a:prstClr>
            </a:outerShdw>
          </a:effectLst>
        </p:spPr>
        <p:txBody>
          <a:bodyPr/>
          <a:lstStyle>
            <a:lvl1pPr marL="0" indent="0" algn="ctr">
              <a:buNone/>
              <a:defRPr sz="1800">
                <a:solidFill>
                  <a:schemeClr val="bg2"/>
                </a:solidFill>
              </a:defRPr>
            </a:lvl1pPr>
          </a:lstStyle>
          <a:p>
            <a:endParaRPr lang="en-US" dirty="0"/>
          </a:p>
        </p:txBody>
      </p:sp>
      <p:sp>
        <p:nvSpPr>
          <p:cNvPr id="9"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12" name="Picture Placeholder 7"/>
          <p:cNvSpPr>
            <a:spLocks noGrp="1"/>
          </p:cNvSpPr>
          <p:nvPr>
            <p:ph type="pic" sz="quarter" idx="15"/>
          </p:nvPr>
        </p:nvSpPr>
        <p:spPr>
          <a:xfrm>
            <a:off x="6053962" y="3831247"/>
            <a:ext cx="2703512" cy="2141537"/>
          </a:xfrm>
          <a:prstGeom prst="rect">
            <a:avLst/>
          </a:prstGeom>
          <a:solidFill>
            <a:srgbClr val="FFFFFF"/>
          </a:solidFill>
          <a:ln w="76200" cmpd="sng">
            <a:solidFill>
              <a:srgbClr val="FFFFFF"/>
            </a:solidFill>
          </a:ln>
          <a:effectLst>
            <a:outerShdw blurRad="50800" dist="38100" dir="2700000" algn="tl" rotWithShape="0">
              <a:prstClr val="black">
                <a:alpha val="40000"/>
              </a:prstClr>
            </a:outerShdw>
          </a:effectLst>
        </p:spPr>
        <p:txBody>
          <a:bodyPr/>
          <a:lstStyle>
            <a:lvl1pPr marL="0" indent="0" algn="ctr">
              <a:buNone/>
              <a:defRPr sz="1800">
                <a:solidFill>
                  <a:schemeClr val="bg2"/>
                </a:solidFill>
              </a:defRPr>
            </a:lvl1pPr>
          </a:lstStyle>
          <a:p>
            <a:endParaRPr lang="en-US" dirty="0"/>
          </a:p>
        </p:txBody>
      </p:sp>
      <p:sp>
        <p:nvSpPr>
          <p:cNvPr id="11" name="TextBox 10"/>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1721453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or Slide with Images 1">
    <p:spTree>
      <p:nvGrpSpPr>
        <p:cNvPr id="1" name=""/>
        <p:cNvGrpSpPr/>
        <p:nvPr/>
      </p:nvGrpSpPr>
      <p:grpSpPr>
        <a:xfrm>
          <a:off x="0" y="0"/>
          <a:ext cx="0" cy="0"/>
          <a:chOff x="0" y="0"/>
          <a:chExt cx="0" cy="0"/>
        </a:xfrm>
      </p:grpSpPr>
      <p:sp>
        <p:nvSpPr>
          <p:cNvPr id="4" name="Text Placeholder 8"/>
          <p:cNvSpPr>
            <a:spLocks noGrp="1"/>
          </p:cNvSpPr>
          <p:nvPr>
            <p:ph type="body" sz="quarter" idx="11" hasCustomPrompt="1"/>
          </p:nvPr>
        </p:nvSpPr>
        <p:spPr>
          <a:xfrm>
            <a:off x="454296" y="1283824"/>
            <a:ext cx="5792275" cy="300082"/>
          </a:xfrm>
          <a:prstGeom prst="rect">
            <a:avLst/>
          </a:prstGeom>
        </p:spPr>
        <p:txBody>
          <a:bodyPr vert="horz" wrap="square" lIns="0" tIns="0" rIns="0" bIns="0">
            <a:spAutoFit/>
          </a:bodyPr>
          <a:lstStyle>
            <a:lvl1pPr marL="0" indent="0">
              <a:lnSpc>
                <a:spcPct val="110000"/>
              </a:lnSpc>
              <a:buNone/>
              <a:defRPr sz="1800" b="1" baseline="0">
                <a:solidFill>
                  <a:srgbClr val="8E9093"/>
                </a:solidFill>
              </a:defRPr>
            </a:lvl1pPr>
          </a:lstStyle>
          <a:p>
            <a:pPr lvl="0"/>
            <a:r>
              <a:rPr lang="en-US" dirty="0"/>
              <a:t>Title for descriptor copy with bullets and image</a:t>
            </a:r>
          </a:p>
        </p:txBody>
      </p:sp>
      <p:sp>
        <p:nvSpPr>
          <p:cNvPr id="5" name="Text Placeholder 8"/>
          <p:cNvSpPr>
            <a:spLocks noGrp="1"/>
          </p:cNvSpPr>
          <p:nvPr>
            <p:ph type="body" sz="quarter" idx="18" hasCustomPrompt="1"/>
          </p:nvPr>
        </p:nvSpPr>
        <p:spPr>
          <a:xfrm>
            <a:off x="454295" y="1737499"/>
            <a:ext cx="5792275" cy="915635"/>
          </a:xfrm>
          <a:prstGeom prst="rect">
            <a:avLst/>
          </a:prstGeom>
        </p:spPr>
        <p:txBody>
          <a:bodyPr vert="horz" wrap="square" lIns="0" tIns="0" rIns="0" bIns="0">
            <a:spAutoFit/>
          </a:bodyPr>
          <a:lstStyle>
            <a:lvl1pPr marL="169863" indent="-169863">
              <a:lnSpc>
                <a:spcPct val="120000"/>
              </a:lnSpc>
              <a:buClr>
                <a:schemeClr val="accent1"/>
              </a:buClr>
              <a:buFont typeface="Arial"/>
              <a:buChar char="•"/>
              <a:defRPr sz="1500" b="0" baseline="0">
                <a:solidFill>
                  <a:srgbClr val="696969"/>
                </a:solidFill>
              </a:defRPr>
            </a:lvl1pPr>
          </a:lstStyle>
          <a:p>
            <a:pPr lvl="0"/>
            <a:r>
              <a:rPr lang="en-US" dirty="0"/>
              <a:t>Bullet #1 replace text and insert your own here</a:t>
            </a:r>
          </a:p>
          <a:p>
            <a:pPr lvl="0"/>
            <a:r>
              <a:rPr lang="en-US" dirty="0"/>
              <a:t>Bullet #2 replace text and insert your own here</a:t>
            </a:r>
          </a:p>
          <a:p>
            <a:pPr lvl="0"/>
            <a:r>
              <a:rPr lang="en-US" dirty="0"/>
              <a:t>Bullet #3 replace text and insert your own here</a:t>
            </a:r>
          </a:p>
        </p:txBody>
      </p:sp>
      <p:sp>
        <p:nvSpPr>
          <p:cNvPr id="6" name="Picture Placeholder 7"/>
          <p:cNvSpPr>
            <a:spLocks noGrp="1"/>
          </p:cNvSpPr>
          <p:nvPr>
            <p:ph type="pic" sz="quarter" idx="13"/>
          </p:nvPr>
        </p:nvSpPr>
        <p:spPr>
          <a:xfrm>
            <a:off x="6664512" y="1283824"/>
            <a:ext cx="1936140" cy="1303908"/>
          </a:xfrm>
          <a:prstGeom prst="rect">
            <a:avLst/>
          </a:prstGeom>
          <a:solidFill>
            <a:srgbClr val="FFFFFF"/>
          </a:solidFill>
          <a:ln w="57150" cmpd="sng">
            <a:solidFill>
              <a:srgbClr val="FFFFFF"/>
            </a:solidFill>
          </a:ln>
          <a:effectLst>
            <a:outerShdw blurRad="50800" dist="38100" dir="2700000" algn="tl" rotWithShape="0">
              <a:prstClr val="black">
                <a:alpha val="40000"/>
              </a:prstClr>
            </a:outerShdw>
          </a:effectLst>
        </p:spPr>
        <p:txBody>
          <a:bodyPr/>
          <a:lstStyle>
            <a:lvl1pPr marL="0" indent="0" algn="ctr">
              <a:buNone/>
              <a:defRPr sz="1200">
                <a:solidFill>
                  <a:schemeClr val="bg2"/>
                </a:solidFill>
              </a:defRPr>
            </a:lvl1pPr>
          </a:lstStyle>
          <a:p>
            <a:endParaRPr lang="en-US" dirty="0"/>
          </a:p>
        </p:txBody>
      </p:sp>
      <p:sp>
        <p:nvSpPr>
          <p:cNvPr id="14"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21" name="Text Placeholder 8"/>
          <p:cNvSpPr>
            <a:spLocks noGrp="1"/>
          </p:cNvSpPr>
          <p:nvPr>
            <p:ph type="body" sz="quarter" idx="19" hasCustomPrompt="1"/>
          </p:nvPr>
        </p:nvSpPr>
        <p:spPr>
          <a:xfrm>
            <a:off x="454296" y="2915080"/>
            <a:ext cx="5792275" cy="300082"/>
          </a:xfrm>
          <a:prstGeom prst="rect">
            <a:avLst/>
          </a:prstGeom>
        </p:spPr>
        <p:txBody>
          <a:bodyPr vert="horz" wrap="square" lIns="0" tIns="0" rIns="0" bIns="0">
            <a:spAutoFit/>
          </a:bodyPr>
          <a:lstStyle>
            <a:lvl1pPr marL="0" indent="0">
              <a:lnSpc>
                <a:spcPct val="110000"/>
              </a:lnSpc>
              <a:buNone/>
              <a:defRPr sz="1800" b="1" baseline="0">
                <a:solidFill>
                  <a:srgbClr val="8E9093"/>
                </a:solidFill>
              </a:defRPr>
            </a:lvl1pPr>
          </a:lstStyle>
          <a:p>
            <a:pPr lvl="0"/>
            <a:r>
              <a:rPr lang="en-US" dirty="0"/>
              <a:t>Title for descriptor copy with bullets and image</a:t>
            </a:r>
          </a:p>
        </p:txBody>
      </p:sp>
      <p:sp>
        <p:nvSpPr>
          <p:cNvPr id="22" name="Text Placeholder 8"/>
          <p:cNvSpPr>
            <a:spLocks noGrp="1"/>
          </p:cNvSpPr>
          <p:nvPr>
            <p:ph type="body" sz="quarter" idx="20" hasCustomPrompt="1"/>
          </p:nvPr>
        </p:nvSpPr>
        <p:spPr>
          <a:xfrm>
            <a:off x="454295" y="3368755"/>
            <a:ext cx="5792275" cy="915635"/>
          </a:xfrm>
          <a:prstGeom prst="rect">
            <a:avLst/>
          </a:prstGeom>
        </p:spPr>
        <p:txBody>
          <a:bodyPr vert="horz" wrap="square" lIns="0" tIns="0" rIns="0" bIns="0">
            <a:spAutoFit/>
          </a:bodyPr>
          <a:lstStyle>
            <a:lvl1pPr marL="169863" indent="-169863">
              <a:lnSpc>
                <a:spcPct val="120000"/>
              </a:lnSpc>
              <a:buClr>
                <a:schemeClr val="accent1"/>
              </a:buClr>
              <a:buFont typeface="Arial"/>
              <a:buChar char="•"/>
              <a:defRPr sz="1500" b="0" baseline="0">
                <a:solidFill>
                  <a:srgbClr val="696969"/>
                </a:solidFill>
              </a:defRPr>
            </a:lvl1pPr>
          </a:lstStyle>
          <a:p>
            <a:pPr lvl="0"/>
            <a:r>
              <a:rPr lang="en-US" dirty="0"/>
              <a:t>Bullet #1 replace text and insert your own here</a:t>
            </a:r>
          </a:p>
          <a:p>
            <a:pPr lvl="0"/>
            <a:r>
              <a:rPr lang="en-US" dirty="0"/>
              <a:t>Bullet #2 replace text and insert your own here</a:t>
            </a:r>
          </a:p>
          <a:p>
            <a:pPr lvl="0"/>
            <a:r>
              <a:rPr lang="en-US" dirty="0"/>
              <a:t>Bullet #3 replace text and insert your own here</a:t>
            </a:r>
          </a:p>
        </p:txBody>
      </p:sp>
      <p:sp>
        <p:nvSpPr>
          <p:cNvPr id="24" name="Text Placeholder 8"/>
          <p:cNvSpPr>
            <a:spLocks noGrp="1"/>
          </p:cNvSpPr>
          <p:nvPr>
            <p:ph type="body" sz="quarter" idx="22" hasCustomPrompt="1"/>
          </p:nvPr>
        </p:nvSpPr>
        <p:spPr>
          <a:xfrm>
            <a:off x="454296" y="4546342"/>
            <a:ext cx="5792275" cy="300082"/>
          </a:xfrm>
          <a:prstGeom prst="rect">
            <a:avLst/>
          </a:prstGeom>
        </p:spPr>
        <p:txBody>
          <a:bodyPr vert="horz" wrap="square" lIns="0" tIns="0" rIns="0" bIns="0">
            <a:spAutoFit/>
          </a:bodyPr>
          <a:lstStyle>
            <a:lvl1pPr marL="0" indent="0">
              <a:lnSpc>
                <a:spcPct val="110000"/>
              </a:lnSpc>
              <a:buNone/>
              <a:defRPr sz="1800" b="1" baseline="0">
                <a:solidFill>
                  <a:srgbClr val="8E9093"/>
                </a:solidFill>
              </a:defRPr>
            </a:lvl1pPr>
          </a:lstStyle>
          <a:p>
            <a:pPr lvl="0"/>
            <a:r>
              <a:rPr lang="en-US" dirty="0"/>
              <a:t>Title for descriptor copy with bullets and image</a:t>
            </a:r>
          </a:p>
        </p:txBody>
      </p:sp>
      <p:sp>
        <p:nvSpPr>
          <p:cNvPr id="25" name="Text Placeholder 8"/>
          <p:cNvSpPr>
            <a:spLocks noGrp="1"/>
          </p:cNvSpPr>
          <p:nvPr>
            <p:ph type="body" sz="quarter" idx="23" hasCustomPrompt="1"/>
          </p:nvPr>
        </p:nvSpPr>
        <p:spPr>
          <a:xfrm>
            <a:off x="454295" y="5000017"/>
            <a:ext cx="5792275" cy="915635"/>
          </a:xfrm>
          <a:prstGeom prst="rect">
            <a:avLst/>
          </a:prstGeom>
        </p:spPr>
        <p:txBody>
          <a:bodyPr vert="horz" wrap="square" lIns="0" tIns="0" rIns="0" bIns="0">
            <a:spAutoFit/>
          </a:bodyPr>
          <a:lstStyle>
            <a:lvl1pPr marL="169863" indent="-169863">
              <a:lnSpc>
                <a:spcPct val="120000"/>
              </a:lnSpc>
              <a:buClr>
                <a:schemeClr val="accent1"/>
              </a:buClr>
              <a:buFont typeface="Arial"/>
              <a:buChar char="•"/>
              <a:defRPr sz="1500" b="0" baseline="0">
                <a:solidFill>
                  <a:srgbClr val="696969"/>
                </a:solidFill>
              </a:defRPr>
            </a:lvl1pPr>
          </a:lstStyle>
          <a:p>
            <a:pPr lvl="0"/>
            <a:r>
              <a:rPr lang="en-US" dirty="0"/>
              <a:t>Bullet #1 replace text and insert your own here</a:t>
            </a:r>
          </a:p>
          <a:p>
            <a:pPr lvl="0"/>
            <a:r>
              <a:rPr lang="en-US" dirty="0"/>
              <a:t>Bullet #2 replace text and insert your own here</a:t>
            </a:r>
          </a:p>
          <a:p>
            <a:pPr lvl="0"/>
            <a:r>
              <a:rPr lang="en-US" dirty="0"/>
              <a:t>Bullet #3 replace text and insert your own here</a:t>
            </a:r>
          </a:p>
        </p:txBody>
      </p:sp>
      <p:sp>
        <p:nvSpPr>
          <p:cNvPr id="15" name="Picture Placeholder 7"/>
          <p:cNvSpPr>
            <a:spLocks noGrp="1"/>
          </p:cNvSpPr>
          <p:nvPr>
            <p:ph type="pic" sz="quarter" idx="25"/>
          </p:nvPr>
        </p:nvSpPr>
        <p:spPr>
          <a:xfrm>
            <a:off x="6664512" y="2915080"/>
            <a:ext cx="1936140" cy="1303908"/>
          </a:xfrm>
          <a:prstGeom prst="rect">
            <a:avLst/>
          </a:prstGeom>
          <a:solidFill>
            <a:srgbClr val="FFFFFF"/>
          </a:solidFill>
          <a:ln w="57150" cmpd="sng">
            <a:solidFill>
              <a:srgbClr val="FFFFFF"/>
            </a:solidFill>
          </a:ln>
          <a:effectLst>
            <a:outerShdw blurRad="50800" dist="38100" dir="2700000" algn="tl" rotWithShape="0">
              <a:prstClr val="black">
                <a:alpha val="40000"/>
              </a:prstClr>
            </a:outerShdw>
          </a:effectLst>
        </p:spPr>
        <p:txBody>
          <a:bodyPr/>
          <a:lstStyle>
            <a:lvl1pPr marL="0" indent="0" algn="ctr">
              <a:buNone/>
              <a:defRPr sz="1200">
                <a:solidFill>
                  <a:schemeClr val="bg2"/>
                </a:solidFill>
              </a:defRPr>
            </a:lvl1pPr>
          </a:lstStyle>
          <a:p>
            <a:endParaRPr lang="en-US" dirty="0"/>
          </a:p>
        </p:txBody>
      </p:sp>
      <p:sp>
        <p:nvSpPr>
          <p:cNvPr id="16" name="Picture Placeholder 7"/>
          <p:cNvSpPr>
            <a:spLocks noGrp="1"/>
          </p:cNvSpPr>
          <p:nvPr>
            <p:ph type="pic" sz="quarter" idx="26"/>
          </p:nvPr>
        </p:nvSpPr>
        <p:spPr>
          <a:xfrm>
            <a:off x="6664512" y="4546342"/>
            <a:ext cx="1936140" cy="1303908"/>
          </a:xfrm>
          <a:prstGeom prst="rect">
            <a:avLst/>
          </a:prstGeom>
          <a:solidFill>
            <a:srgbClr val="FFFFFF"/>
          </a:solidFill>
          <a:ln w="57150" cmpd="sng">
            <a:solidFill>
              <a:srgbClr val="FFFFFF"/>
            </a:solidFill>
          </a:ln>
          <a:effectLst>
            <a:outerShdw blurRad="50800" dist="38100" dir="2700000" algn="tl" rotWithShape="0">
              <a:prstClr val="black">
                <a:alpha val="40000"/>
              </a:prstClr>
            </a:outerShdw>
          </a:effectLst>
        </p:spPr>
        <p:txBody>
          <a:bodyPr/>
          <a:lstStyle>
            <a:lvl1pPr marL="0" indent="0" algn="ctr">
              <a:buNone/>
              <a:defRPr sz="1200">
                <a:solidFill>
                  <a:schemeClr val="bg2"/>
                </a:solidFill>
              </a:defRPr>
            </a:lvl1pPr>
          </a:lstStyle>
          <a:p>
            <a:endParaRPr lang="en-US" dirty="0"/>
          </a:p>
        </p:txBody>
      </p:sp>
      <p:sp>
        <p:nvSpPr>
          <p:cNvPr id="13" name="TextBox 12"/>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2046807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criptor Slide with Images 2">
    <p:spTree>
      <p:nvGrpSpPr>
        <p:cNvPr id="1" name=""/>
        <p:cNvGrpSpPr/>
        <p:nvPr/>
      </p:nvGrpSpPr>
      <p:grpSpPr>
        <a:xfrm>
          <a:off x="0" y="0"/>
          <a:ext cx="0" cy="0"/>
          <a:chOff x="0" y="0"/>
          <a:chExt cx="0" cy="0"/>
        </a:xfrm>
      </p:grpSpPr>
      <p:sp>
        <p:nvSpPr>
          <p:cNvPr id="4" name="Text Placeholder 8"/>
          <p:cNvSpPr>
            <a:spLocks noGrp="1"/>
          </p:cNvSpPr>
          <p:nvPr>
            <p:ph type="body" sz="quarter" idx="11" hasCustomPrompt="1"/>
          </p:nvPr>
        </p:nvSpPr>
        <p:spPr>
          <a:xfrm>
            <a:off x="409720" y="3506836"/>
            <a:ext cx="2536311" cy="537583"/>
          </a:xfrm>
          <a:prstGeom prst="rect">
            <a:avLst/>
          </a:prstGeom>
        </p:spPr>
        <p:txBody>
          <a:bodyPr vert="horz" wrap="square" lIns="0" tIns="0" rIns="0" bIns="0">
            <a:spAutoFit/>
          </a:bodyPr>
          <a:lstStyle>
            <a:lvl1pPr marL="0" indent="0">
              <a:lnSpc>
                <a:spcPct val="110000"/>
              </a:lnSpc>
              <a:buNone/>
              <a:defRPr sz="1600" b="1" baseline="0">
                <a:solidFill>
                  <a:srgbClr val="8E9093"/>
                </a:solidFill>
              </a:defRPr>
            </a:lvl1pPr>
          </a:lstStyle>
          <a:p>
            <a:pPr lvl="0"/>
            <a:r>
              <a:rPr lang="en-US" dirty="0"/>
              <a:t>Title for descriptor copy with bullets and image</a:t>
            </a:r>
          </a:p>
        </p:txBody>
      </p:sp>
      <p:sp>
        <p:nvSpPr>
          <p:cNvPr id="5" name="Text Placeholder 8"/>
          <p:cNvSpPr>
            <a:spLocks noGrp="1"/>
          </p:cNvSpPr>
          <p:nvPr>
            <p:ph type="body" sz="quarter" idx="18" hasCustomPrompt="1"/>
          </p:nvPr>
        </p:nvSpPr>
        <p:spPr>
          <a:xfrm>
            <a:off x="409720" y="4126687"/>
            <a:ext cx="2536311" cy="1630190"/>
          </a:xfrm>
          <a:prstGeom prst="rect">
            <a:avLst/>
          </a:prstGeom>
        </p:spPr>
        <p:txBody>
          <a:bodyPr vert="horz" wrap="square" lIns="0" tIns="0" rIns="0" bIns="0">
            <a:spAutoFit/>
          </a:bodyPr>
          <a:lstStyle>
            <a:lvl1pPr marL="169863" indent="-169863">
              <a:lnSpc>
                <a:spcPct val="120000"/>
              </a:lnSpc>
              <a:buClr>
                <a:schemeClr val="accent1"/>
              </a:buClr>
              <a:buFont typeface="Arial"/>
              <a:buChar char="•"/>
              <a:defRPr sz="1400" b="0" baseline="0">
                <a:solidFill>
                  <a:srgbClr val="696969"/>
                </a:solidFill>
              </a:defRPr>
            </a:lvl1pPr>
          </a:lstStyle>
          <a:p>
            <a:pPr lvl="0"/>
            <a:r>
              <a:rPr lang="en-US" dirty="0"/>
              <a:t>Bullet #1 replace text and insert your own here</a:t>
            </a:r>
          </a:p>
          <a:p>
            <a:pPr lvl="0"/>
            <a:r>
              <a:rPr lang="en-US" dirty="0"/>
              <a:t>Bullet #2 replace text and insert your own here</a:t>
            </a:r>
          </a:p>
          <a:p>
            <a:pPr lvl="0"/>
            <a:r>
              <a:rPr lang="en-US" dirty="0"/>
              <a:t>Bullet #3 replace text and insert your own here</a:t>
            </a:r>
          </a:p>
        </p:txBody>
      </p:sp>
      <p:sp>
        <p:nvSpPr>
          <p:cNvPr id="6" name="Picture Placeholder 7"/>
          <p:cNvSpPr>
            <a:spLocks noGrp="1"/>
          </p:cNvSpPr>
          <p:nvPr>
            <p:ph type="pic" sz="quarter" idx="13"/>
          </p:nvPr>
        </p:nvSpPr>
        <p:spPr>
          <a:xfrm>
            <a:off x="409720" y="1386828"/>
            <a:ext cx="2536312" cy="1956136"/>
          </a:xfrm>
          <a:prstGeom prst="rect">
            <a:avLst/>
          </a:prstGeom>
          <a:solidFill>
            <a:srgbClr val="FFFFFF"/>
          </a:solidFill>
          <a:ln w="76200" cmpd="sng">
            <a:solidFill>
              <a:srgbClr val="FFFFFF"/>
            </a:solidFill>
          </a:ln>
          <a:effectLst>
            <a:outerShdw blurRad="50800" dist="38100" dir="2700000" algn="tl" rotWithShape="0">
              <a:prstClr val="black">
                <a:alpha val="40000"/>
              </a:prstClr>
            </a:outerShdw>
          </a:effectLst>
        </p:spPr>
        <p:txBody>
          <a:bodyPr/>
          <a:lstStyle>
            <a:lvl1pPr marL="0" indent="0" algn="ctr">
              <a:buNone/>
              <a:defRPr sz="1200">
                <a:solidFill>
                  <a:schemeClr val="bg2"/>
                </a:solidFill>
              </a:defRPr>
            </a:lvl1pPr>
          </a:lstStyle>
          <a:p>
            <a:endParaRPr lang="en-US" dirty="0"/>
          </a:p>
        </p:txBody>
      </p:sp>
      <p:sp>
        <p:nvSpPr>
          <p:cNvPr id="13"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17" name="Text Placeholder 8"/>
          <p:cNvSpPr>
            <a:spLocks noGrp="1"/>
          </p:cNvSpPr>
          <p:nvPr>
            <p:ph type="body" sz="quarter" idx="25" hasCustomPrompt="1"/>
          </p:nvPr>
        </p:nvSpPr>
        <p:spPr>
          <a:xfrm>
            <a:off x="3306394" y="3506836"/>
            <a:ext cx="2536311" cy="537583"/>
          </a:xfrm>
          <a:prstGeom prst="rect">
            <a:avLst/>
          </a:prstGeom>
        </p:spPr>
        <p:txBody>
          <a:bodyPr vert="horz" wrap="square" lIns="0" tIns="0" rIns="0" bIns="0">
            <a:spAutoFit/>
          </a:bodyPr>
          <a:lstStyle>
            <a:lvl1pPr marL="0" indent="0">
              <a:lnSpc>
                <a:spcPct val="110000"/>
              </a:lnSpc>
              <a:buNone/>
              <a:defRPr sz="1600" b="1" baseline="0">
                <a:solidFill>
                  <a:srgbClr val="8E9093"/>
                </a:solidFill>
              </a:defRPr>
            </a:lvl1pPr>
          </a:lstStyle>
          <a:p>
            <a:pPr lvl="0"/>
            <a:r>
              <a:rPr lang="en-US" dirty="0"/>
              <a:t>Title for descriptor copy with bullets and image</a:t>
            </a:r>
          </a:p>
        </p:txBody>
      </p:sp>
      <p:sp>
        <p:nvSpPr>
          <p:cNvPr id="18" name="Text Placeholder 8"/>
          <p:cNvSpPr>
            <a:spLocks noGrp="1"/>
          </p:cNvSpPr>
          <p:nvPr>
            <p:ph type="body" sz="quarter" idx="26" hasCustomPrompt="1"/>
          </p:nvPr>
        </p:nvSpPr>
        <p:spPr>
          <a:xfrm>
            <a:off x="3306394" y="4126687"/>
            <a:ext cx="2536311" cy="1630190"/>
          </a:xfrm>
          <a:prstGeom prst="rect">
            <a:avLst/>
          </a:prstGeom>
        </p:spPr>
        <p:txBody>
          <a:bodyPr vert="horz" wrap="square" lIns="0" tIns="0" rIns="0" bIns="0">
            <a:spAutoFit/>
          </a:bodyPr>
          <a:lstStyle>
            <a:lvl1pPr marL="169863" indent="-169863">
              <a:lnSpc>
                <a:spcPct val="120000"/>
              </a:lnSpc>
              <a:buClr>
                <a:schemeClr val="accent1"/>
              </a:buClr>
              <a:buFont typeface="Arial"/>
              <a:buChar char="•"/>
              <a:defRPr sz="1400" b="0" baseline="0">
                <a:solidFill>
                  <a:srgbClr val="696969"/>
                </a:solidFill>
              </a:defRPr>
            </a:lvl1pPr>
          </a:lstStyle>
          <a:p>
            <a:pPr lvl="0"/>
            <a:r>
              <a:rPr lang="en-US" dirty="0"/>
              <a:t>Bullet #1 replace text and insert your own here</a:t>
            </a:r>
          </a:p>
          <a:p>
            <a:pPr lvl="0"/>
            <a:r>
              <a:rPr lang="en-US" dirty="0"/>
              <a:t>Bullet #2 replace text and insert your own here</a:t>
            </a:r>
          </a:p>
          <a:p>
            <a:pPr lvl="0"/>
            <a:r>
              <a:rPr lang="en-US" dirty="0"/>
              <a:t>Bullet #3 replace text and insert your own here</a:t>
            </a:r>
          </a:p>
        </p:txBody>
      </p:sp>
      <p:sp>
        <p:nvSpPr>
          <p:cNvPr id="19" name="Picture Placeholder 7"/>
          <p:cNvSpPr>
            <a:spLocks noGrp="1"/>
          </p:cNvSpPr>
          <p:nvPr>
            <p:ph type="pic" sz="quarter" idx="27"/>
          </p:nvPr>
        </p:nvSpPr>
        <p:spPr>
          <a:xfrm>
            <a:off x="3306394" y="1386828"/>
            <a:ext cx="2536312" cy="1956136"/>
          </a:xfrm>
          <a:prstGeom prst="rect">
            <a:avLst/>
          </a:prstGeom>
          <a:solidFill>
            <a:srgbClr val="FFFFFF"/>
          </a:solidFill>
          <a:ln w="76200" cmpd="sng">
            <a:solidFill>
              <a:srgbClr val="FFFFFF"/>
            </a:solidFill>
          </a:ln>
          <a:effectLst>
            <a:outerShdw blurRad="50800" dist="38100" dir="2700000" algn="tl" rotWithShape="0">
              <a:prstClr val="black">
                <a:alpha val="40000"/>
              </a:prstClr>
            </a:outerShdw>
          </a:effectLst>
        </p:spPr>
        <p:txBody>
          <a:bodyPr/>
          <a:lstStyle>
            <a:lvl1pPr marL="0" indent="0" algn="ctr">
              <a:buNone/>
              <a:defRPr sz="1200">
                <a:solidFill>
                  <a:schemeClr val="bg2"/>
                </a:solidFill>
              </a:defRPr>
            </a:lvl1pPr>
          </a:lstStyle>
          <a:p>
            <a:endParaRPr lang="en-US" dirty="0"/>
          </a:p>
        </p:txBody>
      </p:sp>
      <p:sp>
        <p:nvSpPr>
          <p:cNvPr id="23" name="Text Placeholder 8"/>
          <p:cNvSpPr>
            <a:spLocks noGrp="1"/>
          </p:cNvSpPr>
          <p:nvPr>
            <p:ph type="body" sz="quarter" idx="28" hasCustomPrompt="1"/>
          </p:nvPr>
        </p:nvSpPr>
        <p:spPr>
          <a:xfrm>
            <a:off x="6203068" y="3506836"/>
            <a:ext cx="2536311" cy="537583"/>
          </a:xfrm>
          <a:prstGeom prst="rect">
            <a:avLst/>
          </a:prstGeom>
        </p:spPr>
        <p:txBody>
          <a:bodyPr vert="horz" wrap="square" lIns="0" tIns="0" rIns="0" bIns="0">
            <a:spAutoFit/>
          </a:bodyPr>
          <a:lstStyle>
            <a:lvl1pPr marL="0" indent="0">
              <a:lnSpc>
                <a:spcPct val="110000"/>
              </a:lnSpc>
              <a:buNone/>
              <a:defRPr sz="1600" b="1" baseline="0">
                <a:solidFill>
                  <a:srgbClr val="8E9093"/>
                </a:solidFill>
              </a:defRPr>
            </a:lvl1pPr>
          </a:lstStyle>
          <a:p>
            <a:pPr lvl="0"/>
            <a:r>
              <a:rPr lang="en-US" dirty="0"/>
              <a:t>Title for descriptor copy with bullets and image</a:t>
            </a:r>
          </a:p>
        </p:txBody>
      </p:sp>
      <p:sp>
        <p:nvSpPr>
          <p:cNvPr id="24" name="Text Placeholder 8"/>
          <p:cNvSpPr>
            <a:spLocks noGrp="1"/>
          </p:cNvSpPr>
          <p:nvPr>
            <p:ph type="body" sz="quarter" idx="29" hasCustomPrompt="1"/>
          </p:nvPr>
        </p:nvSpPr>
        <p:spPr>
          <a:xfrm>
            <a:off x="6203068" y="4126687"/>
            <a:ext cx="2536311" cy="1630190"/>
          </a:xfrm>
          <a:prstGeom prst="rect">
            <a:avLst/>
          </a:prstGeom>
        </p:spPr>
        <p:txBody>
          <a:bodyPr vert="horz" wrap="square" lIns="0" tIns="0" rIns="0" bIns="0">
            <a:spAutoFit/>
          </a:bodyPr>
          <a:lstStyle>
            <a:lvl1pPr marL="169863" indent="-169863">
              <a:lnSpc>
                <a:spcPct val="120000"/>
              </a:lnSpc>
              <a:buClr>
                <a:schemeClr val="accent1"/>
              </a:buClr>
              <a:buFont typeface="Arial"/>
              <a:buChar char="•"/>
              <a:defRPr sz="1400" b="0" baseline="0">
                <a:solidFill>
                  <a:srgbClr val="696969"/>
                </a:solidFill>
              </a:defRPr>
            </a:lvl1pPr>
          </a:lstStyle>
          <a:p>
            <a:pPr lvl="0"/>
            <a:r>
              <a:rPr lang="en-US" dirty="0"/>
              <a:t>Bullet #1 replace text and insert your own here</a:t>
            </a:r>
          </a:p>
          <a:p>
            <a:pPr lvl="0"/>
            <a:r>
              <a:rPr lang="en-US" dirty="0"/>
              <a:t>Bullet #2 replace text and insert your own here</a:t>
            </a:r>
          </a:p>
          <a:p>
            <a:pPr lvl="0"/>
            <a:r>
              <a:rPr lang="en-US" dirty="0"/>
              <a:t>Bullet #3 replace text and insert your own here</a:t>
            </a:r>
          </a:p>
        </p:txBody>
      </p:sp>
      <p:sp>
        <p:nvSpPr>
          <p:cNvPr id="25" name="Picture Placeholder 7"/>
          <p:cNvSpPr>
            <a:spLocks noGrp="1"/>
          </p:cNvSpPr>
          <p:nvPr>
            <p:ph type="pic" sz="quarter" idx="30"/>
          </p:nvPr>
        </p:nvSpPr>
        <p:spPr>
          <a:xfrm>
            <a:off x="6203068" y="1386828"/>
            <a:ext cx="2536312" cy="1956136"/>
          </a:xfrm>
          <a:prstGeom prst="rect">
            <a:avLst/>
          </a:prstGeom>
          <a:solidFill>
            <a:srgbClr val="FFFFFF"/>
          </a:solidFill>
          <a:ln w="76200" cmpd="sng">
            <a:solidFill>
              <a:srgbClr val="FFFFFF"/>
            </a:solidFill>
          </a:ln>
          <a:effectLst>
            <a:outerShdw blurRad="50800" dist="38100" dir="2700000" algn="tl" rotWithShape="0">
              <a:prstClr val="black">
                <a:alpha val="40000"/>
              </a:prstClr>
            </a:outerShdw>
          </a:effectLst>
        </p:spPr>
        <p:txBody>
          <a:bodyPr/>
          <a:lstStyle>
            <a:lvl1pPr marL="0" indent="0" algn="ctr">
              <a:buNone/>
              <a:defRPr sz="1200">
                <a:solidFill>
                  <a:schemeClr val="bg2"/>
                </a:solidFill>
              </a:defRPr>
            </a:lvl1pPr>
          </a:lstStyle>
          <a:p>
            <a:endParaRPr lang="en-US" dirty="0"/>
          </a:p>
        </p:txBody>
      </p:sp>
      <p:sp>
        <p:nvSpPr>
          <p:cNvPr id="14" name="TextBox 13"/>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292888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er Snapshot">
    <p:spTree>
      <p:nvGrpSpPr>
        <p:cNvPr id="1" name=""/>
        <p:cNvGrpSpPr/>
        <p:nvPr/>
      </p:nvGrpSpPr>
      <p:grpSpPr>
        <a:xfrm>
          <a:off x="0" y="0"/>
          <a:ext cx="0" cy="0"/>
          <a:chOff x="0" y="0"/>
          <a:chExt cx="0" cy="0"/>
        </a:xfrm>
      </p:grpSpPr>
      <p:sp>
        <p:nvSpPr>
          <p:cNvPr id="5" name="Picture Placeholder 7"/>
          <p:cNvSpPr>
            <a:spLocks noGrp="1"/>
          </p:cNvSpPr>
          <p:nvPr>
            <p:ph type="pic" sz="quarter" idx="13"/>
          </p:nvPr>
        </p:nvSpPr>
        <p:spPr>
          <a:xfrm>
            <a:off x="409719" y="1147279"/>
            <a:ext cx="3844781" cy="1138721"/>
          </a:xfrm>
          <a:prstGeom prst="rect">
            <a:avLst/>
          </a:prstGeom>
          <a:noFill/>
          <a:ln w="76200" cmpd="sng">
            <a:noFill/>
          </a:ln>
          <a:effectLst/>
        </p:spPr>
        <p:txBody>
          <a:bodyPr/>
          <a:lstStyle>
            <a:lvl1pPr marL="0" indent="0" algn="ctr">
              <a:buNone/>
              <a:defRPr sz="1200">
                <a:solidFill>
                  <a:schemeClr val="bg2"/>
                </a:solidFill>
              </a:defRPr>
            </a:lvl1pPr>
          </a:lstStyle>
          <a:p>
            <a:endParaRPr lang="en-US" dirty="0"/>
          </a:p>
        </p:txBody>
      </p:sp>
      <p:sp>
        <p:nvSpPr>
          <p:cNvPr id="6"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err="1"/>
              <a:t>Qlik</a:t>
            </a:r>
            <a:r>
              <a:rPr lang="en-US" dirty="0"/>
              <a:t>® Customer Snapshot</a:t>
            </a:r>
          </a:p>
        </p:txBody>
      </p:sp>
      <p:cxnSp>
        <p:nvCxnSpPr>
          <p:cNvPr id="8" name="Straight Connector 7"/>
          <p:cNvCxnSpPr/>
          <p:nvPr userDrawn="1"/>
        </p:nvCxnSpPr>
        <p:spPr>
          <a:xfrm>
            <a:off x="4567160" y="1143525"/>
            <a:ext cx="0" cy="5166805"/>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871960" y="2865793"/>
            <a:ext cx="3952240"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871960" y="4660631"/>
            <a:ext cx="3952240" cy="0"/>
          </a:xfrm>
          <a:prstGeom prst="line">
            <a:avLst/>
          </a:prstGeom>
          <a:ln w="12700" cmpd="sng">
            <a:solidFill>
              <a:schemeClr val="bg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 Placeholder 8"/>
          <p:cNvSpPr>
            <a:spLocks noGrp="1"/>
          </p:cNvSpPr>
          <p:nvPr>
            <p:ph type="body" sz="quarter" idx="19" hasCustomPrompt="1"/>
          </p:nvPr>
        </p:nvSpPr>
        <p:spPr>
          <a:xfrm>
            <a:off x="4871960" y="1179027"/>
            <a:ext cx="3952240" cy="233397"/>
          </a:xfrm>
          <a:prstGeom prst="rect">
            <a:avLst/>
          </a:prstGeom>
        </p:spPr>
        <p:txBody>
          <a:bodyPr vert="horz" wrap="square" lIns="0" tIns="0" rIns="0" bIns="0">
            <a:spAutoFit/>
          </a:bodyPr>
          <a:lstStyle>
            <a:lvl1pPr marL="0" indent="0">
              <a:lnSpc>
                <a:spcPct val="110000"/>
              </a:lnSpc>
              <a:buNone/>
              <a:defRPr sz="1400" b="1" baseline="0">
                <a:solidFill>
                  <a:srgbClr val="8E9093"/>
                </a:solidFill>
              </a:defRPr>
            </a:lvl1pPr>
          </a:lstStyle>
          <a:p>
            <a:pPr lvl="0"/>
            <a:r>
              <a:rPr lang="en-US" dirty="0"/>
              <a:t>Challenges</a:t>
            </a:r>
          </a:p>
        </p:txBody>
      </p:sp>
      <p:sp>
        <p:nvSpPr>
          <p:cNvPr id="12" name="Text Placeholder 8"/>
          <p:cNvSpPr>
            <a:spLocks noGrp="1"/>
          </p:cNvSpPr>
          <p:nvPr>
            <p:ph type="body" sz="quarter" idx="20" hasCustomPrompt="1"/>
          </p:nvPr>
        </p:nvSpPr>
        <p:spPr>
          <a:xfrm>
            <a:off x="4871960" y="1486683"/>
            <a:ext cx="3952240" cy="1128001"/>
          </a:xfrm>
          <a:prstGeom prst="rect">
            <a:avLst/>
          </a:prstGeom>
        </p:spPr>
        <p:txBody>
          <a:bodyPr vert="horz" wrap="square" lIns="0" tIns="0" rIns="0" bIns="0">
            <a:spAutoFit/>
          </a:bodyPr>
          <a:lstStyle>
            <a:lvl1pPr marL="233363" indent="-122238">
              <a:lnSpc>
                <a:spcPct val="110000"/>
              </a:lnSpc>
              <a:spcBef>
                <a:spcPts val="0"/>
              </a:spcBef>
              <a:spcAft>
                <a:spcPts val="500"/>
              </a:spcAft>
              <a:buClr>
                <a:schemeClr val="accent1"/>
              </a:buClr>
              <a:buFont typeface="Arial"/>
              <a:buChar char="•"/>
              <a:defRPr sz="1200" b="0" baseline="0">
                <a:solidFill>
                  <a:schemeClr val="bg2"/>
                </a:solidFill>
              </a:defRPr>
            </a:lvl1pPr>
          </a:lstStyle>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 Insert customer content here. Insert customer content here</a:t>
            </a:r>
          </a:p>
        </p:txBody>
      </p:sp>
      <p:sp>
        <p:nvSpPr>
          <p:cNvPr id="13" name="Text Placeholder 8"/>
          <p:cNvSpPr>
            <a:spLocks noGrp="1"/>
          </p:cNvSpPr>
          <p:nvPr>
            <p:ph type="body" sz="quarter" idx="21" hasCustomPrompt="1"/>
          </p:nvPr>
        </p:nvSpPr>
        <p:spPr>
          <a:xfrm>
            <a:off x="4871960" y="2988777"/>
            <a:ext cx="3952240" cy="233397"/>
          </a:xfrm>
          <a:prstGeom prst="rect">
            <a:avLst/>
          </a:prstGeom>
        </p:spPr>
        <p:txBody>
          <a:bodyPr vert="horz" wrap="square" lIns="0" tIns="0" rIns="0" bIns="0">
            <a:spAutoFit/>
          </a:bodyPr>
          <a:lstStyle>
            <a:lvl1pPr marL="0" indent="0">
              <a:lnSpc>
                <a:spcPct val="110000"/>
              </a:lnSpc>
              <a:buNone/>
              <a:defRPr sz="1400" b="1" baseline="0">
                <a:solidFill>
                  <a:srgbClr val="8E9093"/>
                </a:solidFill>
              </a:defRPr>
            </a:lvl1pPr>
          </a:lstStyle>
          <a:p>
            <a:pPr lvl="0"/>
            <a:r>
              <a:rPr lang="en-US" dirty="0"/>
              <a:t>Solution</a:t>
            </a:r>
          </a:p>
        </p:txBody>
      </p:sp>
      <p:sp>
        <p:nvSpPr>
          <p:cNvPr id="14" name="Text Placeholder 8"/>
          <p:cNvSpPr>
            <a:spLocks noGrp="1"/>
          </p:cNvSpPr>
          <p:nvPr>
            <p:ph type="body" sz="quarter" idx="22" hasCustomPrompt="1"/>
          </p:nvPr>
        </p:nvSpPr>
        <p:spPr>
          <a:xfrm>
            <a:off x="4871960" y="3296433"/>
            <a:ext cx="3952240" cy="1128001"/>
          </a:xfrm>
          <a:prstGeom prst="rect">
            <a:avLst/>
          </a:prstGeom>
        </p:spPr>
        <p:txBody>
          <a:bodyPr vert="horz" wrap="square" lIns="0" tIns="0" rIns="0" bIns="0">
            <a:spAutoFit/>
          </a:bodyPr>
          <a:lstStyle>
            <a:lvl1pPr marL="233363" indent="-122238">
              <a:lnSpc>
                <a:spcPct val="110000"/>
              </a:lnSpc>
              <a:spcBef>
                <a:spcPts val="0"/>
              </a:spcBef>
              <a:spcAft>
                <a:spcPts val="500"/>
              </a:spcAft>
              <a:buClr>
                <a:schemeClr val="accent1"/>
              </a:buClr>
              <a:buFont typeface="Arial"/>
              <a:buChar char="•"/>
              <a:defRPr sz="1200" b="0" baseline="0">
                <a:solidFill>
                  <a:srgbClr val="696969"/>
                </a:solidFill>
              </a:defRPr>
            </a:lvl1pPr>
          </a:lstStyle>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 Insert customer content here. Insert customer content here</a:t>
            </a:r>
          </a:p>
        </p:txBody>
      </p:sp>
      <p:sp>
        <p:nvSpPr>
          <p:cNvPr id="15" name="Text Placeholder 8"/>
          <p:cNvSpPr>
            <a:spLocks noGrp="1"/>
          </p:cNvSpPr>
          <p:nvPr>
            <p:ph type="body" sz="quarter" idx="23" hasCustomPrompt="1"/>
          </p:nvPr>
        </p:nvSpPr>
        <p:spPr>
          <a:xfrm>
            <a:off x="4871960" y="4757568"/>
            <a:ext cx="3952240" cy="233397"/>
          </a:xfrm>
          <a:prstGeom prst="rect">
            <a:avLst/>
          </a:prstGeom>
        </p:spPr>
        <p:txBody>
          <a:bodyPr vert="horz" wrap="square" lIns="0" tIns="0" rIns="0" bIns="0">
            <a:spAutoFit/>
          </a:bodyPr>
          <a:lstStyle>
            <a:lvl1pPr marL="0" indent="0">
              <a:lnSpc>
                <a:spcPct val="110000"/>
              </a:lnSpc>
              <a:buNone/>
              <a:defRPr sz="1400" b="1" baseline="0">
                <a:solidFill>
                  <a:srgbClr val="8E9093"/>
                </a:solidFill>
              </a:defRPr>
            </a:lvl1pPr>
          </a:lstStyle>
          <a:p>
            <a:pPr lvl="0"/>
            <a:r>
              <a:rPr lang="en-US" dirty="0"/>
              <a:t>Benefit</a:t>
            </a:r>
          </a:p>
        </p:txBody>
      </p:sp>
      <p:sp>
        <p:nvSpPr>
          <p:cNvPr id="16" name="Text Placeholder 8"/>
          <p:cNvSpPr>
            <a:spLocks noGrp="1"/>
          </p:cNvSpPr>
          <p:nvPr>
            <p:ph type="body" sz="quarter" idx="24" hasCustomPrompt="1"/>
          </p:nvPr>
        </p:nvSpPr>
        <p:spPr>
          <a:xfrm>
            <a:off x="4871960" y="5065224"/>
            <a:ext cx="3952240" cy="1128001"/>
          </a:xfrm>
          <a:prstGeom prst="rect">
            <a:avLst/>
          </a:prstGeom>
        </p:spPr>
        <p:txBody>
          <a:bodyPr vert="horz" wrap="square" lIns="0" tIns="0" rIns="0" bIns="0">
            <a:spAutoFit/>
          </a:bodyPr>
          <a:lstStyle>
            <a:lvl1pPr marL="233363" indent="-122238">
              <a:lnSpc>
                <a:spcPct val="110000"/>
              </a:lnSpc>
              <a:spcBef>
                <a:spcPts val="0"/>
              </a:spcBef>
              <a:spcAft>
                <a:spcPts val="500"/>
              </a:spcAft>
              <a:buClr>
                <a:schemeClr val="accent1"/>
              </a:buClr>
              <a:buFont typeface="Arial"/>
              <a:buChar char="•"/>
              <a:defRPr sz="1200" b="0" baseline="0">
                <a:solidFill>
                  <a:srgbClr val="696969"/>
                </a:solidFill>
              </a:defRPr>
            </a:lvl1pPr>
          </a:lstStyle>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 Insert customer content here. Insert customer content here</a:t>
            </a:r>
          </a:p>
        </p:txBody>
      </p:sp>
      <p:sp>
        <p:nvSpPr>
          <p:cNvPr id="17" name="Text Placeholder 8"/>
          <p:cNvSpPr>
            <a:spLocks noGrp="1"/>
          </p:cNvSpPr>
          <p:nvPr>
            <p:ph type="body" sz="quarter" idx="25" hasCustomPrompt="1"/>
          </p:nvPr>
        </p:nvSpPr>
        <p:spPr>
          <a:xfrm>
            <a:off x="409719" y="2491770"/>
            <a:ext cx="3844781" cy="1418850"/>
          </a:xfrm>
          <a:prstGeom prst="rect">
            <a:avLst/>
          </a:prstGeom>
        </p:spPr>
        <p:txBody>
          <a:bodyPr vert="horz" wrap="square" lIns="0" tIns="0" rIns="0" bIns="0">
            <a:spAutoFit/>
          </a:bodyPr>
          <a:lstStyle>
            <a:lvl1pPr marL="111125" indent="0">
              <a:lnSpc>
                <a:spcPct val="110000"/>
              </a:lnSpc>
              <a:spcBef>
                <a:spcPts val="0"/>
              </a:spcBef>
              <a:spcAft>
                <a:spcPts val="300"/>
              </a:spcAft>
              <a:buClr>
                <a:schemeClr val="accent1"/>
              </a:buClr>
              <a:buFont typeface="Arial"/>
              <a:buNone/>
              <a:tabLst>
                <a:tab pos="115888" algn="l"/>
              </a:tabLst>
              <a:defRPr sz="1200" b="0" baseline="0">
                <a:solidFill>
                  <a:schemeClr val="accent1"/>
                </a:solidFill>
              </a:defRPr>
            </a:lvl1pPr>
          </a:lstStyle>
          <a:p>
            <a:pPr>
              <a:lnSpc>
                <a:spcPct val="110000"/>
              </a:lnSpc>
            </a:pPr>
            <a:r>
              <a:rPr lang="en-US" sz="1200" dirty="0">
                <a:solidFill>
                  <a:schemeClr val="accent1"/>
                </a:solidFill>
              </a:rPr>
              <a:t>Customer quote goes here. The following copy is an example. We call the application we built using </a:t>
            </a:r>
            <a:r>
              <a:rPr lang="en-US" sz="1200" dirty="0" err="1">
                <a:solidFill>
                  <a:schemeClr val="accent1"/>
                </a:solidFill>
              </a:rPr>
              <a:t>QlikView</a:t>
            </a:r>
            <a:r>
              <a:rPr lang="en-US" sz="1200" dirty="0">
                <a:solidFill>
                  <a:schemeClr val="accent1"/>
                </a:solidFill>
              </a:rPr>
              <a:t> our ‘window’ because it lets us immediately see into over a billion data records to find the important stories locked inside the data. With this platform, we have been able to identify patterns and trends that our customers can leverage in order to achieve success…</a:t>
            </a:r>
            <a:endParaRPr lang="en-US" sz="1200" i="1" dirty="0">
              <a:solidFill>
                <a:schemeClr val="accent1"/>
              </a:solidFill>
            </a:endParaRPr>
          </a:p>
        </p:txBody>
      </p:sp>
      <p:sp>
        <p:nvSpPr>
          <p:cNvPr id="18" name="Text Placeholder 8"/>
          <p:cNvSpPr>
            <a:spLocks noGrp="1"/>
          </p:cNvSpPr>
          <p:nvPr>
            <p:ph type="body" sz="quarter" idx="26" hasCustomPrompt="1"/>
          </p:nvPr>
        </p:nvSpPr>
        <p:spPr>
          <a:xfrm>
            <a:off x="343185" y="2391407"/>
            <a:ext cx="182948" cy="533479"/>
          </a:xfrm>
          <a:prstGeom prst="rect">
            <a:avLst/>
          </a:prstGeom>
        </p:spPr>
        <p:txBody>
          <a:bodyPr vert="horz" wrap="square" lIns="0" tIns="0" rIns="0" bIns="0">
            <a:spAutoFit/>
          </a:bodyPr>
          <a:lstStyle>
            <a:lvl1pPr marL="0" indent="0">
              <a:lnSpc>
                <a:spcPct val="110000"/>
              </a:lnSpc>
              <a:spcAft>
                <a:spcPts val="300"/>
              </a:spcAft>
              <a:buClr>
                <a:schemeClr val="accent1"/>
              </a:buClr>
              <a:buFont typeface="Arial"/>
              <a:buNone/>
              <a:tabLst>
                <a:tab pos="115888" algn="l"/>
              </a:tabLst>
              <a:defRPr sz="3200" b="0" baseline="0">
                <a:solidFill>
                  <a:schemeClr val="accent3"/>
                </a:solidFill>
              </a:defRPr>
            </a:lvl1pPr>
          </a:lstStyle>
          <a:p>
            <a:pPr marL="0" indent="0">
              <a:buNone/>
            </a:pPr>
            <a:r>
              <a:rPr lang="en-US" dirty="0">
                <a:solidFill>
                  <a:schemeClr val="accent3"/>
                </a:solidFill>
              </a:rPr>
              <a:t>“</a:t>
            </a:r>
          </a:p>
        </p:txBody>
      </p:sp>
      <p:sp>
        <p:nvSpPr>
          <p:cNvPr id="19" name="Text Placeholder 8"/>
          <p:cNvSpPr>
            <a:spLocks noGrp="1"/>
          </p:cNvSpPr>
          <p:nvPr>
            <p:ph type="body" sz="quarter" idx="27" hasCustomPrompt="1"/>
          </p:nvPr>
        </p:nvSpPr>
        <p:spPr>
          <a:xfrm rot="10800000">
            <a:off x="4155970" y="3484329"/>
            <a:ext cx="182948" cy="533479"/>
          </a:xfrm>
          <a:prstGeom prst="rect">
            <a:avLst/>
          </a:prstGeom>
        </p:spPr>
        <p:txBody>
          <a:bodyPr vert="horz" wrap="square" lIns="0" tIns="0" rIns="0" bIns="0">
            <a:spAutoFit/>
          </a:bodyPr>
          <a:lstStyle>
            <a:lvl1pPr marL="0" indent="0">
              <a:lnSpc>
                <a:spcPct val="110000"/>
              </a:lnSpc>
              <a:spcAft>
                <a:spcPts val="300"/>
              </a:spcAft>
              <a:buClr>
                <a:schemeClr val="accent1"/>
              </a:buClr>
              <a:buFont typeface="Arial"/>
              <a:buNone/>
              <a:tabLst>
                <a:tab pos="115888" algn="l"/>
              </a:tabLst>
              <a:defRPr sz="3200" b="0" baseline="0">
                <a:solidFill>
                  <a:srgbClr val="8C8C8C"/>
                </a:solidFill>
              </a:defRPr>
            </a:lvl1pPr>
          </a:lstStyle>
          <a:p>
            <a:pPr marL="0" indent="0">
              <a:buNone/>
            </a:pPr>
            <a:r>
              <a:rPr lang="en-US" dirty="0">
                <a:solidFill>
                  <a:schemeClr val="accent3"/>
                </a:solidFill>
              </a:rPr>
              <a:t>“</a:t>
            </a:r>
          </a:p>
        </p:txBody>
      </p:sp>
      <p:sp>
        <p:nvSpPr>
          <p:cNvPr id="20" name="Text Placeholder 8"/>
          <p:cNvSpPr>
            <a:spLocks noGrp="1"/>
          </p:cNvSpPr>
          <p:nvPr>
            <p:ph type="body" sz="quarter" idx="28" hasCustomPrompt="1"/>
          </p:nvPr>
        </p:nvSpPr>
        <p:spPr>
          <a:xfrm>
            <a:off x="409719" y="4048031"/>
            <a:ext cx="3844781" cy="200055"/>
          </a:xfrm>
          <a:prstGeom prst="rect">
            <a:avLst/>
          </a:prstGeom>
        </p:spPr>
        <p:txBody>
          <a:bodyPr vert="horz" wrap="square" lIns="0" tIns="0" rIns="0" bIns="0">
            <a:spAutoFit/>
          </a:bodyPr>
          <a:lstStyle>
            <a:lvl1pPr marL="111125" indent="0">
              <a:lnSpc>
                <a:spcPct val="110000"/>
              </a:lnSpc>
              <a:spcAft>
                <a:spcPts val="300"/>
              </a:spcAft>
              <a:buClr>
                <a:schemeClr val="accent1"/>
              </a:buClr>
              <a:buFont typeface="Arial"/>
              <a:buNone/>
              <a:tabLst>
                <a:tab pos="115888" algn="l"/>
              </a:tabLst>
              <a:defRPr sz="1200" b="0" baseline="0">
                <a:solidFill>
                  <a:srgbClr val="696969"/>
                </a:solidFill>
              </a:defRPr>
            </a:lvl1pPr>
          </a:lstStyle>
          <a:p>
            <a:pPr marL="177800" indent="-177800"/>
            <a:r>
              <a:rPr lang="en-US" sz="1200" dirty="0">
                <a:solidFill>
                  <a:schemeClr val="bg2"/>
                </a:solidFill>
              </a:rPr>
              <a:t>– John Smith</a:t>
            </a:r>
            <a:r>
              <a:rPr lang="en-US" sz="1100" dirty="0">
                <a:solidFill>
                  <a:schemeClr val="bg2"/>
                </a:solidFill>
              </a:rPr>
              <a:t>, </a:t>
            </a:r>
            <a:r>
              <a:rPr lang="en-US" sz="1100" i="1" dirty="0">
                <a:solidFill>
                  <a:schemeClr val="bg2"/>
                </a:solidFill>
              </a:rPr>
              <a:t>Vice President</a:t>
            </a:r>
          </a:p>
        </p:txBody>
      </p:sp>
      <p:sp>
        <p:nvSpPr>
          <p:cNvPr id="21" name="Text Placeholder 8"/>
          <p:cNvSpPr>
            <a:spLocks noGrp="1"/>
          </p:cNvSpPr>
          <p:nvPr>
            <p:ph type="body" sz="quarter" idx="29" hasCustomPrompt="1"/>
          </p:nvPr>
        </p:nvSpPr>
        <p:spPr>
          <a:xfrm>
            <a:off x="409719" y="4757568"/>
            <a:ext cx="3844781" cy="233397"/>
          </a:xfrm>
          <a:prstGeom prst="rect">
            <a:avLst/>
          </a:prstGeom>
        </p:spPr>
        <p:txBody>
          <a:bodyPr vert="horz" wrap="square" lIns="0" tIns="0" rIns="0" bIns="0">
            <a:spAutoFit/>
          </a:bodyPr>
          <a:lstStyle>
            <a:lvl1pPr marL="0" indent="0">
              <a:lnSpc>
                <a:spcPct val="110000"/>
              </a:lnSpc>
              <a:buNone/>
              <a:defRPr sz="1400" b="1" baseline="0">
                <a:solidFill>
                  <a:srgbClr val="8E9093"/>
                </a:solidFill>
              </a:defRPr>
            </a:lvl1pPr>
          </a:lstStyle>
          <a:p>
            <a:pPr lvl="0"/>
            <a:r>
              <a:rPr lang="en-US" dirty="0"/>
              <a:t>About [Company Name Here]</a:t>
            </a:r>
          </a:p>
        </p:txBody>
      </p:sp>
      <p:sp>
        <p:nvSpPr>
          <p:cNvPr id="22" name="Text Placeholder 8"/>
          <p:cNvSpPr>
            <a:spLocks noGrp="1"/>
          </p:cNvSpPr>
          <p:nvPr>
            <p:ph type="body" sz="quarter" idx="30" hasCustomPrompt="1"/>
          </p:nvPr>
        </p:nvSpPr>
        <p:spPr>
          <a:xfrm>
            <a:off x="409719" y="5065224"/>
            <a:ext cx="3844781" cy="1128001"/>
          </a:xfrm>
          <a:prstGeom prst="rect">
            <a:avLst/>
          </a:prstGeom>
        </p:spPr>
        <p:txBody>
          <a:bodyPr vert="horz" wrap="square" lIns="0" tIns="0" rIns="0" bIns="0">
            <a:spAutoFit/>
          </a:bodyPr>
          <a:lstStyle>
            <a:lvl1pPr marL="233363" indent="-122238">
              <a:lnSpc>
                <a:spcPct val="110000"/>
              </a:lnSpc>
              <a:spcBef>
                <a:spcPts val="0"/>
              </a:spcBef>
              <a:spcAft>
                <a:spcPts val="500"/>
              </a:spcAft>
              <a:buClr>
                <a:schemeClr val="accent1"/>
              </a:buClr>
              <a:buFont typeface="Arial"/>
              <a:buChar char="•"/>
              <a:defRPr sz="1200" b="0" baseline="0">
                <a:solidFill>
                  <a:srgbClr val="696969"/>
                </a:solidFill>
              </a:defRPr>
            </a:lvl1pPr>
          </a:lstStyle>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 Insert customer content here. Insert customer content here</a:t>
            </a:r>
          </a:p>
        </p:txBody>
      </p:sp>
      <p:sp>
        <p:nvSpPr>
          <p:cNvPr id="24" name="TextBox 23"/>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1099247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er Snapshot 2">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7"/>
          <p:cNvSpPr>
            <a:spLocks noGrp="1"/>
          </p:cNvSpPr>
          <p:nvPr>
            <p:ph type="pic" sz="quarter" idx="13" hasCustomPrompt="1"/>
          </p:nvPr>
        </p:nvSpPr>
        <p:spPr>
          <a:xfrm>
            <a:off x="1" y="1147279"/>
            <a:ext cx="4434416" cy="5710721"/>
          </a:xfrm>
          <a:prstGeom prst="rect">
            <a:avLst/>
          </a:prstGeom>
          <a:noFill/>
          <a:ln w="76200" cmpd="sng">
            <a:noFill/>
          </a:ln>
          <a:effectLst/>
        </p:spPr>
        <p:txBody>
          <a:bodyPr/>
          <a:lstStyle>
            <a:lvl1pPr marL="0" indent="0" algn="ctr">
              <a:buNone/>
              <a:defRPr sz="1200" baseline="0">
                <a:solidFill>
                  <a:schemeClr val="bg2"/>
                </a:solidFill>
              </a:defRPr>
            </a:lvl1pPr>
          </a:lstStyle>
          <a:p>
            <a:r>
              <a:rPr lang="en-US" dirty="0"/>
              <a:t>Qlik Industry Image</a:t>
            </a:r>
          </a:p>
        </p:txBody>
      </p:sp>
      <p:sp>
        <p:nvSpPr>
          <p:cNvPr id="4" name="Title 1"/>
          <p:cNvSpPr>
            <a:spLocks noGrp="1"/>
          </p:cNvSpPr>
          <p:nvPr>
            <p:ph type="title" hasCustomPrompt="1"/>
          </p:nvPr>
        </p:nvSpPr>
        <p:spPr>
          <a:xfrm>
            <a:off x="343184" y="376486"/>
            <a:ext cx="5234233" cy="430887"/>
          </a:xfrm>
          <a:prstGeom prst="rect">
            <a:avLst/>
          </a:prstGeom>
        </p:spPr>
        <p:txBody>
          <a:bodyPr wrap="square" lIns="0" tIns="0" rIns="0" bIns="0" anchor="t" anchorCtr="0">
            <a:spAutoFit/>
          </a:bodyPr>
          <a:lstStyle>
            <a:lvl1pPr algn="l">
              <a:defRPr sz="2800" b="1">
                <a:solidFill>
                  <a:srgbClr val="8E9093"/>
                </a:solidFill>
              </a:defRPr>
            </a:lvl1pPr>
          </a:lstStyle>
          <a:p>
            <a:r>
              <a:rPr lang="en-US" dirty="0" err="1"/>
              <a:t>Qlik</a:t>
            </a:r>
            <a:r>
              <a:rPr lang="en-US" dirty="0"/>
              <a:t>® Customer Snapshot</a:t>
            </a:r>
          </a:p>
        </p:txBody>
      </p:sp>
      <p:sp>
        <p:nvSpPr>
          <p:cNvPr id="8" name="Text Placeholder 8"/>
          <p:cNvSpPr>
            <a:spLocks noGrp="1"/>
          </p:cNvSpPr>
          <p:nvPr>
            <p:ph type="body" sz="quarter" idx="19" hasCustomPrompt="1"/>
          </p:nvPr>
        </p:nvSpPr>
        <p:spPr>
          <a:xfrm>
            <a:off x="4850794" y="1930420"/>
            <a:ext cx="3952240" cy="233397"/>
          </a:xfrm>
          <a:prstGeom prst="rect">
            <a:avLst/>
          </a:prstGeom>
        </p:spPr>
        <p:txBody>
          <a:bodyPr vert="horz" wrap="square" lIns="0" tIns="0" rIns="0" bIns="0">
            <a:spAutoFit/>
          </a:bodyPr>
          <a:lstStyle>
            <a:lvl1pPr marL="0" indent="0">
              <a:lnSpc>
                <a:spcPct val="110000"/>
              </a:lnSpc>
              <a:buNone/>
              <a:defRPr sz="1400" b="1" baseline="0">
                <a:solidFill>
                  <a:srgbClr val="8E9093"/>
                </a:solidFill>
              </a:defRPr>
            </a:lvl1pPr>
          </a:lstStyle>
          <a:p>
            <a:pPr lvl="0"/>
            <a:r>
              <a:rPr lang="en-US" dirty="0"/>
              <a:t>Challenges</a:t>
            </a:r>
          </a:p>
        </p:txBody>
      </p:sp>
      <p:sp>
        <p:nvSpPr>
          <p:cNvPr id="9" name="Text Placeholder 8"/>
          <p:cNvSpPr>
            <a:spLocks noGrp="1"/>
          </p:cNvSpPr>
          <p:nvPr>
            <p:ph type="body" sz="quarter" idx="20" hasCustomPrompt="1"/>
          </p:nvPr>
        </p:nvSpPr>
        <p:spPr>
          <a:xfrm>
            <a:off x="4850794" y="2206327"/>
            <a:ext cx="3952240" cy="1128001"/>
          </a:xfrm>
          <a:prstGeom prst="rect">
            <a:avLst/>
          </a:prstGeom>
        </p:spPr>
        <p:txBody>
          <a:bodyPr vert="horz" wrap="square" lIns="0" tIns="0" rIns="0" bIns="0">
            <a:spAutoFit/>
          </a:bodyPr>
          <a:lstStyle>
            <a:lvl1pPr marL="233363" indent="-122238">
              <a:lnSpc>
                <a:spcPct val="110000"/>
              </a:lnSpc>
              <a:spcBef>
                <a:spcPts val="0"/>
              </a:spcBef>
              <a:spcAft>
                <a:spcPts val="500"/>
              </a:spcAft>
              <a:buClr>
                <a:schemeClr val="accent1"/>
              </a:buClr>
              <a:buFont typeface="Arial"/>
              <a:buChar char="•"/>
              <a:defRPr sz="1200" b="0" baseline="0">
                <a:solidFill>
                  <a:schemeClr val="bg2"/>
                </a:solidFill>
              </a:defRPr>
            </a:lvl1pPr>
          </a:lstStyle>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 Insert customer content here. Insert customer content here</a:t>
            </a:r>
          </a:p>
        </p:txBody>
      </p:sp>
      <p:sp>
        <p:nvSpPr>
          <p:cNvPr id="10" name="Text Placeholder 8"/>
          <p:cNvSpPr>
            <a:spLocks noGrp="1"/>
          </p:cNvSpPr>
          <p:nvPr>
            <p:ph type="body" sz="quarter" idx="21" hasCustomPrompt="1"/>
          </p:nvPr>
        </p:nvSpPr>
        <p:spPr>
          <a:xfrm>
            <a:off x="4850794" y="3528510"/>
            <a:ext cx="3952240" cy="233397"/>
          </a:xfrm>
          <a:prstGeom prst="rect">
            <a:avLst/>
          </a:prstGeom>
        </p:spPr>
        <p:txBody>
          <a:bodyPr vert="horz" wrap="square" lIns="0" tIns="0" rIns="0" bIns="0">
            <a:spAutoFit/>
          </a:bodyPr>
          <a:lstStyle>
            <a:lvl1pPr marL="0" indent="0">
              <a:lnSpc>
                <a:spcPct val="110000"/>
              </a:lnSpc>
              <a:buNone/>
              <a:defRPr sz="1400" b="1" baseline="0">
                <a:solidFill>
                  <a:srgbClr val="8E9093"/>
                </a:solidFill>
              </a:defRPr>
            </a:lvl1pPr>
          </a:lstStyle>
          <a:p>
            <a:pPr lvl="0"/>
            <a:r>
              <a:rPr lang="en-US" dirty="0"/>
              <a:t>Solution</a:t>
            </a:r>
          </a:p>
        </p:txBody>
      </p:sp>
      <p:sp>
        <p:nvSpPr>
          <p:cNvPr id="11" name="Text Placeholder 8"/>
          <p:cNvSpPr>
            <a:spLocks noGrp="1"/>
          </p:cNvSpPr>
          <p:nvPr>
            <p:ph type="body" sz="quarter" idx="22" hasCustomPrompt="1"/>
          </p:nvPr>
        </p:nvSpPr>
        <p:spPr>
          <a:xfrm>
            <a:off x="4850794" y="3804417"/>
            <a:ext cx="3952240" cy="1128001"/>
          </a:xfrm>
          <a:prstGeom prst="rect">
            <a:avLst/>
          </a:prstGeom>
        </p:spPr>
        <p:txBody>
          <a:bodyPr vert="horz" wrap="square" lIns="0" tIns="0" rIns="0" bIns="0">
            <a:spAutoFit/>
          </a:bodyPr>
          <a:lstStyle>
            <a:lvl1pPr marL="233363" indent="-122238">
              <a:lnSpc>
                <a:spcPct val="110000"/>
              </a:lnSpc>
              <a:spcBef>
                <a:spcPts val="0"/>
              </a:spcBef>
              <a:spcAft>
                <a:spcPts val="500"/>
              </a:spcAft>
              <a:buClr>
                <a:schemeClr val="accent1"/>
              </a:buClr>
              <a:buFont typeface="Arial"/>
              <a:buChar char="•"/>
              <a:defRPr sz="1200" b="0" baseline="0">
                <a:solidFill>
                  <a:srgbClr val="696969"/>
                </a:solidFill>
              </a:defRPr>
            </a:lvl1pPr>
          </a:lstStyle>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 Insert customer content here. Insert customer content here</a:t>
            </a:r>
          </a:p>
        </p:txBody>
      </p:sp>
      <p:sp>
        <p:nvSpPr>
          <p:cNvPr id="12" name="Text Placeholder 8"/>
          <p:cNvSpPr>
            <a:spLocks noGrp="1"/>
          </p:cNvSpPr>
          <p:nvPr>
            <p:ph type="body" sz="quarter" idx="23" hasCustomPrompt="1"/>
          </p:nvPr>
        </p:nvSpPr>
        <p:spPr>
          <a:xfrm>
            <a:off x="4850794" y="5085641"/>
            <a:ext cx="3952240" cy="233397"/>
          </a:xfrm>
          <a:prstGeom prst="rect">
            <a:avLst/>
          </a:prstGeom>
        </p:spPr>
        <p:txBody>
          <a:bodyPr vert="horz" wrap="square" lIns="0" tIns="0" rIns="0" bIns="0">
            <a:spAutoFit/>
          </a:bodyPr>
          <a:lstStyle>
            <a:lvl1pPr marL="0" indent="0">
              <a:lnSpc>
                <a:spcPct val="110000"/>
              </a:lnSpc>
              <a:buNone/>
              <a:defRPr sz="1400" b="1" baseline="0">
                <a:solidFill>
                  <a:srgbClr val="8E9093"/>
                </a:solidFill>
              </a:defRPr>
            </a:lvl1pPr>
          </a:lstStyle>
          <a:p>
            <a:pPr lvl="0"/>
            <a:r>
              <a:rPr lang="en-US" dirty="0"/>
              <a:t>Results</a:t>
            </a:r>
          </a:p>
        </p:txBody>
      </p:sp>
      <p:sp>
        <p:nvSpPr>
          <p:cNvPr id="13" name="Text Placeholder 8"/>
          <p:cNvSpPr>
            <a:spLocks noGrp="1"/>
          </p:cNvSpPr>
          <p:nvPr>
            <p:ph type="body" sz="quarter" idx="24" hasCustomPrompt="1"/>
          </p:nvPr>
        </p:nvSpPr>
        <p:spPr>
          <a:xfrm>
            <a:off x="4850794" y="5361548"/>
            <a:ext cx="3952240" cy="1128001"/>
          </a:xfrm>
          <a:prstGeom prst="rect">
            <a:avLst/>
          </a:prstGeom>
        </p:spPr>
        <p:txBody>
          <a:bodyPr vert="horz" wrap="square" lIns="0" tIns="0" rIns="0" bIns="0">
            <a:spAutoFit/>
          </a:bodyPr>
          <a:lstStyle>
            <a:lvl1pPr marL="233363" indent="-122238">
              <a:lnSpc>
                <a:spcPct val="110000"/>
              </a:lnSpc>
              <a:spcBef>
                <a:spcPts val="0"/>
              </a:spcBef>
              <a:spcAft>
                <a:spcPts val="500"/>
              </a:spcAft>
              <a:buClr>
                <a:schemeClr val="accent1"/>
              </a:buClr>
              <a:buFont typeface="Arial"/>
              <a:buChar char="•"/>
              <a:defRPr sz="1200" b="0" baseline="0">
                <a:solidFill>
                  <a:srgbClr val="696969"/>
                </a:solidFill>
              </a:defRPr>
            </a:lvl1pPr>
          </a:lstStyle>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a:t>
            </a:r>
          </a:p>
          <a:p>
            <a:pPr marL="233363" indent="-122238">
              <a:lnSpc>
                <a:spcPct val="110000"/>
              </a:lnSpc>
              <a:spcAft>
                <a:spcPts val="300"/>
              </a:spcAft>
              <a:buClr>
                <a:schemeClr val="accent1"/>
              </a:buClr>
              <a:buFont typeface="Arial"/>
              <a:buChar char="•"/>
              <a:defRPr/>
            </a:pPr>
            <a:r>
              <a:rPr lang="en-US" sz="1200" dirty="0">
                <a:solidFill>
                  <a:srgbClr val="696969"/>
                </a:solidFill>
              </a:rPr>
              <a:t>Insert customer content here. Insert customer content here. Insert customer content here</a:t>
            </a:r>
          </a:p>
        </p:txBody>
      </p:sp>
      <p:sp>
        <p:nvSpPr>
          <p:cNvPr id="20" name="TextBox 19"/>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
        <p:nvSpPr>
          <p:cNvPr id="21" name="Picture Placeholder 7"/>
          <p:cNvSpPr>
            <a:spLocks noGrp="1"/>
          </p:cNvSpPr>
          <p:nvPr>
            <p:ph type="pic" sz="quarter" idx="31" hasCustomPrompt="1"/>
          </p:nvPr>
        </p:nvSpPr>
        <p:spPr>
          <a:xfrm>
            <a:off x="6223000" y="137584"/>
            <a:ext cx="2601200" cy="873162"/>
          </a:xfrm>
          <a:prstGeom prst="rect">
            <a:avLst/>
          </a:prstGeom>
          <a:noFill/>
          <a:ln w="76200" cmpd="sng">
            <a:noFill/>
          </a:ln>
          <a:effectLst/>
        </p:spPr>
        <p:txBody>
          <a:bodyPr/>
          <a:lstStyle>
            <a:lvl1pPr marL="0" indent="0" algn="ctr">
              <a:buNone/>
              <a:defRPr sz="1200">
                <a:solidFill>
                  <a:schemeClr val="bg2"/>
                </a:solidFill>
              </a:defRPr>
            </a:lvl1pPr>
          </a:lstStyle>
          <a:p>
            <a:r>
              <a:rPr lang="en-US" dirty="0"/>
              <a:t>Customer Logo</a:t>
            </a:r>
          </a:p>
        </p:txBody>
      </p:sp>
      <p:sp>
        <p:nvSpPr>
          <p:cNvPr id="14" name="Text Placeholder 8"/>
          <p:cNvSpPr>
            <a:spLocks noGrp="1"/>
          </p:cNvSpPr>
          <p:nvPr>
            <p:ph type="body" sz="quarter" idx="32" hasCustomPrompt="1"/>
          </p:nvPr>
        </p:nvSpPr>
        <p:spPr>
          <a:xfrm>
            <a:off x="4850794" y="1204457"/>
            <a:ext cx="3952240" cy="537583"/>
          </a:xfrm>
          <a:prstGeom prst="rect">
            <a:avLst/>
          </a:prstGeom>
        </p:spPr>
        <p:txBody>
          <a:bodyPr vert="horz" wrap="square" lIns="0" tIns="0" rIns="0" bIns="0">
            <a:spAutoFit/>
          </a:bodyPr>
          <a:lstStyle>
            <a:lvl1pPr marL="0" indent="0">
              <a:lnSpc>
                <a:spcPct val="110000"/>
              </a:lnSpc>
              <a:buNone/>
              <a:defRPr sz="1600" b="1" baseline="0">
                <a:solidFill>
                  <a:srgbClr val="61A71E"/>
                </a:solidFill>
              </a:defRPr>
            </a:lvl1pPr>
          </a:lstStyle>
          <a:p>
            <a:pPr lvl="0"/>
            <a:r>
              <a:rPr lang="en-US" dirty="0"/>
              <a:t>Headline Goes </a:t>
            </a:r>
            <a:r>
              <a:rPr lang="en-US" dirty="0" err="1"/>
              <a:t>Here.</a:t>
            </a:r>
            <a:r>
              <a:rPr lang="en-US" dirty="0"/>
              <a:t> </a:t>
            </a:r>
            <a:r>
              <a:rPr lang="en-US" dirty="0" err="1"/>
              <a:t>Lorem</a:t>
            </a:r>
            <a:r>
              <a:rPr lang="en-US" dirty="0"/>
              <a:t> </a:t>
            </a:r>
            <a:r>
              <a:rPr lang="en-US" dirty="0" err="1"/>
              <a:t>ipsum</a:t>
            </a:r>
            <a:r>
              <a:rPr lang="en-US" dirty="0"/>
              <a:t> dolor </a:t>
            </a:r>
            <a:r>
              <a:rPr lang="en-US" dirty="0" err="1"/>
              <a:t>amet</a:t>
            </a:r>
            <a:r>
              <a:rPr lang="en-US" dirty="0"/>
              <a:t> </a:t>
            </a:r>
            <a:r>
              <a:rPr lang="en-US" dirty="0" err="1"/>
              <a:t>su</a:t>
            </a:r>
            <a:r>
              <a:rPr lang="en-US" dirty="0"/>
              <a:t> </a:t>
            </a:r>
            <a:r>
              <a:rPr lang="en-US" dirty="0" err="1"/>
              <a:t>napalor</a:t>
            </a:r>
            <a:endParaRPr lang="en-US" dirty="0"/>
          </a:p>
        </p:txBody>
      </p:sp>
    </p:spTree>
    <p:extLst>
      <p:ext uri="{BB962C8B-B14F-4D97-AF65-F5344CB8AC3E}">
        <p14:creationId xmlns:p14="http://schemas.microsoft.com/office/powerpoint/2010/main" val="70535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4" name="Text Placeholder 15"/>
          <p:cNvSpPr>
            <a:spLocks noGrp="1"/>
          </p:cNvSpPr>
          <p:nvPr>
            <p:ph type="body" sz="quarter" idx="17" hasCustomPrompt="1"/>
          </p:nvPr>
        </p:nvSpPr>
        <p:spPr>
          <a:xfrm>
            <a:off x="777163" y="5835973"/>
            <a:ext cx="7589675" cy="138499"/>
          </a:xfrm>
          <a:prstGeom prst="rect">
            <a:avLst/>
          </a:prstGeom>
        </p:spPr>
        <p:txBody>
          <a:bodyPr vert="horz" wrap="square" lIns="0" tIns="0" rIns="0" bIns="0">
            <a:spAutoFit/>
          </a:bodyPr>
          <a:lstStyle>
            <a:lvl1pPr marL="0" indent="0">
              <a:buNone/>
              <a:defRPr sz="900" baseline="0">
                <a:solidFill>
                  <a:schemeClr val="bg2"/>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Title of Publication and Date where quote was pulled</a:t>
            </a:r>
          </a:p>
        </p:txBody>
      </p:sp>
      <p:sp>
        <p:nvSpPr>
          <p:cNvPr id="5" name="Text Placeholder 15"/>
          <p:cNvSpPr>
            <a:spLocks noGrp="1"/>
          </p:cNvSpPr>
          <p:nvPr>
            <p:ph type="body" sz="quarter" idx="18" hasCustomPrompt="1"/>
          </p:nvPr>
        </p:nvSpPr>
        <p:spPr>
          <a:xfrm>
            <a:off x="777163" y="6071529"/>
            <a:ext cx="7589675" cy="369332"/>
          </a:xfrm>
          <a:prstGeom prst="rect">
            <a:avLst/>
          </a:prstGeom>
        </p:spPr>
        <p:txBody>
          <a:bodyPr vert="horz" wrap="square" lIns="0" tIns="0" rIns="0" bIns="0">
            <a:spAutoFit/>
          </a:bodyPr>
          <a:lstStyle>
            <a:lvl1pPr marL="0" indent="0">
              <a:buNone/>
              <a:defRPr sz="800" baseline="0">
                <a:solidFill>
                  <a:srgbClr val="696969"/>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Disclaimer information about publication and information. Disclaimer information about publication and information. Disclaimer information about publication and information. Disclaimer information about publication and information. Disclaimer information about publication and information. Disclaimer information about publication and information. Disclaimer information about publication and information. </a:t>
            </a:r>
          </a:p>
        </p:txBody>
      </p:sp>
      <p:sp>
        <p:nvSpPr>
          <p:cNvPr id="10" name="Text Placeholder 9"/>
          <p:cNvSpPr>
            <a:spLocks noGrp="1"/>
          </p:cNvSpPr>
          <p:nvPr>
            <p:ph type="body" sz="quarter" idx="21" hasCustomPrompt="1"/>
          </p:nvPr>
        </p:nvSpPr>
        <p:spPr>
          <a:xfrm>
            <a:off x="1509713" y="1895475"/>
            <a:ext cx="6124575" cy="1477328"/>
          </a:xfrm>
          <a:prstGeom prst="rect">
            <a:avLst/>
          </a:prstGeom>
        </p:spPr>
        <p:txBody>
          <a:bodyPr vert="horz" lIns="0" tIns="0" rIns="0" bIns="0">
            <a:spAutoFit/>
          </a:bodyPr>
          <a:lstStyle>
            <a:lvl1pPr marL="0" indent="0" algn="ctr">
              <a:buNone/>
              <a:defRPr b="1" baseline="0">
                <a:solidFill>
                  <a:schemeClr val="accent1"/>
                </a:solidFill>
              </a:defRPr>
            </a:lvl1pPr>
            <a:lvl2pPr marL="457200" indent="0">
              <a:buNone/>
              <a:defRPr b="1">
                <a:solidFill>
                  <a:schemeClr val="accent1"/>
                </a:solidFill>
              </a:defRPr>
            </a:lvl2pPr>
            <a:lvl3pPr marL="914400" indent="0">
              <a:buNone/>
              <a:defRPr b="1">
                <a:solidFill>
                  <a:schemeClr val="accent1"/>
                </a:solidFill>
              </a:defRPr>
            </a:lvl3pPr>
            <a:lvl4pPr marL="1371600" indent="0">
              <a:buNone/>
              <a:defRPr b="1">
                <a:solidFill>
                  <a:schemeClr val="accent1"/>
                </a:solidFill>
              </a:defRPr>
            </a:lvl4pPr>
            <a:lvl5pPr marL="1828800" indent="0">
              <a:buNone/>
              <a:defRPr b="1">
                <a:solidFill>
                  <a:schemeClr val="accent1"/>
                </a:solidFill>
              </a:defRPr>
            </a:lvl5pPr>
          </a:lstStyle>
          <a:p>
            <a:pPr lvl="0"/>
            <a:r>
              <a:rPr lang="en-US" dirty="0"/>
              <a:t>Insert quote here and adjust the quotation marks to suit your quote length.</a:t>
            </a:r>
          </a:p>
        </p:txBody>
      </p:sp>
      <p:sp>
        <p:nvSpPr>
          <p:cNvPr id="12" name="Text Placeholder 11"/>
          <p:cNvSpPr>
            <a:spLocks noGrp="1"/>
          </p:cNvSpPr>
          <p:nvPr>
            <p:ph type="body" sz="quarter" idx="22" hasCustomPrompt="1"/>
          </p:nvPr>
        </p:nvSpPr>
        <p:spPr>
          <a:xfrm>
            <a:off x="1079957" y="1403633"/>
            <a:ext cx="849829" cy="1156772"/>
          </a:xfrm>
          <a:prstGeom prst="rect">
            <a:avLst/>
          </a:prstGeom>
        </p:spPr>
        <p:txBody>
          <a:bodyPr vert="horz" wrap="none" lIns="0" tIns="0" rIns="0" bIns="0">
            <a:noAutofit/>
          </a:bodyPr>
          <a:lstStyle>
            <a:lvl1pPr marL="0" indent="0" algn="ctr">
              <a:buNone/>
              <a:defRPr sz="13800">
                <a:solidFill>
                  <a:srgbClr val="8E90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13" name="Text Placeholder 11"/>
          <p:cNvSpPr>
            <a:spLocks noGrp="1"/>
          </p:cNvSpPr>
          <p:nvPr>
            <p:ph type="body" sz="quarter" idx="23" hasCustomPrompt="1"/>
          </p:nvPr>
        </p:nvSpPr>
        <p:spPr>
          <a:xfrm rot="10800000">
            <a:off x="6252416" y="2673564"/>
            <a:ext cx="849829" cy="1156772"/>
          </a:xfrm>
          <a:prstGeom prst="rect">
            <a:avLst/>
          </a:prstGeom>
        </p:spPr>
        <p:txBody>
          <a:bodyPr vert="horz" wrap="none" lIns="0" tIns="0" rIns="0" bIns="0">
            <a:noAutofit/>
          </a:bodyPr>
          <a:lstStyle>
            <a:lvl1pPr marL="0" indent="0" algn="ctr">
              <a:buNone/>
              <a:defRPr sz="13800">
                <a:solidFill>
                  <a:srgbClr val="8E90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8"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11" name="TextBox 10"/>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2209774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 02">
    <p:spTree>
      <p:nvGrpSpPr>
        <p:cNvPr id="1" name=""/>
        <p:cNvGrpSpPr/>
        <p:nvPr/>
      </p:nvGrpSpPr>
      <p:grpSpPr>
        <a:xfrm>
          <a:off x="0" y="0"/>
          <a:ext cx="0" cy="0"/>
          <a:chOff x="0" y="0"/>
          <a:chExt cx="0" cy="0"/>
        </a:xfrm>
      </p:grpSpPr>
      <p:sp>
        <p:nvSpPr>
          <p:cNvPr id="10" name="Text Placeholder 7"/>
          <p:cNvSpPr>
            <a:spLocks noGrp="1"/>
          </p:cNvSpPr>
          <p:nvPr>
            <p:ph type="body" sz="quarter" idx="28" hasCustomPrompt="1"/>
          </p:nvPr>
        </p:nvSpPr>
        <p:spPr>
          <a:xfrm>
            <a:off x="6020308" y="1671513"/>
            <a:ext cx="2626275" cy="768415"/>
          </a:xfrm>
          <a:prstGeom prst="rect">
            <a:avLst/>
          </a:prstGeom>
        </p:spPr>
        <p:txBody>
          <a:bodyPr wrap="square" lIns="0" tIns="0" rIns="0" bIns="0">
            <a:spAutoFit/>
          </a:bodyPr>
          <a:lstStyle>
            <a:lvl1pPr marL="0" indent="0">
              <a:lnSpc>
                <a:spcPct val="120000"/>
              </a:lnSpc>
              <a:buClr>
                <a:schemeClr val="accent1"/>
              </a:buClr>
              <a:buNone/>
              <a:defRPr sz="1400" baseline="0">
                <a:solidFill>
                  <a:schemeClr val="accent1"/>
                </a:solidFill>
              </a:defRPr>
            </a:lvl1pPr>
            <a:lvl2pPr marL="225425" indent="0">
              <a:lnSpc>
                <a:spcPct val="120000"/>
              </a:lnSpc>
              <a:buClr>
                <a:schemeClr val="accent1"/>
              </a:buClr>
              <a:buNone/>
              <a:defRPr sz="1600" baseline="0">
                <a:solidFill>
                  <a:srgbClr val="8C8C8C"/>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Quote copy size and formatting to be used on a PowerPoint slide with a large amount of copy.</a:t>
            </a:r>
          </a:p>
        </p:txBody>
      </p:sp>
      <p:sp>
        <p:nvSpPr>
          <p:cNvPr id="3" name="Text Placeholder 4"/>
          <p:cNvSpPr>
            <a:spLocks noGrp="1"/>
          </p:cNvSpPr>
          <p:nvPr>
            <p:ph type="body" sz="quarter" idx="10" hasCustomPrompt="1"/>
          </p:nvPr>
        </p:nvSpPr>
        <p:spPr>
          <a:xfrm>
            <a:off x="492125" y="1208088"/>
            <a:ext cx="4926543" cy="333425"/>
          </a:xfrm>
          <a:prstGeom prst="rect">
            <a:avLst/>
          </a:prstGeom>
        </p:spPr>
        <p:txBody>
          <a:bodyPr wrap="square" lIns="0" tIns="0" rIns="0" bIns="0">
            <a:spAutoFit/>
          </a:bodyPr>
          <a:lstStyle>
            <a:lvl1pPr marL="0" indent="0">
              <a:lnSpc>
                <a:spcPct val="110000"/>
              </a:lnSpc>
              <a:buNone/>
              <a:defRPr sz="2000" b="1" baseline="0">
                <a:solidFill>
                  <a:srgbClr val="8E9093"/>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Title for bulleted list</a:t>
            </a:r>
          </a:p>
        </p:txBody>
      </p:sp>
      <p:sp>
        <p:nvSpPr>
          <p:cNvPr id="4" name="Text Placeholder 7"/>
          <p:cNvSpPr>
            <a:spLocks noGrp="1"/>
          </p:cNvSpPr>
          <p:nvPr>
            <p:ph type="body" sz="quarter" idx="11" hasCustomPrompt="1"/>
          </p:nvPr>
        </p:nvSpPr>
        <p:spPr>
          <a:xfrm>
            <a:off x="492124" y="1639068"/>
            <a:ext cx="4926543" cy="1486561"/>
          </a:xfrm>
          <a:prstGeom prst="rect">
            <a:avLst/>
          </a:prstGeom>
        </p:spPr>
        <p:txBody>
          <a:bodyPr wrap="square" lIns="0" tIns="0" rIns="0" bIns="0">
            <a:spAutoFit/>
          </a:bodyPr>
          <a:lstStyle>
            <a:lvl1pPr marL="169863" indent="-169863">
              <a:lnSpc>
                <a:spcPct val="120000"/>
              </a:lnSpc>
              <a:buClr>
                <a:schemeClr val="accent1"/>
              </a:buClr>
              <a:defRPr sz="1800" baseline="0">
                <a:solidFill>
                  <a:srgbClr val="696969"/>
                </a:solidFill>
              </a:defRPr>
            </a:lvl1pPr>
            <a:lvl2pPr marL="455613" indent="-230188">
              <a:lnSpc>
                <a:spcPct val="120000"/>
              </a:lnSpc>
              <a:buClr>
                <a:schemeClr val="accent1"/>
              </a:buClr>
              <a:defRPr sz="1800" baseline="0">
                <a:solidFill>
                  <a:srgbClr val="696969"/>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a:p>
            <a:pPr lvl="1"/>
            <a:r>
              <a:rPr lang="en-US" dirty="0"/>
              <a:t>Sub bullet style insert your own text here</a:t>
            </a:r>
          </a:p>
        </p:txBody>
      </p:sp>
      <p:sp>
        <p:nvSpPr>
          <p:cNvPr id="5" name="Text Placeholder 7"/>
          <p:cNvSpPr>
            <a:spLocks noGrp="1"/>
          </p:cNvSpPr>
          <p:nvPr>
            <p:ph type="body" sz="quarter" idx="12" hasCustomPrompt="1"/>
          </p:nvPr>
        </p:nvSpPr>
        <p:spPr>
          <a:xfrm>
            <a:off x="492124" y="3728361"/>
            <a:ext cx="4926543" cy="1652760"/>
          </a:xfrm>
          <a:prstGeom prst="rect">
            <a:avLst/>
          </a:prstGeom>
        </p:spPr>
        <p:txBody>
          <a:bodyPr wrap="square" lIns="0" tIns="0" rIns="0" bIns="0">
            <a:spAutoFit/>
          </a:bodyPr>
          <a:lstStyle>
            <a:lvl1pPr marL="0" indent="0">
              <a:lnSpc>
                <a:spcPct val="120000"/>
              </a:lnSpc>
              <a:buClr>
                <a:schemeClr val="accent1"/>
              </a:buClr>
              <a:buNone/>
              <a:defRPr sz="1800" baseline="0">
                <a:solidFill>
                  <a:srgbClr val="696969"/>
                </a:solidFill>
              </a:defRPr>
            </a:lvl1pPr>
            <a:lvl2pPr marL="225425" indent="0">
              <a:lnSpc>
                <a:spcPct val="120000"/>
              </a:lnSpc>
              <a:buClr>
                <a:schemeClr val="accent1"/>
              </a:buClr>
              <a:buNone/>
              <a:defRPr sz="1600" baseline="0">
                <a:solidFill>
                  <a:srgbClr val="8C8C8C"/>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Replace this basic body copy and insert your own here. This is a section of dummy copy for color and format reference. Please insert your own copy with the same color and formatting shown here.</a:t>
            </a:r>
          </a:p>
        </p:txBody>
      </p:sp>
      <p:sp>
        <p:nvSpPr>
          <p:cNvPr id="6"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C8C8C"/>
                </a:solidFill>
              </a:defRPr>
            </a:lvl1pPr>
          </a:lstStyle>
          <a:p>
            <a:r>
              <a:rPr lang="en-US" dirty="0"/>
              <a:t>Main headline here</a:t>
            </a:r>
          </a:p>
        </p:txBody>
      </p:sp>
      <p:sp>
        <p:nvSpPr>
          <p:cNvPr id="8" name="Text Placeholder 8"/>
          <p:cNvSpPr>
            <a:spLocks noGrp="1"/>
          </p:cNvSpPr>
          <p:nvPr>
            <p:ph type="body" sz="quarter" idx="26" hasCustomPrompt="1"/>
          </p:nvPr>
        </p:nvSpPr>
        <p:spPr>
          <a:xfrm>
            <a:off x="5816194" y="1585740"/>
            <a:ext cx="182948" cy="600164"/>
          </a:xfrm>
          <a:prstGeom prst="rect">
            <a:avLst/>
          </a:prstGeom>
        </p:spPr>
        <p:txBody>
          <a:bodyPr vert="horz" wrap="square" lIns="0" tIns="0" rIns="0" bIns="0">
            <a:spAutoFit/>
          </a:bodyPr>
          <a:lstStyle>
            <a:lvl1pPr marL="0" indent="0">
              <a:lnSpc>
                <a:spcPct val="110000"/>
              </a:lnSpc>
              <a:spcAft>
                <a:spcPts val="300"/>
              </a:spcAft>
              <a:buClr>
                <a:schemeClr val="accent1"/>
              </a:buClr>
              <a:buFont typeface="Arial"/>
              <a:buNone/>
              <a:tabLst>
                <a:tab pos="115888" algn="l"/>
              </a:tabLst>
              <a:defRPr sz="3600" b="0" baseline="0">
                <a:solidFill>
                  <a:srgbClr val="8E9093"/>
                </a:solidFill>
              </a:defRPr>
            </a:lvl1pPr>
          </a:lstStyle>
          <a:p>
            <a:pPr marL="0" indent="0">
              <a:buNone/>
            </a:pPr>
            <a:r>
              <a:rPr lang="en-US" dirty="0">
                <a:solidFill>
                  <a:schemeClr val="accent3"/>
                </a:solidFill>
              </a:rPr>
              <a:t>“</a:t>
            </a:r>
          </a:p>
        </p:txBody>
      </p:sp>
      <p:sp>
        <p:nvSpPr>
          <p:cNvPr id="9" name="Text Placeholder 8"/>
          <p:cNvSpPr>
            <a:spLocks noGrp="1"/>
          </p:cNvSpPr>
          <p:nvPr>
            <p:ph type="body" sz="quarter" idx="27" hasCustomPrompt="1"/>
          </p:nvPr>
        </p:nvSpPr>
        <p:spPr>
          <a:xfrm rot="10800000">
            <a:off x="8242567" y="1966296"/>
            <a:ext cx="182948" cy="600164"/>
          </a:xfrm>
          <a:prstGeom prst="rect">
            <a:avLst/>
          </a:prstGeom>
        </p:spPr>
        <p:txBody>
          <a:bodyPr vert="horz" wrap="square" lIns="0" tIns="0" rIns="0" bIns="0">
            <a:spAutoFit/>
          </a:bodyPr>
          <a:lstStyle>
            <a:lvl1pPr marL="0" indent="0">
              <a:lnSpc>
                <a:spcPct val="110000"/>
              </a:lnSpc>
              <a:spcAft>
                <a:spcPts val="300"/>
              </a:spcAft>
              <a:buClr>
                <a:schemeClr val="accent1"/>
              </a:buClr>
              <a:buFont typeface="Arial"/>
              <a:buNone/>
              <a:tabLst>
                <a:tab pos="115888" algn="l"/>
              </a:tabLst>
              <a:defRPr sz="3600" b="0" baseline="0">
                <a:solidFill>
                  <a:srgbClr val="8E9093"/>
                </a:solidFill>
              </a:defRPr>
            </a:lvl1pPr>
          </a:lstStyle>
          <a:p>
            <a:pPr marL="0" indent="0">
              <a:buNone/>
            </a:pPr>
            <a:r>
              <a:rPr lang="en-US" dirty="0">
                <a:solidFill>
                  <a:schemeClr val="accent3"/>
                </a:solidFill>
              </a:rPr>
              <a:t>“</a:t>
            </a:r>
          </a:p>
        </p:txBody>
      </p:sp>
      <p:sp>
        <p:nvSpPr>
          <p:cNvPr id="12" name="TextBox 11"/>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69519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lain 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2586623"/>
            <a:ext cx="9144000" cy="861774"/>
          </a:xfrm>
          <a:prstGeom prst="rect">
            <a:avLst/>
          </a:prstGeom>
        </p:spPr>
        <p:txBody>
          <a:bodyPr lIns="0" tIns="0" rIns="0" bIns="0" anchor="t" anchorCtr="0">
            <a:spAutoFit/>
          </a:bodyPr>
          <a:lstStyle>
            <a:lvl1pPr>
              <a:defRPr sz="2800" b="1" baseline="0">
                <a:solidFill>
                  <a:srgbClr val="8E9093"/>
                </a:solidFill>
              </a:defRPr>
            </a:lvl1pPr>
          </a:lstStyle>
          <a:p>
            <a:r>
              <a:rPr lang="en-US" dirty="0"/>
              <a:t>Plain title slide with</a:t>
            </a:r>
            <a:br>
              <a:rPr lang="en-US" dirty="0"/>
            </a:br>
            <a:r>
              <a:rPr lang="en-US" dirty="0"/>
              <a:t>a simple heading</a:t>
            </a:r>
          </a:p>
        </p:txBody>
      </p:sp>
      <p:sp>
        <p:nvSpPr>
          <p:cNvPr id="5" name="TextBox 4"/>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500636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 name="Table Placeholder 4"/>
          <p:cNvSpPr>
            <a:spLocks noGrp="1"/>
          </p:cNvSpPr>
          <p:nvPr>
            <p:ph type="tbl" sz="quarter" idx="10" hasCustomPrompt="1"/>
          </p:nvPr>
        </p:nvSpPr>
        <p:spPr>
          <a:xfrm>
            <a:off x="741363" y="1106488"/>
            <a:ext cx="7661275" cy="5294312"/>
          </a:xfrm>
          <a:prstGeom prst="rect">
            <a:avLst/>
          </a:prstGeom>
        </p:spPr>
        <p:txBody>
          <a:bodyPr vert="horz"/>
          <a:lstStyle>
            <a:lvl1pPr marL="0" indent="0" algn="ctr">
              <a:buNone/>
              <a:defRPr sz="1400">
                <a:solidFill>
                  <a:srgbClr val="696969"/>
                </a:solidFill>
              </a:defRPr>
            </a:lvl1pPr>
          </a:lstStyle>
          <a:p>
            <a:r>
              <a:rPr lang="en-US" dirty="0"/>
              <a:t>Table</a:t>
            </a:r>
          </a:p>
        </p:txBody>
      </p:sp>
      <p:sp>
        <p:nvSpPr>
          <p:cNvPr id="4"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7" name="TextBox 6"/>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145837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Headlin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3" name="TextBox 2"/>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959817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5" name="Rectangle 4"/>
          <p:cNvSpPr/>
          <p:nvPr userDrawn="1"/>
        </p:nvSpPr>
        <p:spPr>
          <a:xfrm>
            <a:off x="-1" y="1358746"/>
            <a:ext cx="9144000" cy="54992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3309348" y="0"/>
            <a:ext cx="5834652" cy="6858000"/>
          </a:xfrm>
          <a:prstGeom prst="rect">
            <a:avLst/>
          </a:prstGeom>
          <a:gradFill flip="none" rotWithShape="1">
            <a:gsLst>
              <a:gs pos="83000">
                <a:schemeClr val="accent5"/>
              </a:gs>
              <a:gs pos="0">
                <a:srgbClr val="FFFFFF">
                  <a:alpha val="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0" y="2422739"/>
            <a:ext cx="9144000" cy="984885"/>
          </a:xfrm>
          <a:prstGeom prst="rect">
            <a:avLst/>
          </a:prstGeom>
        </p:spPr>
        <p:txBody>
          <a:bodyPr lIns="0" tIns="0" rIns="0" bIns="0" anchor="t" anchorCtr="0">
            <a:spAutoFit/>
          </a:bodyPr>
          <a:lstStyle>
            <a:lvl1pPr>
              <a:defRPr sz="3200" b="1" baseline="0">
                <a:solidFill>
                  <a:schemeClr val="bg1"/>
                </a:solidFill>
              </a:defRPr>
            </a:lvl1pPr>
          </a:lstStyle>
          <a:p>
            <a:r>
              <a:rPr lang="en-US" dirty="0"/>
              <a:t>Breaker slide 1</a:t>
            </a:r>
            <a:br>
              <a:rPr lang="en-US" dirty="0"/>
            </a:br>
            <a:r>
              <a:rPr lang="en-US" dirty="0"/>
              <a:t>replace title here</a:t>
            </a:r>
          </a:p>
        </p:txBody>
      </p:sp>
      <p:pic>
        <p:nvPicPr>
          <p:cNvPr id="7" name="Picture 6" descr="QlikLogo-RGB-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3395" y="398768"/>
            <a:ext cx="2172614" cy="701030"/>
          </a:xfrm>
          <a:prstGeom prst="rect">
            <a:avLst/>
          </a:prstGeom>
        </p:spPr>
      </p:pic>
      <p:sp>
        <p:nvSpPr>
          <p:cNvPr id="15" name="Donut 14"/>
          <p:cNvSpPr/>
          <p:nvPr userDrawn="1"/>
        </p:nvSpPr>
        <p:spPr>
          <a:xfrm>
            <a:off x="6306042" y="4915578"/>
            <a:ext cx="3641244" cy="3641244"/>
          </a:xfrm>
          <a:prstGeom prst="donut">
            <a:avLst>
              <a:gd name="adj" fmla="val 8793"/>
            </a:avLst>
          </a:prstGeom>
          <a:solidFill>
            <a:schemeClr val="accent6">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userDrawn="1"/>
        </p:nvSpPr>
        <p:spPr>
          <a:xfrm>
            <a:off x="1727499" y="4793214"/>
            <a:ext cx="517296" cy="517296"/>
          </a:xfrm>
          <a:prstGeom prst="ellipse">
            <a:avLst/>
          </a:prstGeom>
          <a:solidFill>
            <a:schemeClr val="accent3">
              <a:alpha val="5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userDrawn="1"/>
        </p:nvSpPr>
        <p:spPr>
          <a:xfrm>
            <a:off x="3050700" y="5792425"/>
            <a:ext cx="797379" cy="797379"/>
          </a:xfrm>
          <a:prstGeom prst="ellipse">
            <a:avLst/>
          </a:prstGeom>
          <a:solidFill>
            <a:schemeClr val="accent3">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userDrawn="1"/>
        </p:nvSpPr>
        <p:spPr>
          <a:xfrm>
            <a:off x="7570671" y="5652385"/>
            <a:ext cx="625740" cy="625740"/>
          </a:xfrm>
          <a:prstGeom prst="ellipse">
            <a:avLst/>
          </a:prstGeom>
          <a:solidFill>
            <a:schemeClr val="accent3">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nut 18"/>
          <p:cNvSpPr/>
          <p:nvPr userDrawn="1"/>
        </p:nvSpPr>
        <p:spPr>
          <a:xfrm>
            <a:off x="1303538" y="5130621"/>
            <a:ext cx="4521494" cy="4521494"/>
          </a:xfrm>
          <a:prstGeom prst="donut">
            <a:avLst>
              <a:gd name="adj" fmla="val 6243"/>
            </a:avLst>
          </a:prstGeom>
          <a:gradFill flip="none" rotWithShape="1">
            <a:gsLst>
              <a:gs pos="0">
                <a:srgbClr val="FDB330"/>
              </a:gs>
              <a:gs pos="100000">
                <a:srgbClr val="D15742"/>
              </a:gs>
            </a:gsLst>
            <a:lin ang="17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Donut 19"/>
          <p:cNvSpPr/>
          <p:nvPr userDrawn="1"/>
        </p:nvSpPr>
        <p:spPr>
          <a:xfrm>
            <a:off x="4913466" y="5563226"/>
            <a:ext cx="2239155" cy="2239155"/>
          </a:xfrm>
          <a:prstGeom prst="donut">
            <a:avLst>
              <a:gd name="adj" fmla="val 11634"/>
            </a:avLst>
          </a:prstGeom>
          <a:solidFill>
            <a:schemeClr val="accent6">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Donut 20"/>
          <p:cNvSpPr/>
          <p:nvPr userDrawn="1"/>
        </p:nvSpPr>
        <p:spPr>
          <a:xfrm>
            <a:off x="-716705" y="5125070"/>
            <a:ext cx="2961500" cy="2961500"/>
          </a:xfrm>
          <a:prstGeom prst="donut">
            <a:avLst>
              <a:gd name="adj" fmla="val 11634"/>
            </a:avLst>
          </a:prstGeom>
          <a:solidFill>
            <a:srgbClr val="2F7E20">
              <a:alpha val="6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6490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sp>
        <p:nvSpPr>
          <p:cNvPr id="6" name="Rectangle 5"/>
          <p:cNvSpPr/>
          <p:nvPr userDrawn="1"/>
        </p:nvSpPr>
        <p:spPr>
          <a:xfrm>
            <a:off x="-1" y="1358746"/>
            <a:ext cx="9144000" cy="54992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3309348" y="0"/>
            <a:ext cx="5834652" cy="6858000"/>
          </a:xfrm>
          <a:prstGeom prst="rect">
            <a:avLst/>
          </a:prstGeom>
          <a:gradFill flip="none" rotWithShape="1">
            <a:gsLst>
              <a:gs pos="83000">
                <a:schemeClr val="accent5"/>
              </a:gs>
              <a:gs pos="0">
                <a:srgbClr val="FFFFFF">
                  <a:alpha val="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0" y="2422739"/>
            <a:ext cx="9144000" cy="984885"/>
          </a:xfrm>
          <a:prstGeom prst="rect">
            <a:avLst/>
          </a:prstGeom>
        </p:spPr>
        <p:txBody>
          <a:bodyPr lIns="0" tIns="0" rIns="0" bIns="0" anchor="t" anchorCtr="0">
            <a:spAutoFit/>
          </a:bodyPr>
          <a:lstStyle>
            <a:lvl1pPr>
              <a:defRPr sz="3200" b="1" baseline="0">
                <a:solidFill>
                  <a:schemeClr val="bg1"/>
                </a:solidFill>
              </a:defRPr>
            </a:lvl1pPr>
          </a:lstStyle>
          <a:p>
            <a:r>
              <a:rPr lang="en-US" dirty="0"/>
              <a:t>Breaker slide 2</a:t>
            </a:r>
            <a:br>
              <a:rPr lang="en-US" dirty="0"/>
            </a:br>
            <a:r>
              <a:rPr lang="en-US" dirty="0"/>
              <a:t>replace title here</a:t>
            </a:r>
          </a:p>
        </p:txBody>
      </p:sp>
      <p:pic>
        <p:nvPicPr>
          <p:cNvPr id="5" name="Picture 4" descr="QlikLogo-RGB-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3395" y="398768"/>
            <a:ext cx="2172614" cy="701030"/>
          </a:xfrm>
          <a:prstGeom prst="rect">
            <a:avLst/>
          </a:prstGeom>
        </p:spPr>
      </p:pic>
      <p:sp>
        <p:nvSpPr>
          <p:cNvPr id="15" name="Donut 14"/>
          <p:cNvSpPr/>
          <p:nvPr userDrawn="1"/>
        </p:nvSpPr>
        <p:spPr>
          <a:xfrm>
            <a:off x="4880169" y="4662656"/>
            <a:ext cx="2962806" cy="2962806"/>
          </a:xfrm>
          <a:prstGeom prst="donut">
            <a:avLst>
              <a:gd name="adj" fmla="val 12018"/>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userDrawn="1"/>
        </p:nvSpPr>
        <p:spPr>
          <a:xfrm>
            <a:off x="-269369" y="5852368"/>
            <a:ext cx="1308347" cy="1308347"/>
          </a:xfrm>
          <a:prstGeom prst="ellipse">
            <a:avLst/>
          </a:prstGeom>
          <a:solidFill>
            <a:srgbClr val="696969">
              <a:alpha val="4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userDrawn="1"/>
        </p:nvSpPr>
        <p:spPr>
          <a:xfrm>
            <a:off x="6919543" y="4506837"/>
            <a:ext cx="625740" cy="625740"/>
          </a:xfrm>
          <a:prstGeom prst="ellipse">
            <a:avLst/>
          </a:prstGeom>
          <a:solidFill>
            <a:schemeClr val="accent3">
              <a:alpha val="3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nut 17"/>
          <p:cNvSpPr/>
          <p:nvPr userDrawn="1"/>
        </p:nvSpPr>
        <p:spPr>
          <a:xfrm>
            <a:off x="1840078" y="5306631"/>
            <a:ext cx="4521494" cy="4521494"/>
          </a:xfrm>
          <a:prstGeom prst="donut">
            <a:avLst>
              <a:gd name="adj" fmla="val 6243"/>
            </a:avLst>
          </a:prstGeom>
          <a:gradFill flip="none" rotWithShape="1">
            <a:gsLst>
              <a:gs pos="27000">
                <a:srgbClr val="FDB330"/>
              </a:gs>
              <a:gs pos="100000">
                <a:srgbClr val="D15742"/>
              </a:gs>
            </a:gsLst>
            <a:lin ang="17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Donut 18"/>
          <p:cNvSpPr/>
          <p:nvPr userDrawn="1"/>
        </p:nvSpPr>
        <p:spPr>
          <a:xfrm>
            <a:off x="-895688" y="4819707"/>
            <a:ext cx="3946388" cy="3946388"/>
          </a:xfrm>
          <a:prstGeom prst="donut">
            <a:avLst>
              <a:gd name="adj" fmla="val 10647"/>
            </a:avLst>
          </a:prstGeom>
          <a:gradFill flip="none" rotWithShape="1">
            <a:gsLst>
              <a:gs pos="11000">
                <a:schemeClr val="accent2"/>
              </a:gs>
              <a:gs pos="100000">
                <a:schemeClr val="accent1">
                  <a:alpha val="7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Donut 19"/>
          <p:cNvSpPr/>
          <p:nvPr userDrawn="1"/>
        </p:nvSpPr>
        <p:spPr>
          <a:xfrm>
            <a:off x="6919543" y="5031412"/>
            <a:ext cx="3153547" cy="3153547"/>
          </a:xfrm>
          <a:prstGeom prst="donut">
            <a:avLst>
              <a:gd name="adj" fmla="val 6243"/>
            </a:avLst>
          </a:prstGeom>
          <a:gradFill flip="none" rotWithShape="1">
            <a:gsLst>
              <a:gs pos="27000">
                <a:srgbClr val="FDB330">
                  <a:alpha val="66000"/>
                </a:srgbClr>
              </a:gs>
              <a:gs pos="100000">
                <a:srgbClr val="D15742">
                  <a:alpha val="66000"/>
                </a:srgbClr>
              </a:gs>
            </a:gsLst>
            <a:lin ang="17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userDrawn="1"/>
        </p:nvSpPr>
        <p:spPr>
          <a:xfrm>
            <a:off x="2016108" y="5031412"/>
            <a:ext cx="517296" cy="517296"/>
          </a:xfrm>
          <a:prstGeom prst="ellipse">
            <a:avLst/>
          </a:prstGeom>
          <a:solidFill>
            <a:schemeClr val="bg2">
              <a:alpha val="2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705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6" name="Rectangle 5"/>
          <p:cNvSpPr/>
          <p:nvPr userDrawn="1"/>
        </p:nvSpPr>
        <p:spPr>
          <a:xfrm>
            <a:off x="-1" y="1358746"/>
            <a:ext cx="9144000" cy="54992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3309348" y="0"/>
            <a:ext cx="5834652" cy="6858000"/>
          </a:xfrm>
          <a:prstGeom prst="rect">
            <a:avLst/>
          </a:prstGeom>
          <a:gradFill flip="none" rotWithShape="1">
            <a:gsLst>
              <a:gs pos="83000">
                <a:schemeClr val="accent5"/>
              </a:gs>
              <a:gs pos="0">
                <a:srgbClr val="FFFFFF">
                  <a:alpha val="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0" y="2422739"/>
            <a:ext cx="9144000" cy="984885"/>
          </a:xfrm>
          <a:prstGeom prst="rect">
            <a:avLst/>
          </a:prstGeom>
        </p:spPr>
        <p:txBody>
          <a:bodyPr lIns="0" tIns="0" rIns="0" bIns="0" anchor="t" anchorCtr="0">
            <a:spAutoFit/>
          </a:bodyPr>
          <a:lstStyle>
            <a:lvl1pPr>
              <a:defRPr sz="3200" b="1" baseline="0">
                <a:solidFill>
                  <a:schemeClr val="bg1"/>
                </a:solidFill>
              </a:defRPr>
            </a:lvl1pPr>
          </a:lstStyle>
          <a:p>
            <a:r>
              <a:rPr lang="en-US" dirty="0"/>
              <a:t>Breaker slide 3</a:t>
            </a:r>
            <a:br>
              <a:rPr lang="en-US" dirty="0"/>
            </a:br>
            <a:r>
              <a:rPr lang="en-US" dirty="0"/>
              <a:t>replace title here</a:t>
            </a:r>
          </a:p>
        </p:txBody>
      </p:sp>
      <p:pic>
        <p:nvPicPr>
          <p:cNvPr id="5" name="Picture 4" descr="QlikLogo-RGB-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3395" y="398768"/>
            <a:ext cx="2172614" cy="701030"/>
          </a:xfrm>
          <a:prstGeom prst="rect">
            <a:avLst/>
          </a:prstGeom>
        </p:spPr>
      </p:pic>
      <p:sp>
        <p:nvSpPr>
          <p:cNvPr id="14" name="Donut 13"/>
          <p:cNvSpPr/>
          <p:nvPr userDrawn="1"/>
        </p:nvSpPr>
        <p:spPr>
          <a:xfrm>
            <a:off x="7648488" y="4926435"/>
            <a:ext cx="2683177" cy="2683177"/>
          </a:xfrm>
          <a:prstGeom prst="donut">
            <a:avLst>
              <a:gd name="adj" fmla="val 10647"/>
            </a:avLst>
          </a:prstGeom>
          <a:solidFill>
            <a:schemeClr val="accent6">
              <a:alpha val="4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userDrawn="1"/>
        </p:nvSpPr>
        <p:spPr>
          <a:xfrm>
            <a:off x="-222262" y="6239699"/>
            <a:ext cx="1096703" cy="1096703"/>
          </a:xfrm>
          <a:prstGeom prst="ellipse">
            <a:avLst/>
          </a:prstGeom>
          <a:solidFill>
            <a:schemeClr val="accent6">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userDrawn="1"/>
        </p:nvSpPr>
        <p:spPr>
          <a:xfrm>
            <a:off x="6515753" y="6239699"/>
            <a:ext cx="725862" cy="725862"/>
          </a:xfrm>
          <a:prstGeom prst="ellipse">
            <a:avLst/>
          </a:prstGeom>
          <a:solidFill>
            <a:srgbClr val="2F7E20">
              <a:alpha val="2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nut 16"/>
          <p:cNvSpPr/>
          <p:nvPr userDrawn="1"/>
        </p:nvSpPr>
        <p:spPr>
          <a:xfrm>
            <a:off x="4789313" y="5062725"/>
            <a:ext cx="4265679" cy="4265679"/>
          </a:xfrm>
          <a:prstGeom prst="donut">
            <a:avLst>
              <a:gd name="adj" fmla="val 9317"/>
            </a:avLst>
          </a:prstGeom>
          <a:gradFill flip="none" rotWithShape="1">
            <a:gsLst>
              <a:gs pos="27000">
                <a:srgbClr val="FDB330"/>
              </a:gs>
              <a:gs pos="100000">
                <a:srgbClr val="D15742"/>
              </a:gs>
            </a:gsLst>
            <a:lin ang="17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Donut 17"/>
          <p:cNvSpPr/>
          <p:nvPr userDrawn="1"/>
        </p:nvSpPr>
        <p:spPr>
          <a:xfrm rot="3272447">
            <a:off x="-690109" y="5062725"/>
            <a:ext cx="2715404" cy="2715404"/>
          </a:xfrm>
          <a:prstGeom prst="donut">
            <a:avLst>
              <a:gd name="adj" fmla="val 9080"/>
            </a:avLst>
          </a:prstGeom>
          <a:gradFill flip="none" rotWithShape="1">
            <a:gsLst>
              <a:gs pos="11000">
                <a:schemeClr val="accent2"/>
              </a:gs>
              <a:gs pos="100000">
                <a:schemeClr val="accent1">
                  <a:alpha val="7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userDrawn="1"/>
        </p:nvSpPr>
        <p:spPr>
          <a:xfrm>
            <a:off x="976041" y="4793980"/>
            <a:ext cx="537490" cy="537490"/>
          </a:xfrm>
          <a:prstGeom prst="ellipse">
            <a:avLst/>
          </a:prstGeom>
          <a:solidFill>
            <a:srgbClr val="696969">
              <a:alpha val="2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360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0" y="2514917"/>
            <a:ext cx="9144000" cy="492443"/>
          </a:xfrm>
          <a:prstGeom prst="rect">
            <a:avLst/>
          </a:prstGeom>
        </p:spPr>
        <p:txBody>
          <a:bodyPr lIns="0" tIns="0" rIns="0" bIns="0" anchor="t" anchorCtr="0">
            <a:spAutoFit/>
          </a:bodyPr>
          <a:lstStyle>
            <a:lvl1pPr>
              <a:defRPr sz="3200" b="1" baseline="0">
                <a:solidFill>
                  <a:srgbClr val="8E9093"/>
                </a:solidFill>
              </a:defRPr>
            </a:lvl1pPr>
          </a:lstStyle>
          <a:p>
            <a:r>
              <a:rPr lang="en-US" dirty="0"/>
              <a:t>Thank You</a:t>
            </a:r>
          </a:p>
        </p:txBody>
      </p:sp>
      <p:pic>
        <p:nvPicPr>
          <p:cNvPr id="6" name="Picture 5" descr="QlikLogo-RGB-PP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3395" y="398768"/>
            <a:ext cx="2172614" cy="701030"/>
          </a:xfrm>
          <a:prstGeom prst="rect">
            <a:avLst/>
          </a:prstGeom>
        </p:spPr>
      </p:pic>
      <p:sp>
        <p:nvSpPr>
          <p:cNvPr id="13" name="Donut 12"/>
          <p:cNvSpPr/>
          <p:nvPr userDrawn="1"/>
        </p:nvSpPr>
        <p:spPr>
          <a:xfrm>
            <a:off x="5658623" y="5799337"/>
            <a:ext cx="3249679" cy="3249679"/>
          </a:xfrm>
          <a:prstGeom prst="donut">
            <a:avLst>
              <a:gd name="adj" fmla="val 10780"/>
            </a:avLst>
          </a:prstGeom>
          <a:gradFill flip="none" rotWithShape="1">
            <a:gsLst>
              <a:gs pos="0">
                <a:schemeClr val="accent5"/>
              </a:gs>
              <a:gs pos="100000">
                <a:schemeClr val="accent2"/>
              </a:gs>
            </a:gsLst>
            <a:lin ang="31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userDrawn="1"/>
        </p:nvSpPr>
        <p:spPr>
          <a:xfrm>
            <a:off x="7235956" y="5234656"/>
            <a:ext cx="1383361" cy="1383361"/>
          </a:xfrm>
          <a:prstGeom prst="donut">
            <a:avLst>
              <a:gd name="adj" fmla="val 10647"/>
            </a:avLst>
          </a:prstGeom>
          <a:solidFill>
            <a:schemeClr val="accent5">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userDrawn="1"/>
        </p:nvSpPr>
        <p:spPr>
          <a:xfrm>
            <a:off x="1485603" y="4453913"/>
            <a:ext cx="538110" cy="538110"/>
          </a:xfrm>
          <a:prstGeom prst="ellipse">
            <a:avLst/>
          </a:prstGeom>
          <a:solidFill>
            <a:schemeClr val="accent3">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userDrawn="1"/>
        </p:nvSpPr>
        <p:spPr>
          <a:xfrm>
            <a:off x="8833290" y="6474766"/>
            <a:ext cx="538110" cy="538110"/>
          </a:xfrm>
          <a:prstGeom prst="ellipse">
            <a:avLst/>
          </a:prstGeom>
          <a:solidFill>
            <a:schemeClr val="accent3">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nut 16"/>
          <p:cNvSpPr/>
          <p:nvPr userDrawn="1"/>
        </p:nvSpPr>
        <p:spPr>
          <a:xfrm>
            <a:off x="-545975" y="5127327"/>
            <a:ext cx="3571100" cy="3571100"/>
          </a:xfrm>
          <a:prstGeom prst="donut">
            <a:avLst>
              <a:gd name="adj" fmla="val 5446"/>
            </a:avLst>
          </a:prstGeom>
          <a:gradFill flip="none" rotWithShape="1">
            <a:gsLst>
              <a:gs pos="27000">
                <a:srgbClr val="FDB330"/>
              </a:gs>
              <a:gs pos="100000">
                <a:srgbClr val="D15742"/>
              </a:gs>
            </a:gsLst>
            <a:lin ang="17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Donut 17"/>
          <p:cNvSpPr/>
          <p:nvPr userDrawn="1"/>
        </p:nvSpPr>
        <p:spPr>
          <a:xfrm>
            <a:off x="2023713" y="5057551"/>
            <a:ext cx="2197994" cy="2197994"/>
          </a:xfrm>
          <a:prstGeom prst="donut">
            <a:avLst>
              <a:gd name="adj" fmla="val 10593"/>
            </a:avLst>
          </a:prstGeom>
          <a:gradFill flip="none" rotWithShape="1">
            <a:gsLst>
              <a:gs pos="11000">
                <a:schemeClr val="accent2">
                  <a:alpha val="70000"/>
                </a:schemeClr>
              </a:gs>
              <a:gs pos="100000">
                <a:schemeClr val="accent1">
                  <a:alpha val="7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Donut 18"/>
          <p:cNvSpPr/>
          <p:nvPr userDrawn="1"/>
        </p:nvSpPr>
        <p:spPr>
          <a:xfrm>
            <a:off x="4614445" y="6211367"/>
            <a:ext cx="2088356" cy="2088356"/>
          </a:xfrm>
          <a:prstGeom prst="donut">
            <a:avLst>
              <a:gd name="adj" fmla="val 10269"/>
            </a:avLst>
          </a:prstGeom>
          <a:gradFill flip="none" rotWithShape="1">
            <a:gsLst>
              <a:gs pos="27000">
                <a:srgbClr val="FDB330">
                  <a:alpha val="70000"/>
                </a:srgbClr>
              </a:gs>
              <a:gs pos="100000">
                <a:srgbClr val="D15742">
                  <a:alpha val="70000"/>
                </a:srgbClr>
              </a:gs>
            </a:gsLst>
            <a:lin ang="17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38752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3" name="TextBox 2"/>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96632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Lis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7" name="Text Placeholder 7"/>
          <p:cNvSpPr>
            <a:spLocks noGrp="1"/>
          </p:cNvSpPr>
          <p:nvPr>
            <p:ph type="body" sz="quarter" idx="11" hasCustomPrompt="1"/>
          </p:nvPr>
        </p:nvSpPr>
        <p:spPr>
          <a:xfrm>
            <a:off x="492124" y="1208088"/>
            <a:ext cx="7046363" cy="1486561"/>
          </a:xfrm>
          <a:prstGeom prst="rect">
            <a:avLst/>
          </a:prstGeom>
        </p:spPr>
        <p:txBody>
          <a:bodyPr wrap="square" lIns="0" tIns="0" rIns="0" bIns="0">
            <a:spAutoFit/>
          </a:bodyPr>
          <a:lstStyle>
            <a:lvl1pPr marL="169863" indent="-169863">
              <a:lnSpc>
                <a:spcPct val="120000"/>
              </a:lnSpc>
              <a:buClr>
                <a:schemeClr val="accent1"/>
              </a:buClr>
              <a:defRPr sz="1800" baseline="0">
                <a:solidFill>
                  <a:schemeClr val="bg2"/>
                </a:solidFill>
              </a:defRPr>
            </a:lvl1pPr>
            <a:lvl2pPr marL="455613" indent="-230188">
              <a:lnSpc>
                <a:spcPct val="120000"/>
              </a:lnSpc>
              <a:buClr>
                <a:schemeClr val="accent1"/>
              </a:buClr>
              <a:defRPr sz="1800" baseline="0">
                <a:solidFill>
                  <a:schemeClr val="bg2"/>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a:p>
            <a:pPr lvl="1"/>
            <a:r>
              <a:rPr lang="en-US" dirty="0"/>
              <a:t>Sub bullet style insert your own text here</a:t>
            </a:r>
          </a:p>
        </p:txBody>
      </p:sp>
      <p:sp>
        <p:nvSpPr>
          <p:cNvPr id="5" name="TextBox 4"/>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168519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Slide with titl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92125" y="1208088"/>
            <a:ext cx="7046363" cy="333425"/>
          </a:xfrm>
          <a:prstGeom prst="rect">
            <a:avLst/>
          </a:prstGeom>
        </p:spPr>
        <p:txBody>
          <a:bodyPr wrap="square" lIns="0" tIns="0" rIns="0" bIns="0">
            <a:spAutoFit/>
          </a:bodyPr>
          <a:lstStyle>
            <a:lvl1pPr marL="0" indent="0">
              <a:lnSpc>
                <a:spcPct val="110000"/>
              </a:lnSpc>
              <a:buNone/>
              <a:defRPr sz="2000" b="1" baseline="0">
                <a:solidFill>
                  <a:srgbClr val="8E9093"/>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Title for bulleted list</a:t>
            </a:r>
          </a:p>
        </p:txBody>
      </p:sp>
      <p:sp>
        <p:nvSpPr>
          <p:cNvPr id="8" name="Text Placeholder 7"/>
          <p:cNvSpPr>
            <a:spLocks noGrp="1"/>
          </p:cNvSpPr>
          <p:nvPr>
            <p:ph type="body" sz="quarter" idx="11" hasCustomPrompt="1"/>
          </p:nvPr>
        </p:nvSpPr>
        <p:spPr>
          <a:xfrm>
            <a:off x="492124" y="1639068"/>
            <a:ext cx="7046363" cy="1486561"/>
          </a:xfrm>
          <a:prstGeom prst="rect">
            <a:avLst/>
          </a:prstGeom>
        </p:spPr>
        <p:txBody>
          <a:bodyPr wrap="square" lIns="0" tIns="0" rIns="0" bIns="0">
            <a:spAutoFit/>
          </a:bodyPr>
          <a:lstStyle>
            <a:lvl1pPr marL="169863" indent="-169863">
              <a:lnSpc>
                <a:spcPct val="120000"/>
              </a:lnSpc>
              <a:buClr>
                <a:schemeClr val="accent1"/>
              </a:buClr>
              <a:defRPr sz="1800" baseline="0">
                <a:solidFill>
                  <a:schemeClr val="bg2"/>
                </a:solidFill>
              </a:defRPr>
            </a:lvl1pPr>
            <a:lvl2pPr marL="455613" indent="-230188">
              <a:lnSpc>
                <a:spcPct val="120000"/>
              </a:lnSpc>
              <a:buClr>
                <a:schemeClr val="accent1"/>
              </a:buClr>
              <a:defRPr sz="1800" baseline="0">
                <a:solidFill>
                  <a:schemeClr val="bg2"/>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a:p>
            <a:pPr lvl="1"/>
            <a:r>
              <a:rPr lang="en-US" dirty="0"/>
              <a:t>Sub bullet style insert your own text here</a:t>
            </a:r>
          </a:p>
        </p:txBody>
      </p:sp>
      <p:sp>
        <p:nvSpPr>
          <p:cNvPr id="9" name="Text Placeholder 7"/>
          <p:cNvSpPr>
            <a:spLocks noGrp="1"/>
          </p:cNvSpPr>
          <p:nvPr>
            <p:ph type="body" sz="quarter" idx="12" hasCustomPrompt="1"/>
          </p:nvPr>
        </p:nvSpPr>
        <p:spPr>
          <a:xfrm>
            <a:off x="492124" y="3728361"/>
            <a:ext cx="7046363" cy="987963"/>
          </a:xfrm>
          <a:prstGeom prst="rect">
            <a:avLst/>
          </a:prstGeom>
        </p:spPr>
        <p:txBody>
          <a:bodyPr wrap="square" lIns="0" tIns="0" rIns="0" bIns="0">
            <a:spAutoFit/>
          </a:bodyPr>
          <a:lstStyle>
            <a:lvl1pPr marL="0" indent="0">
              <a:lnSpc>
                <a:spcPct val="120000"/>
              </a:lnSpc>
              <a:buClr>
                <a:schemeClr val="accent1"/>
              </a:buClr>
              <a:buNone/>
              <a:defRPr sz="1800" baseline="0">
                <a:solidFill>
                  <a:schemeClr val="bg2"/>
                </a:solidFill>
              </a:defRPr>
            </a:lvl1pPr>
            <a:lvl2pPr marL="225425" indent="0">
              <a:lnSpc>
                <a:spcPct val="120000"/>
              </a:lnSpc>
              <a:buClr>
                <a:schemeClr val="accent1"/>
              </a:buClr>
              <a:buNone/>
              <a:defRPr sz="1600" baseline="0">
                <a:solidFill>
                  <a:srgbClr val="8C8C8C"/>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Replace this basic body copy and insert your own here. This is a section of dummy copy for color and format reference. Please insert your own copy with the same color and formatting shown here.</a:t>
            </a:r>
          </a:p>
        </p:txBody>
      </p:sp>
      <p:sp>
        <p:nvSpPr>
          <p:cNvPr id="6"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10" name="TextBox 9"/>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39766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Bulleted List Slide">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492125" y="1208088"/>
            <a:ext cx="3727790" cy="333425"/>
          </a:xfrm>
          <a:prstGeom prst="rect">
            <a:avLst/>
          </a:prstGeom>
        </p:spPr>
        <p:txBody>
          <a:bodyPr wrap="square" lIns="0" tIns="0" rIns="0" bIns="0">
            <a:spAutoFit/>
          </a:bodyPr>
          <a:lstStyle>
            <a:lvl1pPr marL="0" indent="0">
              <a:lnSpc>
                <a:spcPct val="110000"/>
              </a:lnSpc>
              <a:buNone/>
              <a:defRPr sz="2000" b="1" baseline="0">
                <a:solidFill>
                  <a:srgbClr val="8E9093"/>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Title for bulleted list #1</a:t>
            </a:r>
          </a:p>
        </p:txBody>
      </p:sp>
      <p:sp>
        <p:nvSpPr>
          <p:cNvPr id="5" name="Text Placeholder 7"/>
          <p:cNvSpPr>
            <a:spLocks noGrp="1"/>
          </p:cNvSpPr>
          <p:nvPr>
            <p:ph type="body" sz="quarter" idx="11" hasCustomPrompt="1"/>
          </p:nvPr>
        </p:nvSpPr>
        <p:spPr>
          <a:xfrm>
            <a:off x="492125" y="1639068"/>
            <a:ext cx="3727790" cy="2816156"/>
          </a:xfrm>
          <a:prstGeom prst="rect">
            <a:avLst/>
          </a:prstGeom>
        </p:spPr>
        <p:txBody>
          <a:bodyPr wrap="square" lIns="0" tIns="0" rIns="0" bIns="0">
            <a:spAutoFit/>
          </a:bodyPr>
          <a:lstStyle>
            <a:lvl1pPr marL="169863" indent="-169863">
              <a:lnSpc>
                <a:spcPct val="120000"/>
              </a:lnSpc>
              <a:buClr>
                <a:schemeClr val="accent1"/>
              </a:buClr>
              <a:defRPr sz="1800" baseline="0">
                <a:solidFill>
                  <a:srgbClr val="696969"/>
                </a:solidFill>
              </a:defRPr>
            </a:lvl1pPr>
            <a:lvl2pPr marL="455613" indent="-230188">
              <a:lnSpc>
                <a:spcPct val="120000"/>
              </a:lnSpc>
              <a:buClr>
                <a:schemeClr val="accent1"/>
              </a:buClr>
              <a:defRPr sz="1800" baseline="0">
                <a:solidFill>
                  <a:srgbClr val="696969"/>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a:p>
            <a:pPr lvl="1"/>
            <a:r>
              <a:rPr lang="en-US" dirty="0"/>
              <a:t>Sub bullet style insert your own text here</a:t>
            </a:r>
          </a:p>
        </p:txBody>
      </p:sp>
      <p:sp>
        <p:nvSpPr>
          <p:cNvPr id="6" name="Text Placeholder 4"/>
          <p:cNvSpPr>
            <a:spLocks noGrp="1"/>
          </p:cNvSpPr>
          <p:nvPr>
            <p:ph type="body" sz="quarter" idx="12" hasCustomPrompt="1"/>
          </p:nvPr>
        </p:nvSpPr>
        <p:spPr>
          <a:xfrm>
            <a:off x="4824706" y="1208088"/>
            <a:ext cx="3727790" cy="333425"/>
          </a:xfrm>
          <a:prstGeom prst="rect">
            <a:avLst/>
          </a:prstGeom>
        </p:spPr>
        <p:txBody>
          <a:bodyPr wrap="square" lIns="0" tIns="0" rIns="0" bIns="0">
            <a:spAutoFit/>
          </a:bodyPr>
          <a:lstStyle>
            <a:lvl1pPr marL="0" indent="0">
              <a:lnSpc>
                <a:spcPct val="110000"/>
              </a:lnSpc>
              <a:buNone/>
              <a:defRPr sz="2000" b="1" baseline="0">
                <a:solidFill>
                  <a:srgbClr val="8E9093"/>
                </a:solidFill>
              </a:defRPr>
            </a:lvl1pPr>
            <a:lvl2pPr marL="457200" indent="0">
              <a:buNone/>
              <a:defRPr sz="2000" b="1">
                <a:solidFill>
                  <a:srgbClr val="8C8C8C"/>
                </a:solidFill>
              </a:defRPr>
            </a:lvl2pPr>
            <a:lvl3pPr marL="914400" indent="0">
              <a:buNone/>
              <a:defRPr sz="2000" b="1">
                <a:solidFill>
                  <a:srgbClr val="8C8C8C"/>
                </a:solidFill>
              </a:defRPr>
            </a:lvl3pPr>
            <a:lvl4pPr marL="1371600" indent="0">
              <a:buNone/>
              <a:defRPr sz="2000" b="1">
                <a:solidFill>
                  <a:srgbClr val="8C8C8C"/>
                </a:solidFill>
              </a:defRPr>
            </a:lvl4pPr>
            <a:lvl5pPr marL="1828800" indent="0">
              <a:buNone/>
              <a:defRPr sz="2000" b="1">
                <a:solidFill>
                  <a:srgbClr val="8C8C8C"/>
                </a:solidFill>
              </a:defRPr>
            </a:lvl5pPr>
          </a:lstStyle>
          <a:p>
            <a:pPr lvl="0"/>
            <a:r>
              <a:rPr lang="en-US" dirty="0"/>
              <a:t>Title for bulleted list #2</a:t>
            </a:r>
          </a:p>
        </p:txBody>
      </p:sp>
      <p:sp>
        <p:nvSpPr>
          <p:cNvPr id="7" name="Text Placeholder 7"/>
          <p:cNvSpPr>
            <a:spLocks noGrp="1"/>
          </p:cNvSpPr>
          <p:nvPr>
            <p:ph type="body" sz="quarter" idx="13" hasCustomPrompt="1"/>
          </p:nvPr>
        </p:nvSpPr>
        <p:spPr>
          <a:xfrm>
            <a:off x="4824706" y="1639068"/>
            <a:ext cx="3727790" cy="2816156"/>
          </a:xfrm>
          <a:prstGeom prst="rect">
            <a:avLst/>
          </a:prstGeom>
        </p:spPr>
        <p:txBody>
          <a:bodyPr wrap="square" lIns="0" tIns="0" rIns="0" bIns="0">
            <a:spAutoFit/>
          </a:bodyPr>
          <a:lstStyle>
            <a:lvl1pPr marL="169863" indent="-169863">
              <a:lnSpc>
                <a:spcPct val="120000"/>
              </a:lnSpc>
              <a:buClr>
                <a:schemeClr val="accent1"/>
              </a:buClr>
              <a:defRPr sz="1800" baseline="0">
                <a:solidFill>
                  <a:srgbClr val="696969"/>
                </a:solidFill>
              </a:defRPr>
            </a:lvl1pPr>
            <a:lvl2pPr marL="455613" indent="-230188">
              <a:lnSpc>
                <a:spcPct val="120000"/>
              </a:lnSpc>
              <a:buClr>
                <a:schemeClr val="accent1"/>
              </a:buClr>
              <a:defRPr sz="1800" baseline="0">
                <a:solidFill>
                  <a:srgbClr val="696969"/>
                </a:solidFill>
              </a:defRPr>
            </a:lvl2pPr>
            <a:lvl3pPr>
              <a:lnSpc>
                <a:spcPct val="120000"/>
              </a:lnSpc>
              <a:defRPr sz="1600">
                <a:solidFill>
                  <a:srgbClr val="8C8C8C"/>
                </a:solidFill>
              </a:defRPr>
            </a:lvl3pPr>
            <a:lvl4pPr>
              <a:lnSpc>
                <a:spcPct val="120000"/>
              </a:lnSpc>
              <a:defRPr sz="1600">
                <a:solidFill>
                  <a:srgbClr val="8C8C8C"/>
                </a:solidFill>
              </a:defRPr>
            </a:lvl4pPr>
            <a:lvl5pPr>
              <a:lnSpc>
                <a:spcPct val="120000"/>
              </a:lnSpc>
              <a:defRPr sz="1600">
                <a:solidFill>
                  <a:srgbClr val="8C8C8C"/>
                </a:solidFill>
              </a:defRPr>
            </a:lvl5pPr>
          </a:lstStyle>
          <a:p>
            <a:pPr lvl="0"/>
            <a:r>
              <a:rPr lang="en-US" dirty="0"/>
              <a:t>Bullet #1 replace text and insert your own here</a:t>
            </a:r>
          </a:p>
          <a:p>
            <a:pPr lvl="0"/>
            <a:r>
              <a:rPr lang="en-US" dirty="0"/>
              <a:t>Bullet #2 replace text and insert your own here </a:t>
            </a:r>
          </a:p>
          <a:p>
            <a:pPr lvl="1"/>
            <a:r>
              <a:rPr lang="en-US" dirty="0"/>
              <a:t>Sub bullet style insert your own text here</a:t>
            </a:r>
          </a:p>
          <a:p>
            <a:pPr lvl="1"/>
            <a:r>
              <a:rPr lang="en-US" dirty="0"/>
              <a:t>Sub bullet style insert your own text here</a:t>
            </a:r>
          </a:p>
        </p:txBody>
      </p:sp>
      <p:sp>
        <p:nvSpPr>
          <p:cNvPr id="8"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10" name="TextBox 9"/>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321748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Image 1">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392992" y="1371142"/>
            <a:ext cx="8358016" cy="4753307"/>
          </a:xfrm>
          <a:prstGeom prst="rect">
            <a:avLst/>
          </a:prstGeom>
        </p:spPr>
        <p:txBody>
          <a:bodyPr/>
          <a:lstStyle>
            <a:lvl1pPr marL="0" indent="0" algn="ctr">
              <a:buNone/>
              <a:defRPr sz="1800">
                <a:solidFill>
                  <a:schemeClr val="bg2"/>
                </a:solidFill>
              </a:defRPr>
            </a:lvl1pPr>
          </a:lstStyle>
          <a:p>
            <a:endParaRPr lang="en-US" dirty="0"/>
          </a:p>
        </p:txBody>
      </p:sp>
      <p:sp>
        <p:nvSpPr>
          <p:cNvPr id="5"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7" name="TextBox 6"/>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219831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Image 2">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392992" y="1371142"/>
            <a:ext cx="8358016" cy="4753307"/>
          </a:xfrm>
          <a:prstGeom prst="rect">
            <a:avLst/>
          </a:prstGeom>
          <a:solidFill>
            <a:schemeClr val="bg1"/>
          </a:solidFill>
          <a:ln w="76200" cmpd="sng">
            <a:solidFill>
              <a:schemeClr val="bg1"/>
            </a:solidFill>
          </a:ln>
          <a:effectLst>
            <a:outerShdw blurRad="50800" dist="38100" dir="2700000" algn="tl" rotWithShape="0">
              <a:prstClr val="black">
                <a:alpha val="40000"/>
              </a:prstClr>
            </a:outerShdw>
          </a:effectLst>
        </p:spPr>
        <p:txBody>
          <a:bodyPr/>
          <a:lstStyle>
            <a:lvl1pPr marL="0" indent="0" algn="ctr">
              <a:buNone/>
              <a:defRPr sz="1800">
                <a:solidFill>
                  <a:schemeClr val="bg2"/>
                </a:solidFill>
              </a:defRPr>
            </a:lvl1pPr>
          </a:lstStyle>
          <a:p>
            <a:endParaRPr lang="en-US" dirty="0"/>
          </a:p>
        </p:txBody>
      </p:sp>
      <p:sp>
        <p:nvSpPr>
          <p:cNvPr id="5"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7" name="TextBox 6"/>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143818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Chart Slide 1">
    <p:spTree>
      <p:nvGrpSpPr>
        <p:cNvPr id="1" name=""/>
        <p:cNvGrpSpPr/>
        <p:nvPr/>
      </p:nvGrpSpPr>
      <p:grpSpPr>
        <a:xfrm>
          <a:off x="0" y="0"/>
          <a:ext cx="0" cy="0"/>
          <a:chOff x="0" y="0"/>
          <a:chExt cx="0" cy="0"/>
        </a:xfrm>
      </p:grpSpPr>
      <p:sp>
        <p:nvSpPr>
          <p:cNvPr id="7" name="Chart Placeholder 5"/>
          <p:cNvSpPr>
            <a:spLocks noGrp="1"/>
          </p:cNvSpPr>
          <p:nvPr>
            <p:ph type="chart" sz="quarter" idx="10"/>
          </p:nvPr>
        </p:nvSpPr>
        <p:spPr>
          <a:xfrm>
            <a:off x="2713038" y="1487488"/>
            <a:ext cx="3676650" cy="3676650"/>
          </a:xfrm>
          <a:prstGeom prst="rect">
            <a:avLst/>
          </a:prstGeom>
        </p:spPr>
        <p:txBody>
          <a:bodyPr vert="horz"/>
          <a:lstStyle>
            <a:lvl1pPr marL="0" indent="0" algn="ctr">
              <a:buNone/>
              <a:defRPr sz="1800">
                <a:solidFill>
                  <a:srgbClr val="8C8C8C"/>
                </a:solidFill>
              </a:defRPr>
            </a:lvl1pPr>
          </a:lstStyle>
          <a:p>
            <a:endParaRPr lang="en-US" dirty="0"/>
          </a:p>
        </p:txBody>
      </p:sp>
      <p:sp>
        <p:nvSpPr>
          <p:cNvPr id="9" name="Text Placeholder 8"/>
          <p:cNvSpPr>
            <a:spLocks noGrp="1"/>
          </p:cNvSpPr>
          <p:nvPr>
            <p:ph type="body" sz="quarter" idx="11" hasCustomPrompt="1"/>
          </p:nvPr>
        </p:nvSpPr>
        <p:spPr>
          <a:xfrm>
            <a:off x="512150" y="1426528"/>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10" name="Text Placeholder 8"/>
          <p:cNvSpPr>
            <a:spLocks noGrp="1"/>
          </p:cNvSpPr>
          <p:nvPr>
            <p:ph type="body" sz="quarter" idx="12" hasCustomPrompt="1"/>
          </p:nvPr>
        </p:nvSpPr>
        <p:spPr>
          <a:xfrm>
            <a:off x="512150" y="3044694"/>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11" name="Text Placeholder 8"/>
          <p:cNvSpPr>
            <a:spLocks noGrp="1"/>
          </p:cNvSpPr>
          <p:nvPr>
            <p:ph type="body" sz="quarter" idx="13" hasCustomPrompt="1"/>
          </p:nvPr>
        </p:nvSpPr>
        <p:spPr>
          <a:xfrm>
            <a:off x="512150" y="4662859"/>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12" name="Text Placeholder 8"/>
          <p:cNvSpPr>
            <a:spLocks noGrp="1"/>
          </p:cNvSpPr>
          <p:nvPr>
            <p:ph type="body" sz="quarter" idx="14" hasCustomPrompt="1"/>
          </p:nvPr>
        </p:nvSpPr>
        <p:spPr>
          <a:xfrm>
            <a:off x="6531588" y="1426528"/>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13" name="Text Placeholder 8"/>
          <p:cNvSpPr>
            <a:spLocks noGrp="1"/>
          </p:cNvSpPr>
          <p:nvPr>
            <p:ph type="body" sz="quarter" idx="15" hasCustomPrompt="1"/>
          </p:nvPr>
        </p:nvSpPr>
        <p:spPr>
          <a:xfrm>
            <a:off x="6531588" y="3044694"/>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14" name="Text Placeholder 8"/>
          <p:cNvSpPr>
            <a:spLocks noGrp="1"/>
          </p:cNvSpPr>
          <p:nvPr>
            <p:ph type="body" sz="quarter" idx="16" hasCustomPrompt="1"/>
          </p:nvPr>
        </p:nvSpPr>
        <p:spPr>
          <a:xfrm>
            <a:off x="6531588" y="4662859"/>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16" name="Text Placeholder 15"/>
          <p:cNvSpPr>
            <a:spLocks noGrp="1"/>
          </p:cNvSpPr>
          <p:nvPr>
            <p:ph type="body" sz="quarter" idx="17" hasCustomPrompt="1"/>
          </p:nvPr>
        </p:nvSpPr>
        <p:spPr>
          <a:xfrm>
            <a:off x="512150" y="6431007"/>
            <a:ext cx="7158038" cy="138499"/>
          </a:xfrm>
          <a:prstGeom prst="rect">
            <a:avLst/>
          </a:prstGeom>
        </p:spPr>
        <p:txBody>
          <a:bodyPr vert="horz" lIns="0" tIns="0" rIns="0" bIns="0">
            <a:spAutoFit/>
          </a:bodyPr>
          <a:lstStyle>
            <a:lvl1pPr marL="0" indent="0">
              <a:buNone/>
              <a:defRPr sz="900" baseline="0">
                <a:solidFill>
                  <a:srgbClr val="696969"/>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Insert source text here</a:t>
            </a:r>
          </a:p>
        </p:txBody>
      </p:sp>
      <p:sp>
        <p:nvSpPr>
          <p:cNvPr id="15"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18" name="TextBox 17"/>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343951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Chart Slide 2">
    <p:spTree>
      <p:nvGrpSpPr>
        <p:cNvPr id="1" name=""/>
        <p:cNvGrpSpPr/>
        <p:nvPr/>
      </p:nvGrpSpPr>
      <p:grpSpPr>
        <a:xfrm>
          <a:off x="0" y="0"/>
          <a:ext cx="0" cy="0"/>
          <a:chOff x="0" y="0"/>
          <a:chExt cx="0" cy="0"/>
        </a:xfrm>
      </p:grpSpPr>
      <p:sp>
        <p:nvSpPr>
          <p:cNvPr id="4" name="Chart Placeholder 5"/>
          <p:cNvSpPr>
            <a:spLocks noGrp="1"/>
          </p:cNvSpPr>
          <p:nvPr>
            <p:ph type="chart" sz="quarter" idx="10"/>
          </p:nvPr>
        </p:nvSpPr>
        <p:spPr>
          <a:xfrm>
            <a:off x="2713038" y="1487488"/>
            <a:ext cx="3676650" cy="3676650"/>
          </a:xfrm>
          <a:prstGeom prst="rect">
            <a:avLst/>
          </a:prstGeom>
        </p:spPr>
        <p:txBody>
          <a:bodyPr vert="horz"/>
          <a:lstStyle>
            <a:lvl1pPr marL="0" indent="0" algn="ctr">
              <a:buNone/>
              <a:defRPr sz="1800">
                <a:solidFill>
                  <a:srgbClr val="8C8C8C"/>
                </a:solidFill>
              </a:defRPr>
            </a:lvl1pPr>
          </a:lstStyle>
          <a:p>
            <a:endParaRPr lang="en-US" dirty="0"/>
          </a:p>
        </p:txBody>
      </p:sp>
      <p:sp>
        <p:nvSpPr>
          <p:cNvPr id="5" name="Text Placeholder 8"/>
          <p:cNvSpPr>
            <a:spLocks noGrp="1"/>
          </p:cNvSpPr>
          <p:nvPr>
            <p:ph type="body" sz="quarter" idx="11" hasCustomPrompt="1"/>
          </p:nvPr>
        </p:nvSpPr>
        <p:spPr>
          <a:xfrm>
            <a:off x="512150" y="1072841"/>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11" name="Text Placeholder 15"/>
          <p:cNvSpPr>
            <a:spLocks noGrp="1"/>
          </p:cNvSpPr>
          <p:nvPr>
            <p:ph type="body" sz="quarter" idx="17" hasCustomPrompt="1"/>
          </p:nvPr>
        </p:nvSpPr>
        <p:spPr>
          <a:xfrm>
            <a:off x="512150" y="6431007"/>
            <a:ext cx="7158038" cy="161583"/>
          </a:xfrm>
          <a:prstGeom prst="rect">
            <a:avLst/>
          </a:prstGeom>
        </p:spPr>
        <p:txBody>
          <a:bodyPr vert="horz" lIns="0" tIns="0" rIns="0" bIns="0">
            <a:spAutoFit/>
          </a:bodyPr>
          <a:lstStyle>
            <a:lvl1pPr marL="0" indent="0">
              <a:lnSpc>
                <a:spcPct val="120000"/>
              </a:lnSpc>
              <a:buNone/>
              <a:defRPr sz="900" baseline="0">
                <a:solidFill>
                  <a:srgbClr val="696969"/>
                </a:solidFill>
              </a:defRPr>
            </a:lvl1pPr>
            <a:lvl2pPr marL="457200" indent="0">
              <a:buNone/>
              <a:defRPr sz="800">
                <a:solidFill>
                  <a:srgbClr val="8C8C8C"/>
                </a:solidFill>
              </a:defRPr>
            </a:lvl2pPr>
            <a:lvl3pPr marL="914400" indent="0">
              <a:buNone/>
              <a:defRPr sz="800">
                <a:solidFill>
                  <a:srgbClr val="8C8C8C"/>
                </a:solidFill>
              </a:defRPr>
            </a:lvl3pPr>
            <a:lvl4pPr marL="1371600" indent="0">
              <a:buNone/>
              <a:defRPr sz="800">
                <a:solidFill>
                  <a:srgbClr val="8C8C8C"/>
                </a:solidFill>
              </a:defRPr>
            </a:lvl4pPr>
            <a:lvl5pPr marL="1828800" indent="0">
              <a:buNone/>
              <a:defRPr sz="800">
                <a:solidFill>
                  <a:srgbClr val="8C8C8C"/>
                </a:solidFill>
              </a:defRPr>
            </a:lvl5pPr>
          </a:lstStyle>
          <a:p>
            <a:pPr lvl="0"/>
            <a:r>
              <a:rPr lang="en-US" dirty="0"/>
              <a:t>Insert Source Text Here</a:t>
            </a:r>
          </a:p>
        </p:txBody>
      </p:sp>
      <p:sp>
        <p:nvSpPr>
          <p:cNvPr id="12" name="Text Placeholder 8"/>
          <p:cNvSpPr>
            <a:spLocks noGrp="1"/>
          </p:cNvSpPr>
          <p:nvPr>
            <p:ph type="body" sz="quarter" idx="18" hasCustomPrompt="1"/>
          </p:nvPr>
        </p:nvSpPr>
        <p:spPr>
          <a:xfrm>
            <a:off x="512150" y="1820716"/>
            <a:ext cx="2100262" cy="885114"/>
          </a:xfrm>
          <a:prstGeom prst="rect">
            <a:avLst/>
          </a:prstGeom>
        </p:spPr>
        <p:txBody>
          <a:bodyPr vert="horz" lIns="0" tIns="0" rIns="0" bIns="0">
            <a:spAutoFit/>
          </a:bodyPr>
          <a:lstStyle>
            <a:lvl1pPr marL="112713" indent="-112713">
              <a:lnSpc>
                <a:spcPct val="125000"/>
              </a:lnSpc>
              <a:buClr>
                <a:schemeClr val="accent1"/>
              </a:buClr>
              <a:buFont typeface="Arial"/>
              <a:buChar char="•"/>
              <a:defRPr sz="1400" b="0" baseline="0">
                <a:solidFill>
                  <a:srgbClr val="696969"/>
                </a:solidFill>
              </a:defRPr>
            </a:lvl1pPr>
          </a:lstStyle>
          <a:p>
            <a:pPr lvl="0"/>
            <a:r>
              <a:rPr lang="en-US" dirty="0"/>
              <a:t>Bullet #1</a:t>
            </a:r>
          </a:p>
          <a:p>
            <a:pPr lvl="0"/>
            <a:r>
              <a:rPr lang="en-US" dirty="0"/>
              <a:t>Bullet #2</a:t>
            </a:r>
          </a:p>
          <a:p>
            <a:pPr lvl="0"/>
            <a:r>
              <a:rPr lang="en-US" dirty="0"/>
              <a:t>Bullet #3</a:t>
            </a:r>
          </a:p>
        </p:txBody>
      </p:sp>
      <p:sp>
        <p:nvSpPr>
          <p:cNvPr id="17" name="Text Placeholder 8"/>
          <p:cNvSpPr>
            <a:spLocks noGrp="1"/>
          </p:cNvSpPr>
          <p:nvPr>
            <p:ph type="body" sz="quarter" idx="19" hasCustomPrompt="1"/>
          </p:nvPr>
        </p:nvSpPr>
        <p:spPr>
          <a:xfrm>
            <a:off x="512150" y="2838642"/>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18" name="Text Placeholder 8"/>
          <p:cNvSpPr>
            <a:spLocks noGrp="1"/>
          </p:cNvSpPr>
          <p:nvPr>
            <p:ph type="body" sz="quarter" idx="20" hasCustomPrompt="1"/>
          </p:nvPr>
        </p:nvSpPr>
        <p:spPr>
          <a:xfrm>
            <a:off x="512150" y="3586517"/>
            <a:ext cx="2100262" cy="854593"/>
          </a:xfrm>
          <a:prstGeom prst="rect">
            <a:avLst/>
          </a:prstGeom>
        </p:spPr>
        <p:txBody>
          <a:bodyPr vert="horz" lIns="0" tIns="0" rIns="0" bIns="0">
            <a:spAutoFit/>
          </a:bodyPr>
          <a:lstStyle>
            <a:lvl1pPr marL="112713" indent="-112713">
              <a:lnSpc>
                <a:spcPct val="120000"/>
              </a:lnSpc>
              <a:buClr>
                <a:schemeClr val="accent1"/>
              </a:buClr>
              <a:buFont typeface="Arial"/>
              <a:buChar char="•"/>
              <a:defRPr sz="1400" b="0" baseline="0">
                <a:solidFill>
                  <a:srgbClr val="696969"/>
                </a:solidFill>
              </a:defRPr>
            </a:lvl1pPr>
          </a:lstStyle>
          <a:p>
            <a:pPr lvl="0"/>
            <a:r>
              <a:rPr lang="en-US" dirty="0"/>
              <a:t>Bullet #1</a:t>
            </a:r>
          </a:p>
          <a:p>
            <a:pPr lvl="0"/>
            <a:r>
              <a:rPr lang="en-US" dirty="0"/>
              <a:t>Bullet #2</a:t>
            </a:r>
          </a:p>
          <a:p>
            <a:pPr lvl="0"/>
            <a:r>
              <a:rPr lang="en-US" dirty="0"/>
              <a:t>Bullet #3</a:t>
            </a:r>
          </a:p>
        </p:txBody>
      </p:sp>
      <p:sp>
        <p:nvSpPr>
          <p:cNvPr id="19" name="Text Placeholder 8"/>
          <p:cNvSpPr>
            <a:spLocks noGrp="1"/>
          </p:cNvSpPr>
          <p:nvPr>
            <p:ph type="body" sz="quarter" idx="21" hasCustomPrompt="1"/>
          </p:nvPr>
        </p:nvSpPr>
        <p:spPr>
          <a:xfrm>
            <a:off x="512150" y="4604443"/>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20" name="Text Placeholder 8"/>
          <p:cNvSpPr>
            <a:spLocks noGrp="1"/>
          </p:cNvSpPr>
          <p:nvPr>
            <p:ph type="body" sz="quarter" idx="22" hasCustomPrompt="1"/>
          </p:nvPr>
        </p:nvSpPr>
        <p:spPr>
          <a:xfrm>
            <a:off x="512150" y="5352318"/>
            <a:ext cx="2100262" cy="854593"/>
          </a:xfrm>
          <a:prstGeom prst="rect">
            <a:avLst/>
          </a:prstGeom>
        </p:spPr>
        <p:txBody>
          <a:bodyPr vert="horz" lIns="0" tIns="0" rIns="0" bIns="0">
            <a:spAutoFit/>
          </a:bodyPr>
          <a:lstStyle>
            <a:lvl1pPr marL="112713" indent="-112713">
              <a:lnSpc>
                <a:spcPct val="120000"/>
              </a:lnSpc>
              <a:buClr>
                <a:schemeClr val="accent1"/>
              </a:buClr>
              <a:buFont typeface="Arial"/>
              <a:buChar char="•"/>
              <a:defRPr sz="1400" b="0" baseline="0">
                <a:solidFill>
                  <a:srgbClr val="696969"/>
                </a:solidFill>
              </a:defRPr>
            </a:lvl1pPr>
          </a:lstStyle>
          <a:p>
            <a:pPr lvl="0"/>
            <a:r>
              <a:rPr lang="en-US" dirty="0"/>
              <a:t>Bullet #1</a:t>
            </a:r>
          </a:p>
          <a:p>
            <a:pPr lvl="0"/>
            <a:r>
              <a:rPr lang="en-US" dirty="0"/>
              <a:t>Bullet #2</a:t>
            </a:r>
          </a:p>
          <a:p>
            <a:pPr lvl="0"/>
            <a:r>
              <a:rPr lang="en-US" dirty="0"/>
              <a:t>Bullet #3</a:t>
            </a:r>
          </a:p>
        </p:txBody>
      </p:sp>
      <p:sp>
        <p:nvSpPr>
          <p:cNvPr id="21" name="Text Placeholder 8"/>
          <p:cNvSpPr>
            <a:spLocks noGrp="1"/>
          </p:cNvSpPr>
          <p:nvPr>
            <p:ph type="body" sz="quarter" idx="23" hasCustomPrompt="1"/>
          </p:nvPr>
        </p:nvSpPr>
        <p:spPr>
          <a:xfrm>
            <a:off x="6481900" y="1072841"/>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22" name="Text Placeholder 8"/>
          <p:cNvSpPr>
            <a:spLocks noGrp="1"/>
          </p:cNvSpPr>
          <p:nvPr>
            <p:ph type="body" sz="quarter" idx="24" hasCustomPrompt="1"/>
          </p:nvPr>
        </p:nvSpPr>
        <p:spPr>
          <a:xfrm>
            <a:off x="6481900" y="1820716"/>
            <a:ext cx="2100262" cy="854593"/>
          </a:xfrm>
          <a:prstGeom prst="rect">
            <a:avLst/>
          </a:prstGeom>
        </p:spPr>
        <p:txBody>
          <a:bodyPr vert="horz" lIns="0" tIns="0" rIns="0" bIns="0">
            <a:spAutoFit/>
          </a:bodyPr>
          <a:lstStyle>
            <a:lvl1pPr marL="112713" indent="-112713">
              <a:lnSpc>
                <a:spcPct val="120000"/>
              </a:lnSpc>
              <a:buClr>
                <a:schemeClr val="accent1"/>
              </a:buClr>
              <a:buFont typeface="Arial"/>
              <a:buChar char="•"/>
              <a:defRPr sz="1400" b="0" baseline="0">
                <a:solidFill>
                  <a:srgbClr val="696969"/>
                </a:solidFill>
              </a:defRPr>
            </a:lvl1pPr>
          </a:lstStyle>
          <a:p>
            <a:pPr lvl="0"/>
            <a:r>
              <a:rPr lang="en-US" dirty="0"/>
              <a:t>Bullet #1</a:t>
            </a:r>
          </a:p>
          <a:p>
            <a:pPr lvl="0"/>
            <a:r>
              <a:rPr lang="en-US" dirty="0"/>
              <a:t>Bullet #2</a:t>
            </a:r>
          </a:p>
          <a:p>
            <a:pPr lvl="0"/>
            <a:r>
              <a:rPr lang="en-US" dirty="0"/>
              <a:t>Bullet #3</a:t>
            </a:r>
          </a:p>
        </p:txBody>
      </p:sp>
      <p:sp>
        <p:nvSpPr>
          <p:cNvPr id="23" name="Text Placeholder 8"/>
          <p:cNvSpPr>
            <a:spLocks noGrp="1"/>
          </p:cNvSpPr>
          <p:nvPr>
            <p:ph type="body" sz="quarter" idx="25" hasCustomPrompt="1"/>
          </p:nvPr>
        </p:nvSpPr>
        <p:spPr>
          <a:xfrm>
            <a:off x="6481900" y="2838642"/>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24" name="Text Placeholder 8"/>
          <p:cNvSpPr>
            <a:spLocks noGrp="1"/>
          </p:cNvSpPr>
          <p:nvPr>
            <p:ph type="body" sz="quarter" idx="26" hasCustomPrompt="1"/>
          </p:nvPr>
        </p:nvSpPr>
        <p:spPr>
          <a:xfrm>
            <a:off x="6481900" y="3586517"/>
            <a:ext cx="2100262" cy="854593"/>
          </a:xfrm>
          <a:prstGeom prst="rect">
            <a:avLst/>
          </a:prstGeom>
        </p:spPr>
        <p:txBody>
          <a:bodyPr vert="horz" lIns="0" tIns="0" rIns="0" bIns="0">
            <a:spAutoFit/>
          </a:bodyPr>
          <a:lstStyle>
            <a:lvl1pPr marL="112713" indent="-112713">
              <a:lnSpc>
                <a:spcPct val="120000"/>
              </a:lnSpc>
              <a:buClr>
                <a:schemeClr val="accent1"/>
              </a:buClr>
              <a:buFont typeface="Arial"/>
              <a:buChar char="•"/>
              <a:defRPr sz="1400" b="0" baseline="0">
                <a:solidFill>
                  <a:srgbClr val="696969"/>
                </a:solidFill>
              </a:defRPr>
            </a:lvl1pPr>
          </a:lstStyle>
          <a:p>
            <a:pPr lvl="0"/>
            <a:r>
              <a:rPr lang="en-US" dirty="0"/>
              <a:t>Bullet #1</a:t>
            </a:r>
          </a:p>
          <a:p>
            <a:pPr lvl="0"/>
            <a:r>
              <a:rPr lang="en-US" dirty="0"/>
              <a:t>Bullet #2</a:t>
            </a:r>
          </a:p>
          <a:p>
            <a:pPr lvl="0"/>
            <a:r>
              <a:rPr lang="en-US" dirty="0"/>
              <a:t>Bullet #3</a:t>
            </a:r>
          </a:p>
        </p:txBody>
      </p:sp>
      <p:sp>
        <p:nvSpPr>
          <p:cNvPr id="25" name="Text Placeholder 8"/>
          <p:cNvSpPr>
            <a:spLocks noGrp="1"/>
          </p:cNvSpPr>
          <p:nvPr>
            <p:ph type="body" sz="quarter" idx="27" hasCustomPrompt="1"/>
          </p:nvPr>
        </p:nvSpPr>
        <p:spPr>
          <a:xfrm>
            <a:off x="6481900" y="4604443"/>
            <a:ext cx="2100262" cy="707373"/>
          </a:xfrm>
          <a:prstGeom prst="rect">
            <a:avLst/>
          </a:prstGeom>
        </p:spPr>
        <p:txBody>
          <a:bodyPr vert="horz" lIns="0" tIns="0" rIns="0" bIns="0">
            <a:spAutoFit/>
          </a:bodyPr>
          <a:lstStyle>
            <a:lvl1pPr marL="0" indent="0">
              <a:lnSpc>
                <a:spcPct val="110000"/>
              </a:lnSpc>
              <a:buNone/>
              <a:defRPr sz="1400" b="1" baseline="0">
                <a:solidFill>
                  <a:srgbClr val="8C8C8C"/>
                </a:solidFill>
              </a:defRPr>
            </a:lvl1pPr>
          </a:lstStyle>
          <a:p>
            <a:pPr lvl="0"/>
            <a:r>
              <a:rPr lang="en-US" dirty="0"/>
              <a:t>Descriptor copy for graphs/charts. Replace with your own copy</a:t>
            </a:r>
          </a:p>
        </p:txBody>
      </p:sp>
      <p:sp>
        <p:nvSpPr>
          <p:cNvPr id="26" name="Text Placeholder 8"/>
          <p:cNvSpPr>
            <a:spLocks noGrp="1"/>
          </p:cNvSpPr>
          <p:nvPr>
            <p:ph type="body" sz="quarter" idx="28" hasCustomPrompt="1"/>
          </p:nvPr>
        </p:nvSpPr>
        <p:spPr>
          <a:xfrm>
            <a:off x="6481900" y="5352318"/>
            <a:ext cx="2100262" cy="854593"/>
          </a:xfrm>
          <a:prstGeom prst="rect">
            <a:avLst/>
          </a:prstGeom>
        </p:spPr>
        <p:txBody>
          <a:bodyPr vert="horz" lIns="0" tIns="0" rIns="0" bIns="0">
            <a:spAutoFit/>
          </a:bodyPr>
          <a:lstStyle>
            <a:lvl1pPr marL="112713" indent="-112713">
              <a:lnSpc>
                <a:spcPct val="120000"/>
              </a:lnSpc>
              <a:buClr>
                <a:schemeClr val="accent1"/>
              </a:buClr>
              <a:buFont typeface="Arial"/>
              <a:buChar char="•"/>
              <a:defRPr sz="1400" b="0" baseline="0">
                <a:solidFill>
                  <a:srgbClr val="696969"/>
                </a:solidFill>
              </a:defRPr>
            </a:lvl1pPr>
          </a:lstStyle>
          <a:p>
            <a:pPr lvl="0"/>
            <a:r>
              <a:rPr lang="en-US" dirty="0"/>
              <a:t>Bullet #1</a:t>
            </a:r>
          </a:p>
          <a:p>
            <a:pPr lvl="0"/>
            <a:r>
              <a:rPr lang="en-US" dirty="0"/>
              <a:t>Bullet #2</a:t>
            </a:r>
          </a:p>
          <a:p>
            <a:pPr lvl="0"/>
            <a:r>
              <a:rPr lang="en-US" dirty="0"/>
              <a:t>Bullet #3</a:t>
            </a:r>
          </a:p>
        </p:txBody>
      </p:sp>
      <p:sp>
        <p:nvSpPr>
          <p:cNvPr id="27" name="Title 1"/>
          <p:cNvSpPr>
            <a:spLocks noGrp="1"/>
          </p:cNvSpPr>
          <p:nvPr>
            <p:ph type="title" hasCustomPrompt="1"/>
          </p:nvPr>
        </p:nvSpPr>
        <p:spPr>
          <a:xfrm>
            <a:off x="0" y="376486"/>
            <a:ext cx="9144000" cy="430887"/>
          </a:xfrm>
          <a:prstGeom prst="rect">
            <a:avLst/>
          </a:prstGeom>
        </p:spPr>
        <p:txBody>
          <a:bodyPr lIns="0" tIns="0" rIns="0" bIns="0" anchor="t" anchorCtr="0">
            <a:spAutoFit/>
          </a:bodyPr>
          <a:lstStyle>
            <a:lvl1pPr>
              <a:defRPr sz="2800" b="1">
                <a:solidFill>
                  <a:srgbClr val="8E9093"/>
                </a:solidFill>
              </a:defRPr>
            </a:lvl1pPr>
          </a:lstStyle>
          <a:p>
            <a:r>
              <a:rPr lang="en-US" dirty="0"/>
              <a:t>Main headline here</a:t>
            </a:r>
          </a:p>
        </p:txBody>
      </p:sp>
      <p:sp>
        <p:nvSpPr>
          <p:cNvPr id="29" name="TextBox 28"/>
          <p:cNvSpPr txBox="1"/>
          <p:nvPr userDrawn="1"/>
        </p:nvSpPr>
        <p:spPr>
          <a:xfrm>
            <a:off x="8224520" y="6525101"/>
            <a:ext cx="822960" cy="246221"/>
          </a:xfrm>
          <a:prstGeom prst="rect">
            <a:avLst/>
          </a:prstGeom>
          <a:noFill/>
        </p:spPr>
        <p:txBody>
          <a:bodyPr wrap="square" rtlCol="0">
            <a:spAutoFit/>
          </a:bodyPr>
          <a:lstStyle/>
          <a:p>
            <a:pPr algn="r"/>
            <a:fld id="{E8FE2E68-F185-5D47-B25F-652B0924F704}" type="slidenum">
              <a:rPr lang="en-US" sz="1000" smtClean="0">
                <a:solidFill>
                  <a:schemeClr val="tx2">
                    <a:lumMod val="40000"/>
                    <a:lumOff val="60000"/>
                  </a:schemeClr>
                </a:solidFill>
              </a:rPr>
              <a:pPr algn="r"/>
              <a:t>‹#›</a:t>
            </a:fld>
            <a:endParaRPr lang="en-US" sz="1000" dirty="0">
              <a:solidFill>
                <a:schemeClr val="tx2">
                  <a:lumMod val="40000"/>
                  <a:lumOff val="60000"/>
                </a:schemeClr>
              </a:solidFill>
            </a:endParaRPr>
          </a:p>
        </p:txBody>
      </p:sp>
    </p:spTree>
    <p:extLst>
      <p:ext uri="{BB962C8B-B14F-4D97-AF65-F5344CB8AC3E}">
        <p14:creationId xmlns:p14="http://schemas.microsoft.com/office/powerpoint/2010/main" val="294621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rot="5400000">
            <a:off x="4271281" y="1985280"/>
            <a:ext cx="601439" cy="9144002"/>
          </a:xfrm>
          <a:prstGeom prst="rect">
            <a:avLst/>
          </a:prstGeom>
          <a:gradFill flip="none" rotWithShape="1">
            <a:gsLst>
              <a:gs pos="100000">
                <a:srgbClr val="DBDAD5"/>
              </a:gs>
              <a:gs pos="0">
                <a:schemeClr val="bg1">
                  <a:alpha val="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8383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7" r:id="rId3"/>
    <p:sldLayoutId id="2147483661" r:id="rId4"/>
    <p:sldLayoutId id="2147483662" r:id="rId5"/>
    <p:sldLayoutId id="2147483664" r:id="rId6"/>
    <p:sldLayoutId id="2147483676" r:id="rId7"/>
    <p:sldLayoutId id="2147483665" r:id="rId8"/>
    <p:sldLayoutId id="2147483666" r:id="rId9"/>
    <p:sldLayoutId id="2147483681" r:id="rId10"/>
    <p:sldLayoutId id="2147483663" r:id="rId11"/>
    <p:sldLayoutId id="2147483667" r:id="rId12"/>
    <p:sldLayoutId id="2147483668" r:id="rId13"/>
    <p:sldLayoutId id="2147483678" r:id="rId14"/>
    <p:sldLayoutId id="2147483682" r:id="rId15"/>
    <p:sldLayoutId id="2147483669" r:id="rId16"/>
    <p:sldLayoutId id="2147483679" r:id="rId17"/>
    <p:sldLayoutId id="2147483670" r:id="rId18"/>
    <p:sldLayoutId id="2147483671" r:id="rId19"/>
    <p:sldLayoutId id="2147483673" r:id="rId20"/>
    <p:sldLayoutId id="2147483674" r:id="rId21"/>
    <p:sldLayoutId id="2147483675" r:id="rId22"/>
    <p:sldLayoutId id="2147483672" r:id="rId23"/>
    <p:sldLayoutId id="2147483680" r:id="rId2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3.jpe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11" Type="http://schemas.microsoft.com/office/2007/relationships/diagramDrawing" Target="../diagrams/drawing1.xml"/><Relationship Id="rId5" Type="http://schemas.openxmlformats.org/officeDocument/2006/relationships/image" Target="../media/image5.jpg"/><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Liquidity Management Dashboard</a:t>
            </a:r>
          </a:p>
        </p:txBody>
      </p:sp>
      <p:sp>
        <p:nvSpPr>
          <p:cNvPr id="3" name="Text Placeholder 10"/>
          <p:cNvSpPr txBox="1">
            <a:spLocks/>
          </p:cNvSpPr>
          <p:nvPr/>
        </p:nvSpPr>
        <p:spPr>
          <a:xfrm>
            <a:off x="1746738" y="3446606"/>
            <a:ext cx="5673970" cy="65740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bg2"/>
                </a:solidFill>
              </a:rPr>
              <a:t>Qlik Sense Component Documentation</a:t>
            </a:r>
          </a:p>
        </p:txBody>
      </p:sp>
    </p:spTree>
    <p:extLst>
      <p:ext uri="{BB962C8B-B14F-4D97-AF65-F5344CB8AC3E}">
        <p14:creationId xmlns:p14="http://schemas.microsoft.com/office/powerpoint/2010/main" val="400636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6486"/>
            <a:ext cx="9144000" cy="430887"/>
          </a:xfrm>
        </p:spPr>
        <p:txBody>
          <a:bodyPr/>
          <a:lstStyle/>
          <a:p>
            <a:r>
              <a:rPr lang="en-US" dirty="0"/>
              <a:t>What does this document cover?</a:t>
            </a: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95687" y="4809630"/>
            <a:ext cx="2736815" cy="2026846"/>
          </a:xfrm>
          <a:prstGeom prst="rect">
            <a:avLst/>
          </a:prstGeom>
        </p:spPr>
      </p:pic>
      <p:sp>
        <p:nvSpPr>
          <p:cNvPr id="4" name="TextBox 3"/>
          <p:cNvSpPr txBox="1"/>
          <p:nvPr/>
        </p:nvSpPr>
        <p:spPr>
          <a:xfrm>
            <a:off x="344447" y="1549709"/>
            <a:ext cx="8460488" cy="5170646"/>
          </a:xfrm>
          <a:prstGeom prst="rect">
            <a:avLst/>
          </a:prstGeom>
          <a:noFill/>
        </p:spPr>
        <p:txBody>
          <a:bodyPr wrap="square" rtlCol="0">
            <a:spAutoFit/>
          </a:bodyPr>
          <a:lstStyle/>
          <a:p>
            <a:endParaRPr lang="en-US" sz="2800" dirty="0"/>
          </a:p>
          <a:p>
            <a:pPr marL="457200" indent="-457200">
              <a:buFont typeface="Arial"/>
              <a:buChar char="•"/>
            </a:pPr>
            <a:r>
              <a:rPr lang="en-US" sz="2400" dirty="0"/>
              <a:t>Overview of Qlik Sense (QS) architecture</a:t>
            </a:r>
          </a:p>
          <a:p>
            <a:pPr marL="457200" indent="-457200">
              <a:buFont typeface="Arial"/>
              <a:buChar char="•"/>
            </a:pPr>
            <a:r>
              <a:rPr lang="en-US" sz="2400" dirty="0"/>
              <a:t>Data model description</a:t>
            </a:r>
          </a:p>
          <a:p>
            <a:pPr marL="457200" indent="-457200">
              <a:buFont typeface="Arial"/>
              <a:buChar char="•"/>
            </a:pPr>
            <a:r>
              <a:rPr lang="en-US" sz="2400" dirty="0"/>
              <a:t>Expressions</a:t>
            </a:r>
          </a:p>
          <a:p>
            <a:pPr marL="457200" indent="-457200">
              <a:buFont typeface="Arial"/>
              <a:buChar char="•"/>
            </a:pPr>
            <a:r>
              <a:rPr lang="en-US" sz="2400" dirty="0" err="1"/>
              <a:t>Visualisations</a:t>
            </a:r>
            <a:endParaRPr lang="en-US" sz="2400" dirty="0"/>
          </a:p>
          <a:p>
            <a:pPr marL="457200" indent="-457200">
              <a:buFont typeface="Arial"/>
              <a:buChar char="•"/>
            </a:pPr>
            <a:r>
              <a:rPr lang="en-US" sz="2400" dirty="0"/>
              <a:t>Custom extensions</a:t>
            </a:r>
          </a:p>
          <a:p>
            <a:pPr marL="457200" indent="-457200">
              <a:buFont typeface="Arial"/>
              <a:buChar char="•"/>
            </a:pPr>
            <a:r>
              <a:rPr lang="en-US" sz="2400" dirty="0"/>
              <a:t>Roles and responsibilities of a QS developer</a:t>
            </a:r>
          </a:p>
          <a:p>
            <a:pPr marL="457200" indent="-457200">
              <a:buFont typeface="Arial"/>
              <a:buChar char="•"/>
            </a:pPr>
            <a:r>
              <a:rPr lang="en-US" sz="2400" dirty="0"/>
              <a:t>Individual object detail</a:t>
            </a:r>
            <a:endParaRPr lang="en-US" sz="2800" dirty="0"/>
          </a:p>
          <a:p>
            <a:endParaRPr lang="en-US" sz="2800" dirty="0"/>
          </a:p>
          <a:p>
            <a:endParaRPr lang="en-US" sz="2800" dirty="0"/>
          </a:p>
          <a:p>
            <a:endParaRPr lang="en-US" sz="2800" dirty="0"/>
          </a:p>
          <a:p>
            <a:pPr marL="457200" indent="-457200">
              <a:buFont typeface="Arial"/>
              <a:buChar char="•"/>
            </a:pPr>
            <a:endParaRPr lang="en-US" sz="2800" dirty="0"/>
          </a:p>
          <a:p>
            <a:endParaRPr lang="en-US" dirty="0"/>
          </a:p>
        </p:txBody>
      </p:sp>
    </p:spTree>
    <p:extLst>
      <p:ext uri="{BB962C8B-B14F-4D97-AF65-F5344CB8AC3E}">
        <p14:creationId xmlns:p14="http://schemas.microsoft.com/office/powerpoint/2010/main" val="159543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E488782-3C44-4465-8108-E617C0ABA0B0}"/>
              </a:ext>
            </a:extLst>
          </p:cNvPr>
          <p:cNvSpPr txBox="1"/>
          <p:nvPr/>
        </p:nvSpPr>
        <p:spPr>
          <a:xfrm>
            <a:off x="7280867" y="3076066"/>
            <a:ext cx="1723027" cy="2804832"/>
          </a:xfrm>
          <a:prstGeom prst="rect">
            <a:avLst/>
          </a:prstGeom>
          <a:solidFill>
            <a:schemeClr val="accent2">
              <a:alpha val="5000"/>
            </a:schemeClr>
          </a:solidFill>
          <a:ln>
            <a:solidFill>
              <a:schemeClr val="accent2"/>
            </a:solidFill>
            <a:prstDash val="sysDash"/>
          </a:ln>
        </p:spPr>
        <p:txBody>
          <a:bodyPr wrap="square" rtlCol="0">
            <a:spAutoFit/>
          </a:bodyPr>
          <a:lstStyle/>
          <a:p>
            <a:pPr marL="285750" indent="-285750">
              <a:spcBef>
                <a:spcPts val="600"/>
              </a:spcBef>
              <a:spcAft>
                <a:spcPts val="600"/>
              </a:spcAft>
              <a:buFont typeface="Arial" panose="020B0604020202020204" pitchFamily="34" charset="0"/>
              <a:buChar char="•"/>
            </a:pPr>
            <a:endParaRPr lang="en-US" sz="1400" dirty="0"/>
          </a:p>
        </p:txBody>
      </p:sp>
      <p:sp>
        <p:nvSpPr>
          <p:cNvPr id="26" name="TextBox 25"/>
          <p:cNvSpPr txBox="1"/>
          <p:nvPr/>
        </p:nvSpPr>
        <p:spPr>
          <a:xfrm>
            <a:off x="3543614" y="3052975"/>
            <a:ext cx="1723027" cy="2804832"/>
          </a:xfrm>
          <a:prstGeom prst="rect">
            <a:avLst/>
          </a:prstGeom>
          <a:solidFill>
            <a:schemeClr val="accent2">
              <a:alpha val="5000"/>
            </a:schemeClr>
          </a:solidFill>
          <a:ln>
            <a:solidFill>
              <a:schemeClr val="accent2"/>
            </a:solidFill>
            <a:prstDash val="sysDash"/>
          </a:ln>
        </p:spPr>
        <p:txBody>
          <a:bodyPr wrap="square" rtlCol="0">
            <a:spAutoFit/>
          </a:bodyPr>
          <a:lstStyle/>
          <a:p>
            <a:pPr marL="285750" indent="-285750">
              <a:spcBef>
                <a:spcPts val="600"/>
              </a:spcBef>
              <a:spcAft>
                <a:spcPts val="600"/>
              </a:spcAft>
              <a:buFont typeface="Arial" panose="020B0604020202020204" pitchFamily="34" charset="0"/>
              <a:buChar char="•"/>
            </a:pPr>
            <a:endParaRPr lang="en-US" sz="1400" dirty="0"/>
          </a:p>
        </p:txBody>
      </p:sp>
      <p:sp>
        <p:nvSpPr>
          <p:cNvPr id="29" name="TextBox 28">
            <a:extLst>
              <a:ext uri="{FF2B5EF4-FFF2-40B4-BE49-F238E27FC236}">
                <a16:creationId xmlns:a16="http://schemas.microsoft.com/office/drawing/2014/main" id="{66676498-C0CF-440E-8B39-3AD753CF2E8E}"/>
              </a:ext>
            </a:extLst>
          </p:cNvPr>
          <p:cNvSpPr txBox="1"/>
          <p:nvPr/>
        </p:nvSpPr>
        <p:spPr>
          <a:xfrm>
            <a:off x="128383" y="3052975"/>
            <a:ext cx="1723027" cy="2804832"/>
          </a:xfrm>
          <a:prstGeom prst="rect">
            <a:avLst/>
          </a:prstGeom>
          <a:solidFill>
            <a:schemeClr val="accent2">
              <a:alpha val="5000"/>
            </a:schemeClr>
          </a:solidFill>
          <a:ln>
            <a:solidFill>
              <a:schemeClr val="accent2"/>
            </a:solidFill>
            <a:prstDash val="sysDash"/>
          </a:ln>
        </p:spPr>
        <p:txBody>
          <a:bodyPr wrap="square" rtlCol="0">
            <a:spAutoFit/>
          </a:bodyPr>
          <a:lstStyle/>
          <a:p>
            <a:pPr marL="285750" indent="-285750">
              <a:spcBef>
                <a:spcPts val="600"/>
              </a:spcBef>
              <a:spcAft>
                <a:spcPts val="600"/>
              </a:spcAft>
              <a:buFont typeface="Arial" panose="020B0604020202020204" pitchFamily="34" charset="0"/>
              <a:buChar char="•"/>
            </a:pPr>
            <a:endParaRPr lang="en-US" sz="1400" dirty="0"/>
          </a:p>
        </p:txBody>
      </p:sp>
      <p:sp>
        <p:nvSpPr>
          <p:cNvPr id="3" name="Title 2"/>
          <p:cNvSpPr>
            <a:spLocks noGrp="1"/>
          </p:cNvSpPr>
          <p:nvPr>
            <p:ph type="title"/>
          </p:nvPr>
        </p:nvSpPr>
        <p:spPr/>
        <p:txBody>
          <a:bodyPr/>
          <a:lstStyle/>
          <a:p>
            <a:r>
              <a:rPr lang="en-US" dirty="0">
                <a:solidFill>
                  <a:schemeClr val="accent1"/>
                </a:solidFill>
              </a:rPr>
              <a:t>Qlik Sense</a:t>
            </a:r>
            <a:r>
              <a:rPr lang="en-US" dirty="0"/>
              <a:t> Architecture</a:t>
            </a:r>
          </a:p>
        </p:txBody>
      </p:sp>
      <p:grpSp>
        <p:nvGrpSpPr>
          <p:cNvPr id="5" name="Group 4"/>
          <p:cNvGrpSpPr/>
          <p:nvPr/>
        </p:nvGrpSpPr>
        <p:grpSpPr>
          <a:xfrm>
            <a:off x="414617" y="1352165"/>
            <a:ext cx="1174006" cy="895170"/>
            <a:chOff x="1121598" y="1010251"/>
            <a:chExt cx="987728" cy="723900"/>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598" y="1010251"/>
              <a:ext cx="987728" cy="723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449" y="1352514"/>
              <a:ext cx="373745" cy="302644"/>
            </a:xfrm>
            <a:prstGeom prst="rect">
              <a:avLst/>
            </a:prstGeom>
          </p:spPr>
        </p:pic>
      </p:grpSp>
      <p:sp>
        <p:nvSpPr>
          <p:cNvPr id="6" name="TextBox 5"/>
          <p:cNvSpPr txBox="1"/>
          <p:nvPr/>
        </p:nvSpPr>
        <p:spPr>
          <a:xfrm>
            <a:off x="596198" y="2364439"/>
            <a:ext cx="796052" cy="369332"/>
          </a:xfrm>
          <a:prstGeom prst="rect">
            <a:avLst/>
          </a:prstGeom>
          <a:noFill/>
        </p:spPr>
        <p:txBody>
          <a:bodyPr wrap="none" rtlCol="0">
            <a:spAutoFit/>
          </a:bodyPr>
          <a:lstStyle/>
          <a:p>
            <a:pPr algn="ctr"/>
            <a:r>
              <a:rPr lang="en-US" b="1" dirty="0">
                <a:solidFill>
                  <a:schemeClr val="tx1">
                    <a:lumMod val="75000"/>
                  </a:schemeClr>
                </a:solidFill>
              </a:rPr>
              <a:t>Tier 1</a:t>
            </a: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353" y="1392810"/>
            <a:ext cx="1096043" cy="8927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p:cNvSpPr txBox="1"/>
          <p:nvPr/>
        </p:nvSpPr>
        <p:spPr>
          <a:xfrm>
            <a:off x="3801840" y="2318024"/>
            <a:ext cx="796052" cy="369332"/>
          </a:xfrm>
          <a:prstGeom prst="rect">
            <a:avLst/>
          </a:prstGeom>
          <a:noFill/>
        </p:spPr>
        <p:txBody>
          <a:bodyPr wrap="none" rtlCol="0">
            <a:spAutoFit/>
          </a:bodyPr>
          <a:lstStyle/>
          <a:p>
            <a:r>
              <a:rPr lang="en-US" b="1" dirty="0">
                <a:solidFill>
                  <a:schemeClr val="tx1">
                    <a:lumMod val="75000"/>
                  </a:schemeClr>
                </a:solidFill>
              </a:rPr>
              <a:t>Tier 3</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47" y="1439954"/>
            <a:ext cx="1040611" cy="892725"/>
          </a:xfrm>
          <a:prstGeom prst="rect">
            <a:avLst/>
          </a:prstGeom>
        </p:spPr>
      </p:pic>
      <p:sp>
        <p:nvSpPr>
          <p:cNvPr id="17" name="TextBox 16"/>
          <p:cNvSpPr txBox="1"/>
          <p:nvPr/>
        </p:nvSpPr>
        <p:spPr>
          <a:xfrm>
            <a:off x="2071456" y="2364439"/>
            <a:ext cx="796052" cy="369332"/>
          </a:xfrm>
          <a:prstGeom prst="rect">
            <a:avLst/>
          </a:prstGeom>
          <a:noFill/>
        </p:spPr>
        <p:txBody>
          <a:bodyPr wrap="none" rtlCol="0">
            <a:spAutoFit/>
          </a:bodyPr>
          <a:lstStyle/>
          <a:p>
            <a:r>
              <a:rPr lang="en-US" b="1" dirty="0">
                <a:solidFill>
                  <a:schemeClr val="tx1">
                    <a:lumMod val="75000"/>
                  </a:schemeClr>
                </a:solidFill>
              </a:rPr>
              <a:t>Tier 2</a:t>
            </a:r>
          </a:p>
        </p:txBody>
      </p:sp>
      <p:pic>
        <p:nvPicPr>
          <p:cNvPr id="19"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997" y="1359214"/>
            <a:ext cx="1345341" cy="8927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2" name="Group 21"/>
          <p:cNvGrpSpPr/>
          <p:nvPr/>
        </p:nvGrpSpPr>
        <p:grpSpPr>
          <a:xfrm>
            <a:off x="7334421" y="1384074"/>
            <a:ext cx="1071920" cy="892725"/>
            <a:chOff x="3832880" y="3094238"/>
            <a:chExt cx="773770" cy="727263"/>
          </a:xfrm>
        </p:grpSpPr>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2880" y="3094238"/>
              <a:ext cx="773770" cy="727263"/>
            </a:xfrm>
            <a:prstGeom prst="rect">
              <a:avLst/>
            </a:prstGeom>
          </p:spPr>
        </p:pic>
        <p:graphicFrame>
          <p:nvGraphicFramePr>
            <p:cNvPr id="25" name="Diagram 24"/>
            <p:cNvGraphicFramePr/>
            <p:nvPr>
              <p:extLst>
                <p:ext uri="{D42A27DB-BD31-4B8C-83A1-F6EECF244321}">
                  <p14:modId xmlns:p14="http://schemas.microsoft.com/office/powerpoint/2010/main" val="3480015320"/>
                </p:ext>
              </p:extLst>
            </p:nvPr>
          </p:nvGraphicFramePr>
          <p:xfrm>
            <a:off x="4155467" y="3375670"/>
            <a:ext cx="352302" cy="3456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3" name="TextBox 22"/>
          <p:cNvSpPr txBox="1"/>
          <p:nvPr/>
        </p:nvSpPr>
        <p:spPr>
          <a:xfrm>
            <a:off x="7174316" y="2317815"/>
            <a:ext cx="1804169" cy="369332"/>
          </a:xfrm>
          <a:prstGeom prst="rect">
            <a:avLst/>
          </a:prstGeom>
          <a:noFill/>
        </p:spPr>
        <p:txBody>
          <a:bodyPr wrap="square" rtlCol="0">
            <a:spAutoFit/>
          </a:bodyPr>
          <a:lstStyle/>
          <a:p>
            <a:r>
              <a:rPr lang="en-US" b="1" dirty="0">
                <a:solidFill>
                  <a:schemeClr val="tx1">
                    <a:lumMod val="75000"/>
                  </a:schemeClr>
                </a:solidFill>
              </a:rPr>
              <a:t>Front End Dev</a:t>
            </a:r>
            <a:endParaRPr lang="en-US" sz="1000" b="1" dirty="0">
              <a:solidFill>
                <a:schemeClr val="tx1">
                  <a:lumMod val="75000"/>
                </a:schemeClr>
              </a:solidFill>
            </a:endParaRPr>
          </a:p>
        </p:txBody>
      </p:sp>
      <p:sp>
        <p:nvSpPr>
          <p:cNvPr id="33" name="TextBox 32"/>
          <p:cNvSpPr txBox="1"/>
          <p:nvPr/>
        </p:nvSpPr>
        <p:spPr>
          <a:xfrm>
            <a:off x="1831238" y="3076066"/>
            <a:ext cx="1712376" cy="255454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Transformation step</a:t>
            </a:r>
          </a:p>
          <a:p>
            <a:pPr marL="285750" indent="-285750">
              <a:spcBef>
                <a:spcPts val="600"/>
              </a:spcBef>
              <a:spcAft>
                <a:spcPts val="600"/>
              </a:spcAft>
              <a:buFont typeface="Arial" panose="020B0604020202020204" pitchFamily="34" charset="0"/>
              <a:buChar char="•"/>
            </a:pPr>
            <a:r>
              <a:rPr lang="en-US" sz="1400" dirty="0"/>
              <a:t>Data is read from QVDs stored in T1</a:t>
            </a:r>
          </a:p>
          <a:p>
            <a:pPr marL="285750" indent="-285750">
              <a:spcBef>
                <a:spcPts val="600"/>
              </a:spcBef>
              <a:spcAft>
                <a:spcPts val="600"/>
              </a:spcAft>
              <a:buFont typeface="Arial" panose="020B0604020202020204" pitchFamily="34" charset="0"/>
              <a:buChar char="•"/>
            </a:pPr>
            <a:r>
              <a:rPr lang="en-US" sz="1400" dirty="0"/>
              <a:t>Blending/Merging/Joining of data occurs on a table by table basis</a:t>
            </a:r>
          </a:p>
        </p:txBody>
      </p:sp>
      <p:sp>
        <p:nvSpPr>
          <p:cNvPr id="35" name="TextBox 34"/>
          <p:cNvSpPr txBox="1"/>
          <p:nvPr/>
        </p:nvSpPr>
        <p:spPr>
          <a:xfrm>
            <a:off x="5461940" y="3076066"/>
            <a:ext cx="1712376" cy="301621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Wireframes</a:t>
            </a:r>
          </a:p>
          <a:p>
            <a:pPr marL="285750" indent="-285750">
              <a:spcBef>
                <a:spcPts val="600"/>
              </a:spcBef>
              <a:spcAft>
                <a:spcPts val="600"/>
              </a:spcAft>
              <a:buFont typeface="Arial" panose="020B0604020202020204" pitchFamily="34" charset="0"/>
              <a:buChar char="•"/>
            </a:pPr>
            <a:r>
              <a:rPr lang="en-US" sz="1400" dirty="0"/>
              <a:t>Low Fidelity Prototyping</a:t>
            </a:r>
          </a:p>
          <a:p>
            <a:pPr marL="285750" indent="-285750">
              <a:spcBef>
                <a:spcPts val="600"/>
              </a:spcBef>
              <a:spcAft>
                <a:spcPts val="600"/>
              </a:spcAft>
              <a:buFont typeface="Arial" panose="020B0604020202020204" pitchFamily="34" charset="0"/>
              <a:buChar char="•"/>
            </a:pPr>
            <a:r>
              <a:rPr lang="en-US" sz="1400" dirty="0"/>
              <a:t>Visualisation development</a:t>
            </a:r>
          </a:p>
          <a:p>
            <a:pPr marL="285750" indent="-285750">
              <a:spcBef>
                <a:spcPts val="600"/>
              </a:spcBef>
              <a:spcAft>
                <a:spcPts val="600"/>
              </a:spcAft>
              <a:buFont typeface="Arial" panose="020B0604020202020204" pitchFamily="34" charset="0"/>
              <a:buChar char="•"/>
            </a:pPr>
            <a:r>
              <a:rPr lang="en-US" sz="1400" dirty="0"/>
              <a:t>Master library creation</a:t>
            </a:r>
          </a:p>
          <a:p>
            <a:pPr marL="285750" indent="-285750">
              <a:spcBef>
                <a:spcPts val="600"/>
              </a:spcBef>
              <a:spcAft>
                <a:spcPts val="600"/>
              </a:spcAft>
              <a:buFont typeface="Arial" panose="020B0604020202020204" pitchFamily="34" charset="0"/>
              <a:buChar char="•"/>
            </a:pPr>
            <a:r>
              <a:rPr lang="en-US" sz="1400" dirty="0"/>
              <a:t>Consumption of expressions</a:t>
            </a:r>
          </a:p>
          <a:p>
            <a:pPr marL="285750" indent="-285750">
              <a:spcBef>
                <a:spcPts val="600"/>
              </a:spcBef>
              <a:spcAft>
                <a:spcPts val="600"/>
              </a:spcAft>
              <a:buFont typeface="Arial" panose="020B0604020202020204" pitchFamily="34" charset="0"/>
              <a:buChar char="•"/>
            </a:pPr>
            <a:endParaRPr lang="en-US" sz="1400" dirty="0"/>
          </a:p>
        </p:txBody>
      </p:sp>
      <p:sp>
        <p:nvSpPr>
          <p:cNvPr id="36" name="TextBox 35"/>
          <p:cNvSpPr txBox="1"/>
          <p:nvPr/>
        </p:nvSpPr>
        <p:spPr>
          <a:xfrm>
            <a:off x="134930" y="3076066"/>
            <a:ext cx="1712376" cy="227754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Data extraction from DBs, API’s, flat files </a:t>
            </a:r>
          </a:p>
          <a:p>
            <a:pPr marL="285750" indent="-285750">
              <a:spcBef>
                <a:spcPts val="600"/>
              </a:spcBef>
              <a:spcAft>
                <a:spcPts val="600"/>
              </a:spcAft>
              <a:buFont typeface="Arial" panose="020B0604020202020204" pitchFamily="34" charset="0"/>
              <a:buChar char="•"/>
            </a:pPr>
            <a:r>
              <a:rPr lang="en-US" sz="1400" dirty="0"/>
              <a:t>Extracting data only</a:t>
            </a:r>
          </a:p>
          <a:p>
            <a:pPr marL="285750" indent="-285750">
              <a:spcBef>
                <a:spcPts val="600"/>
              </a:spcBef>
              <a:spcAft>
                <a:spcPts val="600"/>
              </a:spcAft>
              <a:buFont typeface="Arial" panose="020B0604020202020204" pitchFamily="34" charset="0"/>
              <a:buChar char="•"/>
            </a:pPr>
            <a:r>
              <a:rPr lang="en-US" sz="1400" dirty="0"/>
              <a:t>No transformation</a:t>
            </a:r>
          </a:p>
          <a:p>
            <a:pPr marL="285750" indent="-285750">
              <a:spcBef>
                <a:spcPts val="600"/>
              </a:spcBef>
              <a:spcAft>
                <a:spcPts val="600"/>
              </a:spcAft>
              <a:buFont typeface="Arial" panose="020B0604020202020204" pitchFamily="34" charset="0"/>
              <a:buChar char="•"/>
            </a:pPr>
            <a:r>
              <a:rPr lang="en-US" sz="1400" dirty="0"/>
              <a:t>Store as QVDs</a:t>
            </a:r>
          </a:p>
        </p:txBody>
      </p:sp>
      <p:sp>
        <p:nvSpPr>
          <p:cNvPr id="37" name="TextBox 36"/>
          <p:cNvSpPr txBox="1"/>
          <p:nvPr/>
        </p:nvSpPr>
        <p:spPr>
          <a:xfrm>
            <a:off x="3554265" y="3076066"/>
            <a:ext cx="1712376" cy="184665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Complex Expressions</a:t>
            </a:r>
          </a:p>
          <a:p>
            <a:pPr marL="285750" indent="-285750">
              <a:spcBef>
                <a:spcPts val="600"/>
              </a:spcBef>
              <a:spcAft>
                <a:spcPts val="600"/>
              </a:spcAft>
              <a:buFont typeface="Arial" panose="020B0604020202020204" pitchFamily="34" charset="0"/>
              <a:buChar char="•"/>
            </a:pPr>
            <a:r>
              <a:rPr lang="en-US" sz="1400" dirty="0"/>
              <a:t>Data Modeling</a:t>
            </a:r>
          </a:p>
          <a:p>
            <a:pPr marL="285750" indent="-285750">
              <a:spcBef>
                <a:spcPts val="600"/>
              </a:spcBef>
              <a:spcAft>
                <a:spcPts val="600"/>
              </a:spcAft>
              <a:buFont typeface="Arial" panose="020B0604020202020204" pitchFamily="34" charset="0"/>
              <a:buChar char="•"/>
            </a:pPr>
            <a:r>
              <a:rPr lang="en-US" sz="1400" dirty="0"/>
              <a:t>Final data model script</a:t>
            </a:r>
          </a:p>
          <a:p>
            <a:pPr marL="285750" indent="-285750">
              <a:spcBef>
                <a:spcPts val="600"/>
              </a:spcBef>
              <a:spcAft>
                <a:spcPts val="600"/>
              </a:spcAft>
              <a:buFont typeface="Arial" panose="020B0604020202020204" pitchFamily="34" charset="0"/>
              <a:buChar char="•"/>
            </a:pPr>
            <a:endParaRPr lang="en-US" sz="1400" dirty="0"/>
          </a:p>
        </p:txBody>
      </p:sp>
      <p:sp>
        <p:nvSpPr>
          <p:cNvPr id="39" name="TextBox 38"/>
          <p:cNvSpPr txBox="1"/>
          <p:nvPr/>
        </p:nvSpPr>
        <p:spPr>
          <a:xfrm>
            <a:off x="7300130" y="3076065"/>
            <a:ext cx="1591825" cy="227754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Responsive Designs</a:t>
            </a:r>
          </a:p>
          <a:p>
            <a:pPr marL="285750" indent="-285750">
              <a:spcBef>
                <a:spcPts val="600"/>
              </a:spcBef>
              <a:spcAft>
                <a:spcPts val="600"/>
              </a:spcAft>
              <a:buFont typeface="Arial" panose="020B0604020202020204" pitchFamily="34" charset="0"/>
              <a:buChar char="•"/>
            </a:pPr>
            <a:r>
              <a:rPr lang="en-US" sz="1400" dirty="0"/>
              <a:t>Advanced Visualization</a:t>
            </a:r>
          </a:p>
          <a:p>
            <a:pPr marL="285750" indent="-285750">
              <a:spcBef>
                <a:spcPts val="600"/>
              </a:spcBef>
              <a:spcAft>
                <a:spcPts val="600"/>
              </a:spcAft>
              <a:buFont typeface="Arial" panose="020B0604020202020204" pitchFamily="34" charset="0"/>
              <a:buChar char="•"/>
            </a:pPr>
            <a:r>
              <a:rPr lang="en-US" sz="1400" dirty="0"/>
              <a:t>Web Integration</a:t>
            </a:r>
          </a:p>
          <a:p>
            <a:pPr marL="285750" indent="-285750">
              <a:spcBef>
                <a:spcPts val="600"/>
              </a:spcBef>
              <a:spcAft>
                <a:spcPts val="600"/>
              </a:spcAft>
              <a:buFont typeface="Arial" panose="020B0604020202020204" pitchFamily="34" charset="0"/>
              <a:buChar char="•"/>
            </a:pPr>
            <a:r>
              <a:rPr lang="en-US" sz="1400" dirty="0"/>
              <a:t>Extension Development</a:t>
            </a:r>
          </a:p>
        </p:txBody>
      </p:sp>
      <p:sp>
        <p:nvSpPr>
          <p:cNvPr id="27" name="TextBox 26"/>
          <p:cNvSpPr txBox="1"/>
          <p:nvPr/>
        </p:nvSpPr>
        <p:spPr>
          <a:xfrm>
            <a:off x="5323410" y="2317810"/>
            <a:ext cx="1850906" cy="369332"/>
          </a:xfrm>
          <a:prstGeom prst="rect">
            <a:avLst/>
          </a:prstGeom>
          <a:noFill/>
        </p:spPr>
        <p:txBody>
          <a:bodyPr wrap="square" rtlCol="0">
            <a:spAutoFit/>
          </a:bodyPr>
          <a:lstStyle/>
          <a:p>
            <a:r>
              <a:rPr lang="en-US" b="1" dirty="0">
                <a:solidFill>
                  <a:schemeClr val="tx1">
                    <a:lumMod val="75000"/>
                  </a:schemeClr>
                </a:solidFill>
              </a:rPr>
              <a:t>QS Application</a:t>
            </a:r>
          </a:p>
        </p:txBody>
      </p:sp>
    </p:spTree>
    <p:extLst>
      <p:ext uri="{BB962C8B-B14F-4D97-AF65-F5344CB8AC3E}">
        <p14:creationId xmlns:p14="http://schemas.microsoft.com/office/powerpoint/2010/main" val="274522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2124" y="1208088"/>
            <a:ext cx="8171229" cy="989438"/>
          </a:xfrm>
        </p:spPr>
        <p:txBody>
          <a:bodyPr/>
          <a:lstStyle/>
          <a:p>
            <a:pPr algn="ctr"/>
            <a:r>
              <a:rPr lang="en-US" dirty="0"/>
              <a:t>The data model shown below highlights the associations that’s have led to the final model during the three tier architecture design </a:t>
            </a:r>
          </a:p>
        </p:txBody>
      </p:sp>
      <p:sp>
        <p:nvSpPr>
          <p:cNvPr id="5" name="Title 4"/>
          <p:cNvSpPr>
            <a:spLocks noGrp="1"/>
          </p:cNvSpPr>
          <p:nvPr>
            <p:ph type="title"/>
          </p:nvPr>
        </p:nvSpPr>
        <p:spPr>
          <a:xfrm>
            <a:off x="0" y="376486"/>
            <a:ext cx="9144000" cy="430887"/>
          </a:xfrm>
        </p:spPr>
        <p:txBody>
          <a:bodyPr/>
          <a:lstStyle/>
          <a:p>
            <a:r>
              <a:rPr lang="en-US" dirty="0">
                <a:solidFill>
                  <a:srgbClr val="62AC1E"/>
                </a:solidFill>
              </a:rPr>
              <a:t>Data Model </a:t>
            </a:r>
            <a:r>
              <a:rPr lang="en-US" dirty="0"/>
              <a:t>Design</a:t>
            </a:r>
          </a:p>
        </p:txBody>
      </p:sp>
    </p:spTree>
    <p:extLst>
      <p:ext uri="{BB962C8B-B14F-4D97-AF65-F5344CB8AC3E}">
        <p14:creationId xmlns:p14="http://schemas.microsoft.com/office/powerpoint/2010/main" val="418637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76486"/>
            <a:ext cx="9144000" cy="861774"/>
          </a:xfrm>
        </p:spPr>
        <p:txBody>
          <a:bodyPr/>
          <a:lstStyle/>
          <a:p>
            <a:r>
              <a:rPr lang="en-US" dirty="0">
                <a:solidFill>
                  <a:srgbClr val="62AC1E"/>
                </a:solidFill>
              </a:rPr>
              <a:t>End-to-End </a:t>
            </a:r>
            <a:r>
              <a:rPr lang="en-US" dirty="0"/>
              <a:t>Visualisation and Expression Development</a:t>
            </a:r>
          </a:p>
        </p:txBody>
      </p:sp>
      <p:sp>
        <p:nvSpPr>
          <p:cNvPr id="8" name="Text Placeholder 2"/>
          <p:cNvSpPr>
            <a:spLocks noGrp="1"/>
          </p:cNvSpPr>
          <p:nvPr>
            <p:ph type="body" sz="quarter" idx="11"/>
          </p:nvPr>
        </p:nvSpPr>
        <p:spPr>
          <a:xfrm>
            <a:off x="199293" y="3769157"/>
            <a:ext cx="1938644" cy="201274"/>
          </a:xfrm>
        </p:spPr>
        <p:txBody>
          <a:bodyPr/>
          <a:lstStyle/>
          <a:p>
            <a:r>
              <a:rPr lang="en-US" sz="1200" dirty="0"/>
              <a:t>What is the requirement?</a:t>
            </a:r>
          </a:p>
        </p:txBody>
      </p:sp>
      <p:pic>
        <p:nvPicPr>
          <p:cNvPr id="7" name="Picture 6"/>
          <p:cNvPicPr>
            <a:picLocks noChangeAspect="1"/>
          </p:cNvPicPr>
          <p:nvPr/>
        </p:nvPicPr>
        <p:blipFill>
          <a:blip r:embed="rId3"/>
          <a:stretch>
            <a:fillRect/>
          </a:stretch>
        </p:blipFill>
        <p:spPr>
          <a:xfrm>
            <a:off x="834940" y="2556709"/>
            <a:ext cx="1073384" cy="1073384"/>
          </a:xfrm>
          <a:prstGeom prst="rect">
            <a:avLst/>
          </a:prstGeom>
        </p:spPr>
      </p:pic>
      <p:pic>
        <p:nvPicPr>
          <p:cNvPr id="22" name="Picture 21"/>
          <p:cNvPicPr>
            <a:picLocks noChangeAspect="1"/>
          </p:cNvPicPr>
          <p:nvPr/>
        </p:nvPicPr>
        <p:blipFill>
          <a:blip r:embed="rId4"/>
          <a:stretch>
            <a:fillRect/>
          </a:stretch>
        </p:blipFill>
        <p:spPr>
          <a:xfrm>
            <a:off x="2011807" y="2977807"/>
            <a:ext cx="348218" cy="232145"/>
          </a:xfrm>
          <a:prstGeom prst="rect">
            <a:avLst/>
          </a:prstGeom>
        </p:spPr>
      </p:pic>
      <p:pic>
        <p:nvPicPr>
          <p:cNvPr id="24" name="Picture 23"/>
          <p:cNvPicPr>
            <a:picLocks noChangeAspect="1"/>
          </p:cNvPicPr>
          <p:nvPr/>
        </p:nvPicPr>
        <p:blipFill>
          <a:blip r:embed="rId4"/>
          <a:stretch>
            <a:fillRect/>
          </a:stretch>
        </p:blipFill>
        <p:spPr>
          <a:xfrm>
            <a:off x="6756257" y="2977807"/>
            <a:ext cx="348218" cy="232145"/>
          </a:xfrm>
          <a:prstGeom prst="rect">
            <a:avLst/>
          </a:prstGeom>
        </p:spPr>
      </p:pic>
      <p:pic>
        <p:nvPicPr>
          <p:cNvPr id="25" name="Picture 24"/>
          <p:cNvPicPr>
            <a:picLocks noChangeAspect="1"/>
          </p:cNvPicPr>
          <p:nvPr/>
        </p:nvPicPr>
        <p:blipFill>
          <a:blip r:embed="rId5"/>
          <a:stretch>
            <a:fillRect/>
          </a:stretch>
        </p:blipFill>
        <p:spPr>
          <a:xfrm>
            <a:off x="7327286" y="2556709"/>
            <a:ext cx="1063977" cy="1063977"/>
          </a:xfrm>
          <a:prstGeom prst="rect">
            <a:avLst/>
          </a:prstGeom>
        </p:spPr>
      </p:pic>
      <p:sp>
        <p:nvSpPr>
          <p:cNvPr id="27" name="Text Placeholder 2"/>
          <p:cNvSpPr>
            <a:spLocks noGrp="1"/>
          </p:cNvSpPr>
          <p:nvPr>
            <p:ph type="body" sz="quarter" idx="11"/>
          </p:nvPr>
        </p:nvSpPr>
        <p:spPr>
          <a:xfrm>
            <a:off x="2351774" y="4812771"/>
            <a:ext cx="4440452" cy="466473"/>
          </a:xfrm>
        </p:spPr>
        <p:txBody>
          <a:bodyPr numCol="3"/>
          <a:lstStyle/>
          <a:p>
            <a:r>
              <a:rPr lang="en-US" sz="1200" dirty="0"/>
              <a:t>White/board and sketches</a:t>
            </a:r>
          </a:p>
          <a:p>
            <a:r>
              <a:rPr lang="en-US" sz="1200" dirty="0"/>
              <a:t>Expression development</a:t>
            </a:r>
          </a:p>
          <a:p>
            <a:r>
              <a:rPr lang="en-US" sz="1200" dirty="0"/>
              <a:t>Visualisation Development</a:t>
            </a:r>
          </a:p>
        </p:txBody>
      </p:sp>
      <p:sp>
        <p:nvSpPr>
          <p:cNvPr id="29" name="Text Placeholder 2"/>
          <p:cNvSpPr>
            <a:spLocks noGrp="1"/>
          </p:cNvSpPr>
          <p:nvPr>
            <p:ph type="body" sz="quarter" idx="11"/>
          </p:nvPr>
        </p:nvSpPr>
        <p:spPr>
          <a:xfrm>
            <a:off x="6948111" y="3813614"/>
            <a:ext cx="1674876" cy="422873"/>
          </a:xfrm>
        </p:spPr>
        <p:txBody>
          <a:bodyPr/>
          <a:lstStyle/>
          <a:p>
            <a:r>
              <a:rPr lang="en-US" sz="1200" dirty="0"/>
              <a:t>Store expression into excel to be reused</a:t>
            </a:r>
          </a:p>
        </p:txBody>
      </p:sp>
      <p:cxnSp>
        <p:nvCxnSpPr>
          <p:cNvPr id="4" name="Straight Connector 3"/>
          <p:cNvCxnSpPr/>
          <p:nvPr/>
        </p:nvCxnSpPr>
        <p:spPr>
          <a:xfrm flipH="1">
            <a:off x="2367549" y="1880445"/>
            <a:ext cx="33867" cy="2662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544522" y="1878648"/>
            <a:ext cx="33867" cy="2662607"/>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046327" y="1755594"/>
            <a:ext cx="622246" cy="584776"/>
          </a:xfrm>
          <a:prstGeom prst="rect">
            <a:avLst/>
          </a:prstGeom>
          <a:noFill/>
        </p:spPr>
        <p:txBody>
          <a:bodyPr wrap="square" lIns="91440" tIns="45720" rIns="91440" bIns="45720">
            <a:spAutoFit/>
          </a:bodyPr>
          <a:lstStyle/>
          <a:p>
            <a:pPr algn="ct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a:t>
            </a:r>
          </a:p>
        </p:txBody>
      </p:sp>
      <p:sp>
        <p:nvSpPr>
          <p:cNvPr id="21" name="Rectangle 20"/>
          <p:cNvSpPr/>
          <p:nvPr/>
        </p:nvSpPr>
        <p:spPr>
          <a:xfrm>
            <a:off x="4161846" y="1755594"/>
            <a:ext cx="622246" cy="584776"/>
          </a:xfrm>
          <a:prstGeom prst="rect">
            <a:avLst/>
          </a:prstGeom>
          <a:noFill/>
        </p:spPr>
        <p:txBody>
          <a:bodyPr wrap="square" lIns="91440" tIns="45720" rIns="91440" bIns="45720">
            <a:spAutoFit/>
          </a:bodyPr>
          <a:lstStyle/>
          <a:p>
            <a:pPr algn="ct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p>
        </p:txBody>
      </p:sp>
      <p:sp>
        <p:nvSpPr>
          <p:cNvPr id="31" name="Rectangle 30"/>
          <p:cNvSpPr/>
          <p:nvPr/>
        </p:nvSpPr>
        <p:spPr>
          <a:xfrm>
            <a:off x="7474426" y="1755594"/>
            <a:ext cx="622246" cy="584776"/>
          </a:xfrm>
          <a:prstGeom prst="rect">
            <a:avLst/>
          </a:prstGeom>
          <a:noFill/>
        </p:spPr>
        <p:txBody>
          <a:bodyPr wrap="square" lIns="91440" tIns="45720" rIns="91440" bIns="45720">
            <a:spAutoFit/>
          </a:bodyPr>
          <a:lstStyle/>
          <a:p>
            <a:pPr algn="ct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a:t>
            </a:r>
          </a:p>
        </p:txBody>
      </p:sp>
    </p:spTree>
    <p:extLst>
      <p:ext uri="{BB962C8B-B14F-4D97-AF65-F5344CB8AC3E}">
        <p14:creationId xmlns:p14="http://schemas.microsoft.com/office/powerpoint/2010/main" val="163953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175438" y="2918112"/>
            <a:ext cx="7114987" cy="2804832"/>
          </a:xfrm>
          <a:prstGeom prst="rect">
            <a:avLst/>
          </a:prstGeom>
          <a:solidFill>
            <a:schemeClr val="accent2">
              <a:alpha val="5000"/>
            </a:schemeClr>
          </a:solidFill>
          <a:ln>
            <a:solidFill>
              <a:schemeClr val="accent2"/>
            </a:solidFill>
            <a:prstDash val="sysDash"/>
          </a:ln>
        </p:spPr>
        <p:txBody>
          <a:bodyPr wrap="square" rtlCol="0">
            <a:spAutoFit/>
          </a:bodyPr>
          <a:lstStyle/>
          <a:p>
            <a:pPr marL="285750" indent="-285750">
              <a:spcBef>
                <a:spcPts val="600"/>
              </a:spcBef>
              <a:spcAft>
                <a:spcPts val="600"/>
              </a:spcAft>
              <a:buFont typeface="Arial" panose="020B0604020202020204" pitchFamily="34" charset="0"/>
              <a:buChar char="•"/>
            </a:pPr>
            <a:endParaRPr lang="en-US" sz="1400" dirty="0"/>
          </a:p>
        </p:txBody>
      </p:sp>
      <p:sp>
        <p:nvSpPr>
          <p:cNvPr id="3" name="Title 2"/>
          <p:cNvSpPr>
            <a:spLocks noGrp="1"/>
          </p:cNvSpPr>
          <p:nvPr>
            <p:ph type="title"/>
          </p:nvPr>
        </p:nvSpPr>
        <p:spPr/>
        <p:txBody>
          <a:bodyPr/>
          <a:lstStyle/>
          <a:p>
            <a:r>
              <a:rPr lang="en-US" dirty="0">
                <a:solidFill>
                  <a:schemeClr val="accent1"/>
                </a:solidFill>
              </a:rPr>
              <a:t>Qlik Developer </a:t>
            </a:r>
            <a:r>
              <a:rPr lang="en-US" dirty="0"/>
              <a:t>Roles &amp; Responsibilities</a:t>
            </a:r>
          </a:p>
        </p:txBody>
      </p:sp>
      <p:sp>
        <p:nvSpPr>
          <p:cNvPr id="11" name="TextBox 10"/>
          <p:cNvSpPr txBox="1"/>
          <p:nvPr/>
        </p:nvSpPr>
        <p:spPr>
          <a:xfrm>
            <a:off x="3876047" y="2203939"/>
            <a:ext cx="1364476" cy="646331"/>
          </a:xfrm>
          <a:prstGeom prst="rect">
            <a:avLst/>
          </a:prstGeom>
          <a:noFill/>
        </p:spPr>
        <p:txBody>
          <a:bodyPr wrap="none" rtlCol="0">
            <a:spAutoFit/>
          </a:bodyPr>
          <a:lstStyle/>
          <a:p>
            <a:pPr algn="ctr"/>
            <a:r>
              <a:rPr lang="en-US" b="1" dirty="0">
                <a:solidFill>
                  <a:schemeClr val="tx1">
                    <a:lumMod val="75000"/>
                  </a:schemeClr>
                </a:solidFill>
              </a:rPr>
              <a:t>Qlik Sense</a:t>
            </a:r>
          </a:p>
          <a:p>
            <a:pPr algn="ctr"/>
            <a:r>
              <a:rPr lang="en-US" b="1" dirty="0">
                <a:solidFill>
                  <a:schemeClr val="tx1">
                    <a:lumMod val="75000"/>
                  </a:schemeClr>
                </a:solidFill>
              </a:rPr>
              <a:t>Developer</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402" y="1305091"/>
            <a:ext cx="1040611" cy="892725"/>
          </a:xfrm>
          <a:prstGeom prst="rect">
            <a:avLst/>
          </a:prstGeom>
        </p:spPr>
      </p:pic>
      <p:sp>
        <p:nvSpPr>
          <p:cNvPr id="33" name="TextBox 32"/>
          <p:cNvSpPr txBox="1"/>
          <p:nvPr/>
        </p:nvSpPr>
        <p:spPr>
          <a:xfrm>
            <a:off x="1229708" y="3429001"/>
            <a:ext cx="1712376" cy="89255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Source connectivity</a:t>
            </a:r>
          </a:p>
          <a:p>
            <a:pPr marL="285750" indent="-285750">
              <a:spcBef>
                <a:spcPts val="600"/>
              </a:spcBef>
              <a:spcAft>
                <a:spcPts val="600"/>
              </a:spcAft>
              <a:buFont typeface="Arial" panose="020B0604020202020204" pitchFamily="34" charset="0"/>
              <a:buChar char="•"/>
            </a:pPr>
            <a:r>
              <a:rPr lang="en-US" sz="1400" dirty="0"/>
              <a:t>Governance</a:t>
            </a:r>
          </a:p>
        </p:txBody>
      </p:sp>
      <p:sp>
        <p:nvSpPr>
          <p:cNvPr id="35" name="TextBox 34"/>
          <p:cNvSpPr txBox="1"/>
          <p:nvPr/>
        </p:nvSpPr>
        <p:spPr>
          <a:xfrm>
            <a:off x="4860410" y="3429001"/>
            <a:ext cx="1712376" cy="184665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Wireframes</a:t>
            </a:r>
          </a:p>
          <a:p>
            <a:pPr marL="285750" indent="-285750">
              <a:spcBef>
                <a:spcPts val="600"/>
              </a:spcBef>
              <a:spcAft>
                <a:spcPts val="600"/>
              </a:spcAft>
              <a:buFont typeface="Arial" panose="020B0604020202020204" pitchFamily="34" charset="0"/>
              <a:buChar char="•"/>
            </a:pPr>
            <a:r>
              <a:rPr lang="en-US" sz="1400" dirty="0"/>
              <a:t>Low Fidelity Prototyping</a:t>
            </a:r>
          </a:p>
          <a:p>
            <a:pPr marL="285750" indent="-285750">
              <a:spcBef>
                <a:spcPts val="600"/>
              </a:spcBef>
              <a:spcAft>
                <a:spcPts val="600"/>
              </a:spcAft>
              <a:buFont typeface="Arial" panose="020B0604020202020204" pitchFamily="34" charset="0"/>
              <a:buChar char="•"/>
            </a:pPr>
            <a:r>
              <a:rPr lang="en-US" sz="1400" dirty="0"/>
              <a:t>Responsive Designs</a:t>
            </a:r>
          </a:p>
          <a:p>
            <a:pPr marL="285750" indent="-285750">
              <a:spcBef>
                <a:spcPts val="600"/>
              </a:spcBef>
              <a:spcAft>
                <a:spcPts val="600"/>
              </a:spcAft>
              <a:buFont typeface="Arial" panose="020B0604020202020204" pitchFamily="34" charset="0"/>
              <a:buChar char="•"/>
            </a:pPr>
            <a:endParaRPr lang="en-US" sz="1400" dirty="0"/>
          </a:p>
        </p:txBody>
      </p:sp>
      <p:sp>
        <p:nvSpPr>
          <p:cNvPr id="37" name="TextBox 36"/>
          <p:cNvSpPr txBox="1"/>
          <p:nvPr/>
        </p:nvSpPr>
        <p:spPr>
          <a:xfrm>
            <a:off x="2952735" y="3429001"/>
            <a:ext cx="1712376" cy="163121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Data Extraction</a:t>
            </a:r>
          </a:p>
          <a:p>
            <a:pPr marL="285750" indent="-285750">
              <a:spcBef>
                <a:spcPts val="600"/>
              </a:spcBef>
              <a:spcAft>
                <a:spcPts val="600"/>
              </a:spcAft>
              <a:buFont typeface="Arial" panose="020B0604020202020204" pitchFamily="34" charset="0"/>
              <a:buChar char="•"/>
            </a:pPr>
            <a:r>
              <a:rPr lang="en-US" sz="1400" dirty="0"/>
              <a:t>Complex Expressions</a:t>
            </a:r>
          </a:p>
          <a:p>
            <a:pPr marL="285750" indent="-285750">
              <a:spcBef>
                <a:spcPts val="600"/>
              </a:spcBef>
              <a:spcAft>
                <a:spcPts val="600"/>
              </a:spcAft>
              <a:buFont typeface="Arial" panose="020B0604020202020204" pitchFamily="34" charset="0"/>
              <a:buChar char="•"/>
            </a:pPr>
            <a:r>
              <a:rPr lang="en-US" sz="1400" dirty="0"/>
              <a:t>Data Modeling</a:t>
            </a:r>
          </a:p>
          <a:p>
            <a:pPr marL="285750" indent="-285750">
              <a:spcBef>
                <a:spcPts val="600"/>
              </a:spcBef>
              <a:spcAft>
                <a:spcPts val="600"/>
              </a:spcAft>
              <a:buFont typeface="Arial" panose="020B0604020202020204" pitchFamily="34" charset="0"/>
              <a:buChar char="•"/>
            </a:pPr>
            <a:endParaRPr lang="en-US" sz="1400" dirty="0"/>
          </a:p>
        </p:txBody>
      </p:sp>
      <p:sp>
        <p:nvSpPr>
          <p:cNvPr id="39" name="TextBox 38"/>
          <p:cNvSpPr txBox="1"/>
          <p:nvPr/>
        </p:nvSpPr>
        <p:spPr>
          <a:xfrm>
            <a:off x="6698600" y="3429000"/>
            <a:ext cx="1591825" cy="110799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Advanced Visualization</a:t>
            </a:r>
          </a:p>
          <a:p>
            <a:pPr marL="285750" indent="-285750">
              <a:spcBef>
                <a:spcPts val="600"/>
              </a:spcBef>
              <a:spcAft>
                <a:spcPts val="600"/>
              </a:spcAft>
              <a:buFont typeface="Arial" panose="020B0604020202020204" pitchFamily="34" charset="0"/>
              <a:buChar char="•"/>
            </a:pPr>
            <a:r>
              <a:rPr lang="en-US" sz="1400" dirty="0"/>
              <a:t>Web Integration</a:t>
            </a:r>
          </a:p>
        </p:txBody>
      </p:sp>
    </p:spTree>
    <p:extLst>
      <p:ext uri="{BB962C8B-B14F-4D97-AF65-F5344CB8AC3E}">
        <p14:creationId xmlns:p14="http://schemas.microsoft.com/office/powerpoint/2010/main" val="1024324767"/>
      </p:ext>
    </p:extLst>
  </p:cSld>
  <p:clrMapOvr>
    <a:masterClrMapping/>
  </p:clrMapOvr>
</p:sld>
</file>

<file path=ppt/theme/theme1.xml><?xml version="1.0" encoding="utf-8"?>
<a:theme xmlns:a="http://schemas.openxmlformats.org/drawingml/2006/main" name="Office Theme">
  <a:themeElements>
    <a:clrScheme name="Custom 19">
      <a:dk1>
        <a:srgbClr val="363636"/>
      </a:dk1>
      <a:lt1>
        <a:srgbClr val="FFFFFF"/>
      </a:lt1>
      <a:dk2>
        <a:srgbClr val="363636"/>
      </a:dk2>
      <a:lt2>
        <a:srgbClr val="696969"/>
      </a:lt2>
      <a:accent1>
        <a:srgbClr val="61A71E"/>
      </a:accent1>
      <a:accent2>
        <a:srgbClr val="2F7E20"/>
      </a:accent2>
      <a:accent3>
        <a:srgbClr val="8E9093"/>
      </a:accent3>
      <a:accent4>
        <a:srgbClr val="000000"/>
      </a:accent4>
      <a:accent5>
        <a:srgbClr val="B1DB1F"/>
      </a:accent5>
      <a:accent6>
        <a:srgbClr val="2F7E20"/>
      </a:accent6>
      <a:hlink>
        <a:srgbClr val="4AA418"/>
      </a:hlink>
      <a:folHlink>
        <a:srgbClr val="4AA41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Words>
  <Application>Microsoft Office PowerPoint</Application>
  <PresentationFormat>On-screen Show (4:3)</PresentationFormat>
  <Paragraphs>72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Liquidity Management Dashboard</vt:lpstr>
      <vt:lpstr>What does this document cover?</vt:lpstr>
      <vt:lpstr>Qlik Sense Architecture</vt:lpstr>
      <vt:lpstr>Data Model Design</vt:lpstr>
      <vt:lpstr>End-to-End Visualisation and Expression Development</vt:lpstr>
      <vt:lpstr>Qlik Developer Roles &amp; Responsibilities</vt:lpstr>
    </vt:vector>
  </TitlesOfParts>
  <Company>QlikTech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Sofianou</dc:creator>
  <cp:lastModifiedBy>Chris Sofianou</cp:lastModifiedBy>
  <cp:revision>328</cp:revision>
  <dcterms:created xsi:type="dcterms:W3CDTF">2013-10-23T11:13:32Z</dcterms:created>
  <dcterms:modified xsi:type="dcterms:W3CDTF">2018-09-05T14:50:25Z</dcterms:modified>
</cp:coreProperties>
</file>