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B6B6-5059-2E71-4313-EADFD17F940C}" v="488" dt="2023-06-13T10:53:32.510"/>
    <p1510:client id="{789C99A5-6F5E-A538-563D-DE2E74F1D8AA}" v="2" dt="2023-06-07T08:46:03.494"/>
    <p1510:client id="{8E6095DD-A48D-46CD-A7E2-374E431BEE29}" v="197" dt="2023-06-07T07:52:21.697"/>
    <p1510:client id="{A677AB60-49F7-B1B7-8C96-49A8EE76A6A1}" v="64" dt="2023-06-05T15:47:58.563"/>
    <p1510:client id="{E70D1BD3-F38F-93A5-7F79-05B147600E0E}" v="7" dt="2023-06-14T22:17:52.889"/>
    <p1510:client id="{FC7FA881-1E6E-49BA-AC26-C6E08C7BCEAB}" v="9" dt="2023-06-05T13:48:3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89" y="132688"/>
            <a:ext cx="11327025" cy="144804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8800" b="1">
                <a:latin typeface="Arial Nova"/>
                <a:ea typeface="Calibri Light"/>
                <a:cs typeface="Calibri Light"/>
              </a:rPr>
              <a:t>Poodle E - Learning</a:t>
            </a:r>
            <a:endParaRPr lang="en-US" sz="8800" b="1">
              <a:latin typeface="Arial Nova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2693-38D7-8E2A-D3BE-E4A3AD25B661}"/>
              </a:ext>
            </a:extLst>
          </p:cNvPr>
          <p:cNvSpPr txBox="1"/>
          <p:nvPr/>
        </p:nvSpPr>
        <p:spPr>
          <a:xfrm>
            <a:off x="48827" y="5160886"/>
            <a:ext cx="389729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 Nova"/>
                <a:cs typeface="Calibri"/>
              </a:rPr>
              <a:t>Presented by:</a:t>
            </a:r>
          </a:p>
          <a:p>
            <a:r>
              <a:rPr lang="en-US" sz="2400" b="1">
                <a:latin typeface="Arial Nova"/>
                <a:cs typeface="Calibri"/>
              </a:rPr>
              <a:t> </a:t>
            </a:r>
            <a:r>
              <a:rPr lang="en-US" sz="2400" b="1" noProof="1">
                <a:latin typeface="Arial Nova"/>
              </a:rPr>
              <a:t>Momtchil Botev</a:t>
            </a:r>
          </a:p>
          <a:p>
            <a:r>
              <a:rPr lang="en-US" sz="2400" b="1" noProof="1">
                <a:latin typeface="Arial Nova"/>
                <a:cs typeface="Calibri"/>
              </a:rPr>
              <a:t> Teodora Stoykova</a:t>
            </a:r>
          </a:p>
          <a:p>
            <a:r>
              <a:rPr lang="en-US" sz="2400" b="1" noProof="1">
                <a:latin typeface="Arial Nova"/>
                <a:cs typeface="Calibri"/>
              </a:rPr>
              <a:t> </a:t>
            </a:r>
            <a:r>
              <a:rPr lang="en-US" sz="2400" b="1" noProof="1">
                <a:latin typeface="Arial Nova"/>
              </a:rPr>
              <a:t>Stoyan Gyulemerov</a:t>
            </a:r>
            <a:endParaRPr lang="en-US" sz="2400" noProof="1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3669B-D8EA-BD54-32AF-F2E299CF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5" y="176656"/>
            <a:ext cx="3888526" cy="123760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Nova"/>
                <a:cs typeface="Calibri Light"/>
              </a:rPr>
              <a:t>DB schema</a:t>
            </a:r>
            <a:endParaRPr lang="en-GB" sz="4000" b="1">
              <a:latin typeface="Arial Nov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6A55A-5753-9903-A858-974A1E23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7284EA2A-7675-5F3E-C561-7A2BDAD7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20" y="41656"/>
            <a:ext cx="8186842" cy="6754978"/>
          </a:xfrm>
          <a:prstGeom prst="rect">
            <a:avLst/>
          </a:prstGeom>
        </p:spPr>
      </p:pic>
      <p:pic>
        <p:nvPicPr>
          <p:cNvPr id="3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8638573F-5EB5-7F25-59B8-C2CC9732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" y="5780121"/>
            <a:ext cx="862228" cy="8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E178-F9FD-AA4D-65E1-C6FF14D7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" y="-173453"/>
            <a:ext cx="6593280" cy="121014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Nova"/>
                <a:cs typeface="Calibri Light"/>
              </a:rPr>
              <a:t>Swagger documentation</a:t>
            </a:r>
            <a:endParaRPr lang="en-GB" sz="4000" b="1">
              <a:latin typeface="Arial Nov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F4BDA-CD43-825C-7682-EA79D16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74" y="557057"/>
            <a:ext cx="1005285" cy="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  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BC3206-976B-A8F4-0570-9985EE4AD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" t="52577" r="967" b="1993"/>
          <a:stretch/>
        </p:blipFill>
        <p:spPr>
          <a:xfrm>
            <a:off x="6142672" y="852046"/>
            <a:ext cx="5982460" cy="5195158"/>
          </a:xfrm>
          <a:prstGeom prst="rect">
            <a:avLst/>
          </a:prstGeom>
        </p:spPr>
      </p:pic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E34D69-13FA-0F35-9BE1-EB9DD82E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8" t="5505" r="1718" b="46789"/>
          <a:stretch/>
        </p:blipFill>
        <p:spPr>
          <a:xfrm>
            <a:off x="179469" y="851374"/>
            <a:ext cx="5689742" cy="5114025"/>
          </a:xfrm>
          <a:prstGeom prst="rect">
            <a:avLst/>
          </a:prstGeom>
        </p:spPr>
      </p:pic>
      <p:pic>
        <p:nvPicPr>
          <p:cNvPr id="6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BE7CAD74-CEC8-E7E1-EB15-4F8DC99D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9" y="6034122"/>
            <a:ext cx="711201" cy="7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3669B-D8EA-BD54-32AF-F2E299CF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5" y="176656"/>
            <a:ext cx="6304958" cy="1237608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 Nova"/>
                <a:ea typeface="+mj-lt"/>
                <a:cs typeface="+mj-lt"/>
              </a:rPr>
              <a:t>Front end demonstration</a:t>
            </a:r>
            <a:endParaRPr lang="en-US" b="1">
              <a:latin typeface="Arial Nov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6A55A-5753-9903-A858-974A1E23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</a:t>
            </a:r>
          </a:p>
        </p:txBody>
      </p:sp>
      <p:pic>
        <p:nvPicPr>
          <p:cNvPr id="3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8638573F-5EB5-7F25-59B8-C2CC9732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9" y="5780121"/>
            <a:ext cx="862228" cy="858298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B94DCC-E798-4A87-F6F3-12DC3788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04" y="1657738"/>
            <a:ext cx="8094128" cy="39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6E178-F9FD-AA4D-65E1-C6FF14D7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4" y="53088"/>
            <a:ext cx="6593280" cy="1210148"/>
          </a:xfrm>
        </p:spPr>
        <p:txBody>
          <a:bodyPr>
            <a:normAutofit/>
          </a:bodyPr>
          <a:lstStyle/>
          <a:p>
            <a:r>
              <a:rPr lang="en-GB" sz="4000" b="1">
                <a:latin typeface="Arial Nova"/>
                <a:ea typeface="+mj-lt"/>
                <a:cs typeface="+mj-lt"/>
              </a:rPr>
              <a:t>Summary</a:t>
            </a:r>
            <a:endParaRPr lang="en-US" sz="4000">
              <a:latin typeface="Arial Nov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F4BDA-CD43-825C-7682-EA79D16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74" y="557057"/>
            <a:ext cx="1005285" cy="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  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3E5B2-4E59-5F76-6EB6-52745F7507E9}"/>
              </a:ext>
            </a:extLst>
          </p:cNvPr>
          <p:cNvSpPr txBox="1"/>
          <p:nvPr/>
        </p:nvSpPr>
        <p:spPr>
          <a:xfrm>
            <a:off x="535459" y="1427892"/>
            <a:ext cx="10695459" cy="319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latin typeface="Arial"/>
                <a:cs typeface="Arial"/>
              </a:rPr>
              <a:t>Previous knowledge of: Functions, </a:t>
            </a:r>
            <a:r>
              <a:rPr lang="en-GB" sz="2800" err="1">
                <a:latin typeface="Arial"/>
                <a:cs typeface="Arial"/>
              </a:rPr>
              <a:t>FastAPI</a:t>
            </a:r>
            <a:r>
              <a:rPr lang="en-GB" sz="2800">
                <a:latin typeface="Arial"/>
                <a:cs typeface="Arial"/>
              </a:rPr>
              <a:t>, REST principles, HTTP protocol, </a:t>
            </a:r>
            <a:r>
              <a:rPr lang="en-GB" sz="2800" err="1">
                <a:latin typeface="Arial"/>
                <a:cs typeface="Arial"/>
              </a:rPr>
              <a:t>UnitTests</a:t>
            </a:r>
            <a:r>
              <a:rPr lang="en-GB" sz="2800">
                <a:latin typeface="Arial"/>
                <a:cs typeface="Arial"/>
              </a:rPr>
              <a:t>, SQL, Relational DB, Postman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latin typeface="Arial"/>
                <a:cs typeface="Arial"/>
              </a:rPr>
              <a:t>Knowledge acquired during the project: JWT, Password hashing, Email Verification and Notification, React, Node.js, Deployment in WSGI server</a:t>
            </a:r>
            <a:endParaRPr lang="en-US" sz="28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>
              <a:latin typeface="Arial"/>
              <a:cs typeface="Arial"/>
            </a:endParaRPr>
          </a:p>
        </p:txBody>
      </p:sp>
      <p:pic>
        <p:nvPicPr>
          <p:cNvPr id="7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8765DE34-AABD-775B-9D3F-18D4F7B4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9" y="6019326"/>
            <a:ext cx="711201" cy="7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blue&#10;&#10;Description automatically generated">
            <a:extLst>
              <a:ext uri="{FF2B5EF4-FFF2-40B4-BE49-F238E27FC236}">
                <a16:creationId xmlns:a16="http://schemas.microsoft.com/office/drawing/2014/main" id="{C6C2E99B-BDEC-CA05-4ED9-EE866EE19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43" b="162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4090-C636-E9F3-CBA7-5F366BB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4" y="468645"/>
            <a:ext cx="10058400" cy="33973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>
                <a:latin typeface="Arial Nova"/>
              </a:rPr>
              <a:t> 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24C-689E-88D4-4B60-B3A0BEE9AD81}"/>
              </a:ext>
            </a:extLst>
          </p:cNvPr>
          <p:cNvSpPr txBox="1"/>
          <p:nvPr/>
        </p:nvSpPr>
        <p:spPr>
          <a:xfrm>
            <a:off x="1922161" y="6865"/>
            <a:ext cx="8031891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>
                <a:ea typeface="+mn-lt"/>
                <a:cs typeface="+mn-lt"/>
              </a:rPr>
              <a:t>Conclusion</a:t>
            </a:r>
            <a:endParaRPr lang="en-US" sz="88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76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Poodle E - Learning</vt:lpstr>
      <vt:lpstr>DB schema</vt:lpstr>
      <vt:lpstr>Swagger documentation</vt:lpstr>
      <vt:lpstr>Front end demonstration</vt:lpstr>
      <vt:lpstr>Summary</vt:lpstr>
      <vt:lpstr> 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2023-06-05T13:47:04Z</dcterms:created>
  <dcterms:modified xsi:type="dcterms:W3CDTF">2023-06-14T22:18:09Z</dcterms:modified>
</cp:coreProperties>
</file>