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C2F2E-ADED-4BE2-A8D8-F351A61A1527}" v="9" dt="2020-07-10T21:13:17.99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9" autoAdjust="0"/>
    <p:restoredTop sz="94660"/>
  </p:normalViewPr>
  <p:slideViewPr>
    <p:cSldViewPr>
      <p:cViewPr varScale="1">
        <p:scale>
          <a:sx n="73" d="100"/>
          <a:sy n="73" d="100"/>
        </p:scale>
        <p:origin x="1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3D3EC60-5B26-4217-9A8A-620991B5C14F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4581525"/>
            <a:ext cx="4537075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5373688"/>
            <a:ext cx="45370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260350"/>
            <a:ext cx="1601788" cy="5978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654550" cy="5978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125538"/>
            <a:ext cx="31273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87950" y="1125538"/>
            <a:ext cx="312896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92837" cy="508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125538"/>
            <a:ext cx="6408738" cy="5113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655" y="1034415"/>
            <a:ext cx="3168650" cy="897255"/>
          </a:xfrm>
          <a:noFill/>
        </p:spPr>
        <p:txBody>
          <a:bodyPr/>
          <a:lstStyle/>
          <a:p>
            <a:pPr algn="ctr"/>
            <a:r>
              <a:rPr lang="en-US" altLang="uk-UA" sz="3600" b="0">
                <a:solidFill>
                  <a:schemeClr val="bg2">
                    <a:lumMod val="25000"/>
                    <a:lumOff val="75000"/>
                  </a:schemeClr>
                </a:solidFill>
                <a:latin typeface="Tahoma" panose="020B0604030504040204" charset="0"/>
              </a:rPr>
              <a:t>SPECIAL CAR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88965" y="4868545"/>
            <a:ext cx="3100705" cy="18072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Изготвили:</a:t>
            </a:r>
          </a:p>
          <a:p>
            <a:pPr>
              <a:lnSpc>
                <a:spcPct val="90000"/>
              </a:lnSpc>
            </a:pPr>
            <a:r>
              <a:rPr lang="bg-BG" alt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Цветилин</a:t>
            </a:r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bg-BG" alt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Цветилов</a:t>
            </a:r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</a:t>
            </a:r>
            <a:endParaRPr lang="bg-BG" altLang="en-US" dirty="0">
              <a:solidFill>
                <a:schemeClr val="bg2">
                  <a:lumMod val="25000"/>
                  <a:lumOff val="75000"/>
                </a:schemeClr>
              </a:solidFill>
              <a:cs typeface="Arial"/>
            </a:endParaRPr>
          </a:p>
          <a:p>
            <a:pPr>
              <a:lnSpc>
                <a:spcPct val="90000"/>
              </a:lnSpc>
            </a:pPr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Стоян Златев,</a:t>
            </a:r>
            <a:endParaRPr lang="bg-BG" altLang="en-US" dirty="0">
              <a:solidFill>
                <a:schemeClr val="bg2">
                  <a:lumMod val="25000"/>
                  <a:lumOff val="75000"/>
                </a:schemeClr>
              </a:solidFill>
              <a:cs typeface="Arial"/>
            </a:endParaRPr>
          </a:p>
          <a:p>
            <a:pPr>
              <a:lnSpc>
                <a:spcPct val="90000"/>
              </a:lnSpc>
            </a:pPr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Павлин Маринов</a:t>
            </a:r>
            <a:endParaRPr lang="bg-BG" altLang="en-US" dirty="0">
              <a:solidFill>
                <a:schemeClr val="bg2">
                  <a:lumMod val="25000"/>
                  <a:lumOff val="75000"/>
                </a:schemeClr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4978995" cy="37342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4756043" cy="3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60350"/>
            <a:ext cx="9144000" cy="508000"/>
          </a:xfrm>
        </p:spPr>
        <p:txBody>
          <a:bodyPr/>
          <a:lstStyle/>
          <a:p>
            <a:pPr algn="ctr"/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Мобилно приложение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1"/>
          <a:stretch/>
        </p:blipFill>
        <p:spPr>
          <a:xfrm>
            <a:off x="3203848" y="1124744"/>
            <a:ext cx="3114054" cy="52614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09" y="332656"/>
            <a:ext cx="4752627" cy="508000"/>
          </a:xfrm>
        </p:spPr>
        <p:txBody>
          <a:bodyPr/>
          <a:lstStyle/>
          <a:p>
            <a:r>
              <a:rPr lang="bg-BG" alt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Електрическа схема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0" r="30313"/>
          <a:stretch/>
        </p:blipFill>
        <p:spPr>
          <a:xfrm>
            <a:off x="1763688" y="1124744"/>
            <a:ext cx="5832648" cy="5531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260350"/>
            <a:ext cx="9143998" cy="508000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Блок схема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18" y="1556792"/>
            <a:ext cx="9202217" cy="4104456"/>
          </a:xfrm>
        </p:spPr>
      </p:pic>
    </p:spTree>
    <p:extLst>
      <p:ext uri="{BB962C8B-B14F-4D97-AF65-F5344CB8AC3E}">
        <p14:creationId xmlns:p14="http://schemas.microsoft.com/office/powerpoint/2010/main" val="2174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3999" cy="50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Delay Counter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63" y="980728"/>
            <a:ext cx="4484872" cy="5555886"/>
          </a:xfrm>
        </p:spPr>
      </p:pic>
    </p:spTree>
    <p:extLst>
      <p:ext uri="{BB962C8B-B14F-4D97-AF65-F5344CB8AC3E}">
        <p14:creationId xmlns:p14="http://schemas.microsoft.com/office/powerpoint/2010/main" val="249293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3999" cy="50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Speed Acceleration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480720" cy="5254926"/>
          </a:xfrm>
        </p:spPr>
      </p:pic>
    </p:spTree>
    <p:extLst>
      <p:ext uri="{BB962C8B-B14F-4D97-AF65-F5344CB8AC3E}">
        <p14:creationId xmlns:p14="http://schemas.microsoft.com/office/powerpoint/2010/main" val="2610811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SPECIAL CAR</vt:lpstr>
      <vt:lpstr>PowerPoint Presentation</vt:lpstr>
      <vt:lpstr>Мобилно приложение</vt:lpstr>
      <vt:lpstr>Електрическа схема </vt:lpstr>
      <vt:lpstr>Блок схема</vt:lpstr>
      <vt:lpstr>Delay Counter</vt:lpstr>
      <vt:lpstr>Speed Acceleration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Dell</cp:lastModifiedBy>
  <cp:revision>91</cp:revision>
  <dcterms:created xsi:type="dcterms:W3CDTF">2006-06-13T13:03:00Z</dcterms:created>
  <dcterms:modified xsi:type="dcterms:W3CDTF">2020-07-10T21:13:30Z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