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7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EF8B9-3AC6-47F0-B746-FEBEC6B62F6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79AE7C-99E5-4B79-AC6A-419B6229D7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pizzeria didn’t use any software to help with the work at all.</a:t>
          </a:r>
        </a:p>
      </dgm:t>
    </dgm:pt>
    <dgm:pt modelId="{800178B4-D9C2-4808-8FD9-AFBD6EB53188}" type="parTrans" cxnId="{7B55E676-0886-4AD8-9D18-4ABEB01CD60B}">
      <dgm:prSet/>
      <dgm:spPr/>
      <dgm:t>
        <a:bodyPr/>
        <a:lstStyle/>
        <a:p>
          <a:endParaRPr lang="en-US"/>
        </a:p>
      </dgm:t>
    </dgm:pt>
    <dgm:pt modelId="{BA336290-29C8-44C7-9DC2-863AA04BDDB3}" type="sibTrans" cxnId="{7B55E676-0886-4AD8-9D18-4ABEB01CD6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08E961-7B51-4866-8A98-1ACF4C1E10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Miscommunication</a:t>
          </a:r>
        </a:p>
      </dgm:t>
    </dgm:pt>
    <dgm:pt modelId="{9DDD3019-43EF-4B85-A107-99C9A799D962}" type="parTrans" cxnId="{7AD2159D-C0EA-41B9-A3C7-F639399CF796}">
      <dgm:prSet/>
      <dgm:spPr/>
      <dgm:t>
        <a:bodyPr/>
        <a:lstStyle/>
        <a:p>
          <a:endParaRPr lang="en-US"/>
        </a:p>
      </dgm:t>
    </dgm:pt>
    <dgm:pt modelId="{1D9EB47C-7B53-436C-9CA8-2969E5CC58AE}" type="sibTrans" cxnId="{7AD2159D-C0EA-41B9-A3C7-F639399CF7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C8894F-24A1-40AA-9EC1-86141798BF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Too many customers for the available staff</a:t>
          </a:r>
        </a:p>
      </dgm:t>
    </dgm:pt>
    <dgm:pt modelId="{41073121-B147-42BF-A575-9AAEF6215A06}" type="parTrans" cxnId="{A53FED05-95C3-449F-A7ED-B6CED98B9372}">
      <dgm:prSet/>
      <dgm:spPr/>
      <dgm:t>
        <a:bodyPr/>
        <a:lstStyle/>
        <a:p>
          <a:endParaRPr lang="en-US"/>
        </a:p>
      </dgm:t>
    </dgm:pt>
    <dgm:pt modelId="{374CDDD9-6F6B-49B9-AB7B-67080CE8C02E}" type="sibTrans" cxnId="{A53FED05-95C3-449F-A7ED-B6CED98B9372}">
      <dgm:prSet/>
      <dgm:spPr/>
      <dgm:t>
        <a:bodyPr/>
        <a:lstStyle/>
        <a:p>
          <a:endParaRPr lang="en-US"/>
        </a:p>
      </dgm:t>
    </dgm:pt>
    <dgm:pt modelId="{FF520665-8F1F-4797-91F3-B2869ABF84B6}" type="pres">
      <dgm:prSet presAssocID="{3E3EF8B9-3AC6-47F0-B746-FEBEC6B62F63}" presName="root" presStyleCnt="0">
        <dgm:presLayoutVars>
          <dgm:dir/>
          <dgm:resizeHandles val="exact"/>
        </dgm:presLayoutVars>
      </dgm:prSet>
      <dgm:spPr/>
    </dgm:pt>
    <dgm:pt modelId="{70D9D224-7AB6-488D-82F0-18BB051BCD54}" type="pres">
      <dgm:prSet presAssocID="{3E3EF8B9-3AC6-47F0-B746-FEBEC6B62F63}" presName="container" presStyleCnt="0">
        <dgm:presLayoutVars>
          <dgm:dir/>
          <dgm:resizeHandles val="exact"/>
        </dgm:presLayoutVars>
      </dgm:prSet>
      <dgm:spPr/>
    </dgm:pt>
    <dgm:pt modelId="{4A279882-62B5-4618-BF98-3EE9305D95E9}" type="pres">
      <dgm:prSet presAssocID="{3579AE7C-99E5-4B79-AC6A-419B6229D744}" presName="compNode" presStyleCnt="0"/>
      <dgm:spPr/>
    </dgm:pt>
    <dgm:pt modelId="{A4717301-E4D2-4C7D-B8BA-EA8486C8046F}" type="pres">
      <dgm:prSet presAssocID="{3579AE7C-99E5-4B79-AC6A-419B6229D744}" presName="iconBgRect" presStyleLbl="bgShp" presStyleIdx="0" presStyleCnt="3"/>
      <dgm:spPr/>
    </dgm:pt>
    <dgm:pt modelId="{84F32592-8641-4ABE-A906-75E8D7294FE5}" type="pres">
      <dgm:prSet presAssocID="{3579AE7C-99E5-4B79-AC6A-419B6229D7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139A37F-A8A5-4569-84BA-D3DE8C89520F}" type="pres">
      <dgm:prSet presAssocID="{3579AE7C-99E5-4B79-AC6A-419B6229D744}" presName="spaceRect" presStyleCnt="0"/>
      <dgm:spPr/>
    </dgm:pt>
    <dgm:pt modelId="{77407DED-4233-4A72-8B09-250AFCB7B431}" type="pres">
      <dgm:prSet presAssocID="{3579AE7C-99E5-4B79-AC6A-419B6229D744}" presName="textRect" presStyleLbl="revTx" presStyleIdx="0" presStyleCnt="3" custScaleX="156941" custLinFactNeighborX="26296" custLinFactNeighborY="-1699">
        <dgm:presLayoutVars>
          <dgm:chMax val="1"/>
          <dgm:chPref val="1"/>
        </dgm:presLayoutVars>
      </dgm:prSet>
      <dgm:spPr/>
    </dgm:pt>
    <dgm:pt modelId="{754EB495-09D0-4FD0-A840-DDA52C3F3EA9}" type="pres">
      <dgm:prSet presAssocID="{BA336290-29C8-44C7-9DC2-863AA04BDDB3}" presName="sibTrans" presStyleLbl="sibTrans2D1" presStyleIdx="0" presStyleCnt="0"/>
      <dgm:spPr/>
    </dgm:pt>
    <dgm:pt modelId="{1D0C49F7-5DD1-4D3B-B29F-0B60B53315C6}" type="pres">
      <dgm:prSet presAssocID="{6008E961-7B51-4866-8A98-1ACF4C1E10FB}" presName="compNode" presStyleCnt="0"/>
      <dgm:spPr/>
    </dgm:pt>
    <dgm:pt modelId="{7A299E5D-5FD9-4E36-8BED-382CC0C6ED89}" type="pres">
      <dgm:prSet presAssocID="{6008E961-7B51-4866-8A98-1ACF4C1E10FB}" presName="iconBgRect" presStyleLbl="bgShp" presStyleIdx="1" presStyleCnt="3" custLinFactY="41350" custLinFactNeighborX="-2799" custLinFactNeighborY="100000"/>
      <dgm:spPr/>
    </dgm:pt>
    <dgm:pt modelId="{F5BBB297-9ADB-4F48-9953-89492E7274E9}" type="pres">
      <dgm:prSet presAssocID="{6008E961-7B51-4866-8A98-1ACF4C1E10FB}" presName="iconRect" presStyleLbl="node1" presStyleIdx="1" presStyleCnt="3" custLinFactY="100000" custLinFactNeighborX="-6525" custLinFactNeighborY="13405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endmast met effen opvulling"/>
        </a:ext>
      </dgm:extLst>
    </dgm:pt>
    <dgm:pt modelId="{82FBE12C-BEE0-4B96-A35A-06D1066F7196}" type="pres">
      <dgm:prSet presAssocID="{6008E961-7B51-4866-8A98-1ACF4C1E10FB}" presName="spaceRect" presStyleCnt="0"/>
      <dgm:spPr/>
    </dgm:pt>
    <dgm:pt modelId="{6444E135-946A-4C79-A17C-CD343C280D4E}" type="pres">
      <dgm:prSet presAssocID="{6008E961-7B51-4866-8A98-1ACF4C1E10FB}" presName="textRect" presStyleLbl="revTx" presStyleIdx="1" presStyleCnt="3" custLinFactY="44996" custLinFactNeighborX="-3901" custLinFactNeighborY="100000">
        <dgm:presLayoutVars>
          <dgm:chMax val="1"/>
          <dgm:chPref val="1"/>
        </dgm:presLayoutVars>
      </dgm:prSet>
      <dgm:spPr/>
    </dgm:pt>
    <dgm:pt modelId="{7370E15F-20D6-443D-A5F2-B2BBDC0C6F43}" type="pres">
      <dgm:prSet presAssocID="{1D9EB47C-7B53-436C-9CA8-2969E5CC58AE}" presName="sibTrans" presStyleLbl="sibTrans2D1" presStyleIdx="0" presStyleCnt="0"/>
      <dgm:spPr/>
    </dgm:pt>
    <dgm:pt modelId="{8C03C9F5-2D8A-4905-B60C-9931983701A5}" type="pres">
      <dgm:prSet presAssocID="{29C8894F-24A1-40AA-9EC1-86141798BF8D}" presName="compNode" presStyleCnt="0"/>
      <dgm:spPr/>
    </dgm:pt>
    <dgm:pt modelId="{A6FE7B0B-EAAB-4944-9333-EE54DF314EE2}" type="pres">
      <dgm:prSet presAssocID="{29C8894F-24A1-40AA-9EC1-86141798BF8D}" presName="iconBgRect" presStyleLbl="bgShp" presStyleIdx="2" presStyleCnt="3"/>
      <dgm:spPr/>
    </dgm:pt>
    <dgm:pt modelId="{AC8A8E69-1692-47A9-A729-1B9C7E73E1B6}" type="pres">
      <dgm:prSet presAssocID="{29C8894F-24A1-40AA-9EC1-86141798BF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BD2929D-EE01-4802-9006-5BFB3B3459D5}" type="pres">
      <dgm:prSet presAssocID="{29C8894F-24A1-40AA-9EC1-86141798BF8D}" presName="spaceRect" presStyleCnt="0"/>
      <dgm:spPr/>
    </dgm:pt>
    <dgm:pt modelId="{57B8C0E1-4354-4C3D-B31F-45B542D8E0AD}" type="pres">
      <dgm:prSet presAssocID="{29C8894F-24A1-40AA-9EC1-86141798BF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3FED05-95C3-449F-A7ED-B6CED98B9372}" srcId="{3E3EF8B9-3AC6-47F0-B746-FEBEC6B62F63}" destId="{29C8894F-24A1-40AA-9EC1-86141798BF8D}" srcOrd="2" destOrd="0" parTransId="{41073121-B147-42BF-A575-9AAEF6215A06}" sibTransId="{374CDDD9-6F6B-49B9-AB7B-67080CE8C02E}"/>
    <dgm:cxn modelId="{DB389D0D-CB7B-447D-9BB1-B71B204BAFBC}" type="presOf" srcId="{6008E961-7B51-4866-8A98-1ACF4C1E10FB}" destId="{6444E135-946A-4C79-A17C-CD343C280D4E}" srcOrd="0" destOrd="0" presId="urn:microsoft.com/office/officeart/2018/2/layout/IconCircleList"/>
    <dgm:cxn modelId="{19D5CA34-703C-451F-B00A-EE3FF76BAE60}" type="presOf" srcId="{3E3EF8B9-3AC6-47F0-B746-FEBEC6B62F63}" destId="{FF520665-8F1F-4797-91F3-B2869ABF84B6}" srcOrd="0" destOrd="0" presId="urn:microsoft.com/office/officeart/2018/2/layout/IconCircleList"/>
    <dgm:cxn modelId="{678AA850-B133-483C-B720-3631C689FD6D}" type="presOf" srcId="{BA336290-29C8-44C7-9DC2-863AA04BDDB3}" destId="{754EB495-09D0-4FD0-A840-DDA52C3F3EA9}" srcOrd="0" destOrd="0" presId="urn:microsoft.com/office/officeart/2018/2/layout/IconCircleList"/>
    <dgm:cxn modelId="{7B55E676-0886-4AD8-9D18-4ABEB01CD60B}" srcId="{3E3EF8B9-3AC6-47F0-B746-FEBEC6B62F63}" destId="{3579AE7C-99E5-4B79-AC6A-419B6229D744}" srcOrd="0" destOrd="0" parTransId="{800178B4-D9C2-4808-8FD9-AFBD6EB53188}" sibTransId="{BA336290-29C8-44C7-9DC2-863AA04BDDB3}"/>
    <dgm:cxn modelId="{7AD2159D-C0EA-41B9-A3C7-F639399CF796}" srcId="{3E3EF8B9-3AC6-47F0-B746-FEBEC6B62F63}" destId="{6008E961-7B51-4866-8A98-1ACF4C1E10FB}" srcOrd="1" destOrd="0" parTransId="{9DDD3019-43EF-4B85-A107-99C9A799D962}" sibTransId="{1D9EB47C-7B53-436C-9CA8-2969E5CC58AE}"/>
    <dgm:cxn modelId="{2D675FC6-A1F6-482B-9FE8-F87C9684B775}" type="presOf" srcId="{1D9EB47C-7B53-436C-9CA8-2969E5CC58AE}" destId="{7370E15F-20D6-443D-A5F2-B2BBDC0C6F43}" srcOrd="0" destOrd="0" presId="urn:microsoft.com/office/officeart/2018/2/layout/IconCircleList"/>
    <dgm:cxn modelId="{4C6DF6CE-F1A4-4D14-B3D9-0F500BBF97BA}" type="presOf" srcId="{3579AE7C-99E5-4B79-AC6A-419B6229D744}" destId="{77407DED-4233-4A72-8B09-250AFCB7B431}" srcOrd="0" destOrd="0" presId="urn:microsoft.com/office/officeart/2018/2/layout/IconCircleList"/>
    <dgm:cxn modelId="{CCF0B5FA-0AC3-4EB0-85BE-15CF16A843E7}" type="presOf" srcId="{29C8894F-24A1-40AA-9EC1-86141798BF8D}" destId="{57B8C0E1-4354-4C3D-B31F-45B542D8E0AD}" srcOrd="0" destOrd="0" presId="urn:microsoft.com/office/officeart/2018/2/layout/IconCircleList"/>
    <dgm:cxn modelId="{C6919163-B0FC-4C1A-BB3C-338D40CCA204}" type="presParOf" srcId="{FF520665-8F1F-4797-91F3-B2869ABF84B6}" destId="{70D9D224-7AB6-488D-82F0-18BB051BCD54}" srcOrd="0" destOrd="0" presId="urn:microsoft.com/office/officeart/2018/2/layout/IconCircleList"/>
    <dgm:cxn modelId="{C85E499E-DF47-4554-BD36-C9444A9D189D}" type="presParOf" srcId="{70D9D224-7AB6-488D-82F0-18BB051BCD54}" destId="{4A279882-62B5-4618-BF98-3EE9305D95E9}" srcOrd="0" destOrd="0" presId="urn:microsoft.com/office/officeart/2018/2/layout/IconCircleList"/>
    <dgm:cxn modelId="{4F71867E-7B1F-4374-81B4-BA94B1866D99}" type="presParOf" srcId="{4A279882-62B5-4618-BF98-3EE9305D95E9}" destId="{A4717301-E4D2-4C7D-B8BA-EA8486C8046F}" srcOrd="0" destOrd="0" presId="urn:microsoft.com/office/officeart/2018/2/layout/IconCircleList"/>
    <dgm:cxn modelId="{9A52DEC1-C251-4B3F-BFCB-4A16F99C8D6D}" type="presParOf" srcId="{4A279882-62B5-4618-BF98-3EE9305D95E9}" destId="{84F32592-8641-4ABE-A906-75E8D7294FE5}" srcOrd="1" destOrd="0" presId="urn:microsoft.com/office/officeart/2018/2/layout/IconCircleList"/>
    <dgm:cxn modelId="{0673F496-78A0-487E-8ECC-C46655F374BF}" type="presParOf" srcId="{4A279882-62B5-4618-BF98-3EE9305D95E9}" destId="{9139A37F-A8A5-4569-84BA-D3DE8C89520F}" srcOrd="2" destOrd="0" presId="urn:microsoft.com/office/officeart/2018/2/layout/IconCircleList"/>
    <dgm:cxn modelId="{E2D3D567-613D-4D63-9051-C186CFC037A9}" type="presParOf" srcId="{4A279882-62B5-4618-BF98-3EE9305D95E9}" destId="{77407DED-4233-4A72-8B09-250AFCB7B431}" srcOrd="3" destOrd="0" presId="urn:microsoft.com/office/officeart/2018/2/layout/IconCircleList"/>
    <dgm:cxn modelId="{3856C0E6-14CA-49CF-B886-6F4D4ED6EF16}" type="presParOf" srcId="{70D9D224-7AB6-488D-82F0-18BB051BCD54}" destId="{754EB495-09D0-4FD0-A840-DDA52C3F3EA9}" srcOrd="1" destOrd="0" presId="urn:microsoft.com/office/officeart/2018/2/layout/IconCircleList"/>
    <dgm:cxn modelId="{735DA14E-E94A-43F3-BB9A-85025CD21CE0}" type="presParOf" srcId="{70D9D224-7AB6-488D-82F0-18BB051BCD54}" destId="{1D0C49F7-5DD1-4D3B-B29F-0B60B53315C6}" srcOrd="2" destOrd="0" presId="urn:microsoft.com/office/officeart/2018/2/layout/IconCircleList"/>
    <dgm:cxn modelId="{5C2032BD-E357-426F-9616-76AFC9AB69FE}" type="presParOf" srcId="{1D0C49F7-5DD1-4D3B-B29F-0B60B53315C6}" destId="{7A299E5D-5FD9-4E36-8BED-382CC0C6ED89}" srcOrd="0" destOrd="0" presId="urn:microsoft.com/office/officeart/2018/2/layout/IconCircleList"/>
    <dgm:cxn modelId="{D8C845A1-4E4F-4DED-8A72-15257FC19ADE}" type="presParOf" srcId="{1D0C49F7-5DD1-4D3B-B29F-0B60B53315C6}" destId="{F5BBB297-9ADB-4F48-9953-89492E7274E9}" srcOrd="1" destOrd="0" presId="urn:microsoft.com/office/officeart/2018/2/layout/IconCircleList"/>
    <dgm:cxn modelId="{94F08C2A-DACB-49DB-9105-BB5F4E4CE634}" type="presParOf" srcId="{1D0C49F7-5DD1-4D3B-B29F-0B60B53315C6}" destId="{82FBE12C-BEE0-4B96-A35A-06D1066F7196}" srcOrd="2" destOrd="0" presId="urn:microsoft.com/office/officeart/2018/2/layout/IconCircleList"/>
    <dgm:cxn modelId="{0C819E24-23BC-4AF7-917D-6C1FDFA79069}" type="presParOf" srcId="{1D0C49F7-5DD1-4D3B-B29F-0B60B53315C6}" destId="{6444E135-946A-4C79-A17C-CD343C280D4E}" srcOrd="3" destOrd="0" presId="urn:microsoft.com/office/officeart/2018/2/layout/IconCircleList"/>
    <dgm:cxn modelId="{4AE14A95-639E-4659-B389-B160C2B85DCF}" type="presParOf" srcId="{70D9D224-7AB6-488D-82F0-18BB051BCD54}" destId="{7370E15F-20D6-443D-A5F2-B2BBDC0C6F43}" srcOrd="3" destOrd="0" presId="urn:microsoft.com/office/officeart/2018/2/layout/IconCircleList"/>
    <dgm:cxn modelId="{CD6EAFF2-1EE6-425F-9230-EBD8011A3C13}" type="presParOf" srcId="{70D9D224-7AB6-488D-82F0-18BB051BCD54}" destId="{8C03C9F5-2D8A-4905-B60C-9931983701A5}" srcOrd="4" destOrd="0" presId="urn:microsoft.com/office/officeart/2018/2/layout/IconCircleList"/>
    <dgm:cxn modelId="{82FB661D-E7B3-478D-BDEE-46FC04C83CA0}" type="presParOf" srcId="{8C03C9F5-2D8A-4905-B60C-9931983701A5}" destId="{A6FE7B0B-EAAB-4944-9333-EE54DF314EE2}" srcOrd="0" destOrd="0" presId="urn:microsoft.com/office/officeart/2018/2/layout/IconCircleList"/>
    <dgm:cxn modelId="{8FE37E89-ED06-4A35-80AF-6F8514B0A9A2}" type="presParOf" srcId="{8C03C9F5-2D8A-4905-B60C-9931983701A5}" destId="{AC8A8E69-1692-47A9-A729-1B9C7E73E1B6}" srcOrd="1" destOrd="0" presId="urn:microsoft.com/office/officeart/2018/2/layout/IconCircleList"/>
    <dgm:cxn modelId="{7DD7F55C-90C0-4CFA-8203-ACC01A6C22D8}" type="presParOf" srcId="{8C03C9F5-2D8A-4905-B60C-9931983701A5}" destId="{FBD2929D-EE01-4802-9006-5BFB3B3459D5}" srcOrd="2" destOrd="0" presId="urn:microsoft.com/office/officeart/2018/2/layout/IconCircleList"/>
    <dgm:cxn modelId="{137591F0-AFBC-4857-A867-522498D46971}" type="presParOf" srcId="{8C03C9F5-2D8A-4905-B60C-9931983701A5}" destId="{57B8C0E1-4354-4C3D-B31F-45B542D8E0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17301-E4D2-4C7D-B8BA-EA8486C8046F}">
      <dsp:nvSpPr>
        <dsp:cNvPr id="0" name=""/>
        <dsp:cNvSpPr/>
      </dsp:nvSpPr>
      <dsp:spPr>
        <a:xfrm>
          <a:off x="159568" y="1199497"/>
          <a:ext cx="634343" cy="6343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32592-8641-4ABE-A906-75E8D7294FE5}">
      <dsp:nvSpPr>
        <dsp:cNvPr id="0" name=""/>
        <dsp:cNvSpPr/>
      </dsp:nvSpPr>
      <dsp:spPr>
        <a:xfrm>
          <a:off x="292780" y="1332709"/>
          <a:ext cx="367919" cy="367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07DED-4233-4A72-8B09-250AFCB7B431}">
      <dsp:nvSpPr>
        <dsp:cNvPr id="0" name=""/>
        <dsp:cNvSpPr/>
      </dsp:nvSpPr>
      <dsp:spPr>
        <a:xfrm>
          <a:off x="897328" y="1188719"/>
          <a:ext cx="2346641" cy="6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pizzeria didn’t use any software to help with the work at all.</a:t>
          </a:r>
        </a:p>
      </dsp:txBody>
      <dsp:txXfrm>
        <a:off x="897328" y="1188719"/>
        <a:ext cx="2346641" cy="634343"/>
      </dsp:txXfrm>
    </dsp:sp>
    <dsp:sp modelId="{7A299E5D-5FD9-4E36-8BED-382CC0C6ED89}">
      <dsp:nvSpPr>
        <dsp:cNvPr id="0" name=""/>
        <dsp:cNvSpPr/>
      </dsp:nvSpPr>
      <dsp:spPr>
        <a:xfrm>
          <a:off x="3093561" y="2096141"/>
          <a:ext cx="634343" cy="6343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BB297-9ADB-4F48-9953-89492E7274E9}">
      <dsp:nvSpPr>
        <dsp:cNvPr id="0" name=""/>
        <dsp:cNvSpPr/>
      </dsp:nvSpPr>
      <dsp:spPr>
        <a:xfrm>
          <a:off x="3220521" y="2193842"/>
          <a:ext cx="367919" cy="367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4E135-946A-4C79-A17C-CD343C280D4E}">
      <dsp:nvSpPr>
        <dsp:cNvPr id="0" name=""/>
        <dsp:cNvSpPr/>
      </dsp:nvSpPr>
      <dsp:spPr>
        <a:xfrm>
          <a:off x="3823261" y="2119270"/>
          <a:ext cx="1495238" cy="6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Miscommunication</a:t>
          </a:r>
        </a:p>
      </dsp:txBody>
      <dsp:txXfrm>
        <a:off x="3823261" y="2119270"/>
        <a:ext cx="1495238" cy="634343"/>
      </dsp:txXfrm>
    </dsp:sp>
    <dsp:sp modelId="{A6FE7B0B-EAAB-4944-9333-EE54DF314EE2}">
      <dsp:nvSpPr>
        <dsp:cNvPr id="0" name=""/>
        <dsp:cNvSpPr/>
      </dsp:nvSpPr>
      <dsp:spPr>
        <a:xfrm>
          <a:off x="159568" y="2101440"/>
          <a:ext cx="634343" cy="6343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A8E69-1692-47A9-A729-1B9C7E73E1B6}">
      <dsp:nvSpPr>
        <dsp:cNvPr id="0" name=""/>
        <dsp:cNvSpPr/>
      </dsp:nvSpPr>
      <dsp:spPr>
        <a:xfrm>
          <a:off x="292780" y="2234652"/>
          <a:ext cx="367919" cy="3679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8C0E1-4354-4C3D-B31F-45B542D8E0AD}">
      <dsp:nvSpPr>
        <dsp:cNvPr id="0" name=""/>
        <dsp:cNvSpPr/>
      </dsp:nvSpPr>
      <dsp:spPr>
        <a:xfrm>
          <a:off x="929842" y="2101440"/>
          <a:ext cx="1495238" cy="6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 many customers for the available staff</a:t>
          </a:r>
        </a:p>
      </dsp:txBody>
      <dsp:txXfrm>
        <a:off x="929842" y="2101440"/>
        <a:ext cx="1495238" cy="634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527BE-0474-45F4-B7FB-738A584FA4F4}" type="datetimeFigureOut">
              <a:rPr lang="en-NL" smtClean="0"/>
              <a:t>04/08/2022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C853F-BC57-4E39-92DF-6B87E6E59F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194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C853F-BC57-4E39-92DF-6B87E6E59F38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153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Lisa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C853F-BC57-4E39-92DF-6B87E6E59F38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557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Jordy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C853F-BC57-4E39-92DF-6B87E6E59F38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701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Lisa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C853F-BC57-4E39-92DF-6B87E6E59F38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175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Jordy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C853F-BC57-4E39-92DF-6B87E6E59F38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070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Janne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C853F-BC57-4E39-92DF-6B87E6E59F38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Jordy, Lisa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C853F-BC57-4E39-92DF-6B87E6E59F38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383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DB3C-E8B9-46E8-8C94-7C47199DB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3C6BE-7D40-41A5-B26D-BB52CE0DE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681F-9DA3-43A1-B699-14969066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C3A9-2585-42B5-84FF-DB8C9F53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E3B7D-1390-4B37-ACB2-F46243E4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36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0611-E0E2-4BDD-AF98-AC895A76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CBD32-27EA-48D8-9F0C-A8F9E0B5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E6C2-FAC5-462D-AB6F-B913AE01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1E7E-8992-494A-91AF-7FDE2373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F619-D26D-49EF-95D3-F8F6B71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192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9A5D1-6FC5-4261-A8ED-326510B90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FE59D-6954-45B3-BB7F-82C4E3D2A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2E98A-C8C9-459F-AF66-0D307043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BA3BA-8D7C-4F8F-8343-2B3873F1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FFB0B-7A39-4632-96FF-A6EF2E9E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66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7065-F1A6-4B78-A29B-1C0D24FE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1E3A-3CB5-42DC-9C40-7CC3BA05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B5C83-373C-4180-9539-C64348BD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60E4-9130-40E4-B51F-EF28C7A6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6F45-F58E-457A-91C3-E7F28A8F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81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9F4F-5287-467F-83A2-2388DB6D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74FA-8F52-4771-9098-170715B6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86AF-B233-48AE-887B-88CC39D4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A5E8-3AE6-432B-AF37-578D9CF4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20B1-32BC-4131-AE02-26C88746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538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54B-CA88-4C4A-91CB-D5AB7402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DEAB-648F-4193-83F6-A53B0A002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0FCE-7BC4-446D-983D-B66B2564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0780E-2D9B-4DC2-B0A5-EA0994CD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73A3-9F12-4186-ABBE-DD16C349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0646-1336-451B-8824-861E6D52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685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22DD-4E8C-41DE-8E87-04ECC14B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1F7C-7F93-4F49-A68F-AC0C6DEF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5B5AF-0C2F-4AA0-80FF-FEB9E8FC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25784-747B-4A13-B02C-8671FA934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17F83-04F3-4678-B5DC-E5C09A013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D36FB-DCE3-40E9-BC90-55B7BEB6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CFD26-B07E-442F-9753-82DD5B1D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FC1C8-1A5D-4568-8B53-2ADF3A7C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750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B304-228B-4743-B4C3-FC06AB82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8AE0F-1EC0-4ED9-BF16-4A4197DF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521D3-0CBB-49C0-9FB8-ECD5E48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2133C-0D4A-4BE4-84EA-63C317C9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6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72DA6-D202-490E-B336-2626A255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C6033-2DBD-4586-AAC9-F0CD80C4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6791-C07A-4379-9F14-EDA5C494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32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6868-B1AB-4F6F-9498-1C7EC5D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5FEB-1D2A-44BB-9DF0-F5A5AAC7C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24EDC-916D-44B9-87E3-F9DF0EC5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7D6E2-3E92-435F-9380-3451338B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8EE13-669D-4D80-B4D8-14B51537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06460-4B3F-4073-99A5-BC99AB06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05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DF08-3464-48C9-B4A9-F5A2E254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B3F46-3DFF-431B-BDB9-1D55347BA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82FBF-9ECF-4B51-9D03-AB1ED3A44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7A90-7A76-498C-9C83-CDD1EC6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E773C-1AE4-4019-8786-486D7953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E9779-7761-4682-9D40-BE6E21FB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6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BA491-8151-4793-83F0-6B9C100D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508D7-48E3-4168-B329-F640847A0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FD2F6-6BD2-4C54-A20E-FC779A076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E2AA-092F-48A6-98A7-27A6A30E4385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0981-1D16-4387-B879-CDF993295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EDD3-FBAC-45DD-BDCF-5A58865DA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5735-B718-4804-8C9A-9A4B7C4E3E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83E7A-18E1-43E8-9EAD-E7A6670D7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6C2C2-8A90-4018-905B-BC5F9A044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By Nadya, </a:t>
            </a:r>
            <a:r>
              <a:rPr lang="en-US" dirty="0" err="1"/>
              <a:t>Stoyan</a:t>
            </a:r>
            <a:r>
              <a:rPr lang="en-US" dirty="0"/>
              <a:t>, Dan and </a:t>
            </a:r>
            <a:r>
              <a:rPr lang="en-US" dirty="0" err="1"/>
              <a:t>Kiril</a:t>
            </a:r>
            <a:endParaRPr lang="en-US" dirty="0"/>
          </a:p>
          <a:p>
            <a:r>
              <a:rPr lang="en-US" sz="1600" b="1" dirty="0"/>
              <a:t>Group 6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D6264-3F72-4AAF-A4D2-AD48F7B3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nl-NL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FA60-4D95-467D-AF6B-FED7078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Whitney"/>
              </a:rPr>
              <a:t>What is the problem? </a:t>
            </a:r>
            <a:endParaRPr lang="en-US">
              <a:latin typeface="Whitney"/>
            </a:endParaRPr>
          </a:p>
          <a:p>
            <a:r>
              <a:rPr lang="en-US" b="0" i="0">
                <a:effectLst/>
                <a:latin typeface="Whitney"/>
              </a:rPr>
              <a:t>What is our approach? </a:t>
            </a:r>
          </a:p>
          <a:p>
            <a:r>
              <a:rPr lang="en-US" b="0" i="0">
                <a:effectLst/>
                <a:latin typeface="Whitney"/>
              </a:rPr>
              <a:t>What functionality did we propose?</a:t>
            </a:r>
          </a:p>
          <a:p>
            <a:r>
              <a:rPr lang="en-US" b="0" i="0">
                <a:effectLst/>
                <a:latin typeface="Whitney"/>
              </a:rPr>
              <a:t>Demo </a:t>
            </a:r>
          </a:p>
          <a:p>
            <a:r>
              <a:rPr lang="en-US" b="0" i="0">
                <a:effectLst/>
                <a:latin typeface="Whitney"/>
              </a:rPr>
              <a:t>Retrospective</a:t>
            </a:r>
            <a:endParaRPr lang="nl-NL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816B0B3-A2F3-4703-ABDF-957ABD406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249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93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F522B-9B18-4971-B103-B2808F89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is the problem?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3CA2171-8E91-4627-89CB-958587316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720120"/>
              </p:ext>
            </p:extLst>
          </p:nvPr>
        </p:nvGraphicFramePr>
        <p:xfrm>
          <a:off x="5370153" y="1526033"/>
          <a:ext cx="5536397" cy="39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708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7D0DF-1E41-4D09-B96C-77F2CCDC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Whitney"/>
              </a:rPr>
              <a:t>What is our approach?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B373-D9F0-47F3-9B59-746B5309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Daily planning</a:t>
            </a:r>
          </a:p>
          <a:p>
            <a:pPr lvl="1"/>
            <a:r>
              <a:rPr lang="en-US" dirty="0"/>
              <a:t>Daily meetings </a:t>
            </a:r>
          </a:p>
          <a:p>
            <a:pPr lvl="1"/>
            <a:r>
              <a:rPr lang="en-US" dirty="0"/>
              <a:t>Daily goals</a:t>
            </a:r>
          </a:p>
          <a:p>
            <a:pPr lvl="1"/>
            <a:r>
              <a:rPr lang="en-US" dirty="0"/>
              <a:t>Frequent progress updates</a:t>
            </a:r>
          </a:p>
          <a:p>
            <a:pPr lvl="1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6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E162D-6830-4ECD-A661-10501521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Whitney"/>
              </a:rPr>
              <a:t>What did we propose?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2D1D-168B-4DE8-99E9-24AB82C0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Websites for cashier and cook</a:t>
            </a:r>
          </a:p>
          <a:p>
            <a:r>
              <a:rPr lang="en-US" dirty="0"/>
              <a:t>Make orders using application</a:t>
            </a:r>
          </a:p>
          <a:p>
            <a:r>
              <a:rPr lang="en-US" dirty="0"/>
              <a:t>Notifications for new orders</a:t>
            </a:r>
          </a:p>
          <a:p>
            <a:r>
              <a:rPr lang="en-US" dirty="0"/>
              <a:t>Table with orders and customer’s comments</a:t>
            </a:r>
          </a:p>
          <a:p>
            <a:r>
              <a:rPr lang="en-US" dirty="0"/>
              <a:t>Mark orders as “checked” by the cook</a:t>
            </a:r>
          </a:p>
        </p:txBody>
      </p:sp>
    </p:spTree>
    <p:extLst>
      <p:ext uri="{BB962C8B-B14F-4D97-AF65-F5344CB8AC3E}">
        <p14:creationId xmlns:p14="http://schemas.microsoft.com/office/powerpoint/2010/main" val="234908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4C202-354A-4C0A-A783-5CB5AB14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F54C570-319A-4FED-85BB-F134A42BA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5" y="1477565"/>
            <a:ext cx="4477946" cy="35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7C316-4F84-4EE1-BFE9-7157612E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b="0" i="0" dirty="0">
                <a:solidFill>
                  <a:srgbClr val="FFFFFF"/>
                </a:solidFill>
                <a:effectLst/>
                <a:latin typeface="Whitney"/>
              </a:rPr>
              <a:t>What we have learned and what issues we have faced</a:t>
            </a:r>
            <a:endParaRPr lang="nl-NL" sz="41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A275-243B-4767-A534-2906725D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250" y="1414019"/>
            <a:ext cx="3433500" cy="4800650"/>
          </a:xfrm>
        </p:spPr>
        <p:txBody>
          <a:bodyPr anchor="ctr">
            <a:normAutofit/>
          </a:bodyPr>
          <a:lstStyle/>
          <a:p>
            <a:r>
              <a:rPr lang="en-US" dirty="0"/>
              <a:t>We learned </a:t>
            </a:r>
          </a:p>
          <a:p>
            <a:pPr lvl="1"/>
            <a:r>
              <a:rPr lang="en-US" dirty="0"/>
              <a:t>Working with Git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Documentation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13BD0F-DE3B-4FF2-BEE2-DAB8F87EEB50}"/>
              </a:ext>
            </a:extLst>
          </p:cNvPr>
          <p:cNvSpPr txBox="1">
            <a:spLocks/>
          </p:cNvSpPr>
          <p:nvPr/>
        </p:nvSpPr>
        <p:spPr>
          <a:xfrm>
            <a:off x="7362642" y="1414019"/>
            <a:ext cx="4458952" cy="4800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Working with CSV files</a:t>
            </a:r>
          </a:p>
          <a:p>
            <a:pPr lvl="1"/>
            <a:r>
              <a:rPr lang="en-US" dirty="0"/>
              <a:t>Flask app routing</a:t>
            </a:r>
          </a:p>
          <a:p>
            <a:pPr lvl="1"/>
            <a:r>
              <a:rPr lang="en-US" dirty="0"/>
              <a:t>Post/Get methods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00769DE-8EBF-4996-A3AF-F631FAE27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74" y="722496"/>
            <a:ext cx="1976605" cy="1383047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6DB3DCD7-435D-437E-9108-0FFC1837D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74" y="547527"/>
            <a:ext cx="1608389" cy="17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2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151</Words>
  <Application>Microsoft Office PowerPoint</Application>
  <PresentationFormat>Широк екран</PresentationFormat>
  <Paragraphs>48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Whitney</vt:lpstr>
      <vt:lpstr>Office Theme</vt:lpstr>
      <vt:lpstr>Final Presentation</vt:lpstr>
      <vt:lpstr>Contents</vt:lpstr>
      <vt:lpstr>What is the problem?</vt:lpstr>
      <vt:lpstr>What is our approach? </vt:lpstr>
      <vt:lpstr>What did we propose?</vt:lpstr>
      <vt:lpstr>Demo</vt:lpstr>
      <vt:lpstr>What we have learned and what issues we have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Seggelen,Janne J.M. van</dc:creator>
  <cp:lastModifiedBy> </cp:lastModifiedBy>
  <cp:revision>14</cp:revision>
  <dcterms:created xsi:type="dcterms:W3CDTF">2022-01-13T08:03:25Z</dcterms:created>
  <dcterms:modified xsi:type="dcterms:W3CDTF">2022-04-08T09:11:14Z</dcterms:modified>
</cp:coreProperties>
</file>