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Tahoma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Tahoma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Tahom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c5e55c9a1_9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dc5e55c9a1_9_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c5e55c9a1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c5e55c9a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c5e55c9a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c5e55c9a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c5e55c9a1_7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c5e55c9a1_7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c5e55c9a1_7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dc5e55c9a1_7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c5e55c9a1_7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dc5e55c9a1_7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c5e55c9a1_7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dc5e55c9a1_7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c5e55c9a1_7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dc5e55c9a1_7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c5e55c9a1_7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c5e55c9a1_7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c5e55c9a1_7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c5e55c9a1_7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1802192" y="617247"/>
            <a:ext cx="7265534" cy="2229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7200"/>
              <a:buFont typeface="Arial"/>
              <a:buNone/>
              <a:defRPr sz="7200">
                <a:solidFill>
                  <a:srgbClr val="00A6D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1802192" y="3203297"/>
            <a:ext cx="7067378" cy="1025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A6D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00A6D6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00A6D6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0A6D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TU_P5#white.eps" id="53" name="Google Shape;53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0264" y="4581184"/>
            <a:ext cx="1368883" cy="632424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/>
        </p:nvSpPr>
        <p:spPr>
          <a:xfrm>
            <a:off x="6651560" y="4815702"/>
            <a:ext cx="231637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bg" sz="1000" u="none" cap="none" strike="noStrike">
                <a:solidFill>
                  <a:srgbClr val="00A6D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00A6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TU_P5#white.eps" id="56" name="Google Shape;5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264" y="4389330"/>
            <a:ext cx="1368883" cy="84323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idx="1" type="subTitle"/>
          </p:nvPr>
        </p:nvSpPr>
        <p:spPr>
          <a:xfrm>
            <a:off x="7134950" y="3403825"/>
            <a:ext cx="1921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50"/>
              <a:buNone/>
            </a:pPr>
            <a:r>
              <a:rPr lang="bg" sz="1550"/>
              <a:t>Angel Karchev</a:t>
            </a:r>
            <a:br>
              <a:rPr lang="bg" sz="1550"/>
            </a:br>
            <a:r>
              <a:rPr lang="bg" sz="1550"/>
              <a:t>Ivan Nestorov</a:t>
            </a:r>
            <a:endParaRPr sz="155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50"/>
              <a:buNone/>
            </a:pPr>
            <a:r>
              <a:rPr lang="bg" sz="1550"/>
              <a:t>Ivan Todorov</a:t>
            </a:r>
            <a:endParaRPr sz="155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50"/>
              <a:buNone/>
            </a:pPr>
            <a:r>
              <a:rPr lang="bg" sz="1550"/>
              <a:t>Liselotte Jongejans</a:t>
            </a:r>
            <a:endParaRPr sz="155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50"/>
              <a:buNone/>
            </a:pPr>
            <a:r>
              <a:rPr lang="bg" sz="1550"/>
              <a:t>Stoyan Dimitrov</a:t>
            </a:r>
            <a:endParaRPr sz="1550"/>
          </a:p>
        </p:txBody>
      </p:sp>
      <p:sp>
        <p:nvSpPr>
          <p:cNvPr id="69" name="Google Shape;69;p17"/>
          <p:cNvSpPr txBox="1"/>
          <p:nvPr>
            <p:ph type="ctrTitle"/>
          </p:nvPr>
        </p:nvSpPr>
        <p:spPr>
          <a:xfrm>
            <a:off x="1880240" y="505504"/>
            <a:ext cx="6577959" cy="21948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7920"/>
              <a:buFont typeface="Arial"/>
              <a:buNone/>
            </a:pPr>
            <a:r>
              <a:rPr lang="bg" sz="5320"/>
              <a:t>Software Project -</a:t>
            </a:r>
            <a:br>
              <a:rPr lang="bg" sz="5320"/>
            </a:br>
            <a:r>
              <a:rPr lang="bg" sz="5320"/>
              <a:t>Midterm presentation</a:t>
            </a:r>
            <a:endParaRPr sz="532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/>
        </p:nvSpPr>
        <p:spPr>
          <a:xfrm>
            <a:off x="1572800" y="2056050"/>
            <a:ext cx="75333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 sz="5500">
                <a:solidFill>
                  <a:schemeClr val="dk2"/>
                </a:solidFill>
              </a:rPr>
              <a:t>Questions / Feedback</a:t>
            </a:r>
            <a:endParaRPr sz="5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1763106" y="205979"/>
            <a:ext cx="71064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bg">
                <a:solidFill>
                  <a:schemeClr val="dk2"/>
                </a:solidFill>
              </a:rPr>
              <a:t>Overview</a:t>
            </a:r>
            <a:endParaRPr/>
          </a:p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1763106" y="1200150"/>
            <a:ext cx="7106400" cy="348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bg"/>
              <a:t>Overview of the requirements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bg"/>
              <a:t>Live demo of the product</a:t>
            </a:r>
            <a:endParaRPr sz="14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bg"/>
              <a:t>Future improvements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bg"/>
              <a:t>Conclusion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bg"/>
              <a:t>Q&amp;A session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>
            <a:off x="1763106" y="205979"/>
            <a:ext cx="71064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Project Plan: Project Goals</a:t>
            </a:r>
            <a:endParaRPr/>
          </a:p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1763106" y="1200150"/>
            <a:ext cx="7106400" cy="348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Build a suitable tool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Build a user-friendly tool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Build a scalable tool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type="title"/>
          </p:nvPr>
        </p:nvSpPr>
        <p:spPr>
          <a:xfrm>
            <a:off x="1763106" y="205979"/>
            <a:ext cx="7106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3600"/>
              <a:buFont typeface="Arial"/>
              <a:buNone/>
            </a:pPr>
            <a:r>
              <a:rPr lang="bg"/>
              <a:t>Project Plan: Requirements</a:t>
            </a:r>
            <a:endParaRPr/>
          </a:p>
        </p:txBody>
      </p:sp>
      <p:sp>
        <p:nvSpPr>
          <p:cNvPr id="87" name="Google Shape;87;p20"/>
          <p:cNvSpPr txBox="1"/>
          <p:nvPr>
            <p:ph idx="1" type="body"/>
          </p:nvPr>
        </p:nvSpPr>
        <p:spPr>
          <a:xfrm>
            <a:off x="1763106" y="1200150"/>
            <a:ext cx="7106400" cy="3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Use-Case Analysis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Non-Functional Requirements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bg"/>
              <a:t>Open-Source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bg"/>
              <a:t>Python, Django, JavaScript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type="title"/>
          </p:nvPr>
        </p:nvSpPr>
        <p:spPr>
          <a:xfrm>
            <a:off x="1763106" y="205979"/>
            <a:ext cx="7106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3600"/>
              <a:buFont typeface="Arial"/>
              <a:buNone/>
            </a:pPr>
            <a:r>
              <a:rPr lang="bg"/>
              <a:t>Project Plan: Requirements (2)</a:t>
            </a:r>
            <a:endParaRPr/>
          </a:p>
        </p:txBody>
      </p:sp>
      <p:sp>
        <p:nvSpPr>
          <p:cNvPr id="93" name="Google Shape;93;p21"/>
          <p:cNvSpPr txBox="1"/>
          <p:nvPr>
            <p:ph idx="1" type="body"/>
          </p:nvPr>
        </p:nvSpPr>
        <p:spPr>
          <a:xfrm>
            <a:off x="1763106" y="1200150"/>
            <a:ext cx="7106400" cy="3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bg"/>
              <a:t>Functional Requirements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bg"/>
              <a:t>Must</a:t>
            </a:r>
            <a:endParaRPr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bg"/>
              <a:t>Public space classifier for multiple years</a:t>
            </a:r>
            <a:endParaRPr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bg"/>
              <a:t>Easy and intuitive user interface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bg"/>
              <a:t>Should</a:t>
            </a:r>
            <a:endParaRPr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bg"/>
              <a:t>User login</a:t>
            </a:r>
            <a:endParaRPr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bg"/>
              <a:t>Manual classification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type="title"/>
          </p:nvPr>
        </p:nvSpPr>
        <p:spPr>
          <a:xfrm>
            <a:off x="1763106" y="205979"/>
            <a:ext cx="7106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3600"/>
              <a:buFont typeface="Arial"/>
              <a:buNone/>
            </a:pPr>
            <a:r>
              <a:rPr lang="bg"/>
              <a:t>Project Plan: Requirements (3)</a:t>
            </a:r>
            <a:endParaRPr/>
          </a:p>
        </p:txBody>
      </p:sp>
      <p:sp>
        <p:nvSpPr>
          <p:cNvPr id="99" name="Google Shape;99;p22"/>
          <p:cNvSpPr txBox="1"/>
          <p:nvPr>
            <p:ph idx="1" type="body"/>
          </p:nvPr>
        </p:nvSpPr>
        <p:spPr>
          <a:xfrm>
            <a:off x="1763106" y="1200150"/>
            <a:ext cx="7106400" cy="3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bg"/>
              <a:t>Functional Requirements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bg"/>
              <a:t>Could</a:t>
            </a:r>
            <a:endParaRPr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bg"/>
              <a:t>Filter on time period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bg"/>
              <a:t>Won’t</a:t>
            </a:r>
            <a:endParaRPr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bg"/>
              <a:t>Diverse urban objects</a:t>
            </a:r>
            <a:endParaRPr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bg"/>
              <a:t>Different countries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>
            <p:ph type="title"/>
          </p:nvPr>
        </p:nvSpPr>
        <p:spPr>
          <a:xfrm>
            <a:off x="1763106" y="205979"/>
            <a:ext cx="7106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3600"/>
              <a:buFont typeface="Arial"/>
              <a:buNone/>
            </a:pPr>
            <a:r>
              <a:rPr lang="bg"/>
              <a:t>Demo</a:t>
            </a:r>
            <a:endParaRPr/>
          </a:p>
        </p:txBody>
      </p:sp>
      <p:pic>
        <p:nvPicPr>
          <p:cNvPr id="105" name="Google Shape;1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0500" y="1063363"/>
            <a:ext cx="4591599" cy="326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>
            <p:ph type="title"/>
          </p:nvPr>
        </p:nvSpPr>
        <p:spPr>
          <a:xfrm>
            <a:off x="1763106" y="205979"/>
            <a:ext cx="71064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Future Improvements</a:t>
            </a:r>
            <a:endParaRPr/>
          </a:p>
        </p:txBody>
      </p:sp>
      <p:sp>
        <p:nvSpPr>
          <p:cNvPr id="111" name="Google Shape;111;p24"/>
          <p:cNvSpPr txBox="1"/>
          <p:nvPr>
            <p:ph idx="1" type="body"/>
          </p:nvPr>
        </p:nvSpPr>
        <p:spPr>
          <a:xfrm>
            <a:off x="1763100" y="1200150"/>
            <a:ext cx="7106400" cy="381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High Priority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bg"/>
              <a:t>Improve the speed of the classifier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bg"/>
              <a:t>Add manual classification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bg"/>
              <a:t>Implement test suites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Low priority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bg"/>
              <a:t>Classify tiles on demand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bg"/>
              <a:t>Add more heuristics for training data extraction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>
            <p:ph type="title"/>
          </p:nvPr>
        </p:nvSpPr>
        <p:spPr>
          <a:xfrm>
            <a:off x="1763106" y="205979"/>
            <a:ext cx="71064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Conclusions</a:t>
            </a:r>
            <a:endParaRPr/>
          </a:p>
        </p:txBody>
      </p:sp>
      <p:sp>
        <p:nvSpPr>
          <p:cNvPr id="117" name="Google Shape;117;p25"/>
          <p:cNvSpPr txBox="1"/>
          <p:nvPr>
            <p:ph idx="1" type="body"/>
          </p:nvPr>
        </p:nvSpPr>
        <p:spPr>
          <a:xfrm>
            <a:off x="1763106" y="1200150"/>
            <a:ext cx="7106400" cy="348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Requirements translated into prototype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Prioritized improvements for upcoming weeks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TU Delft">
      <a:dk1>
        <a:srgbClr val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