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7"/>
  </p:notesMasterIdLst>
  <p:sldIdLst>
    <p:sldId id="256" r:id="rId2"/>
    <p:sldId id="264" r:id="rId3"/>
    <p:sldId id="313" r:id="rId4"/>
    <p:sldId id="314" r:id="rId5"/>
    <p:sldId id="315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Oswald" panose="00000500000000000000" pitchFamily="2" charset="0"/>
      <p:regular r:id="rId12"/>
      <p:bold r:id="rId13"/>
    </p:embeddedFont>
    <p:embeddedFont>
      <p:font typeface="Raleway" pitchFamily="2" charset="0"/>
      <p:regular r:id="rId14"/>
      <p:bold r:id="rId15"/>
      <p:italic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2B69AEF-4FDC-475D-A6EC-531294CD0B78}">
  <a:tblStyle styleId="{32B69AEF-4FDC-475D-A6EC-531294CD0B7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viewProps" Target="view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8c1997cbf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8c1997cbf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903413"/>
            <a:ext cx="4079700" cy="26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00588"/>
            <a:ext cx="2350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14" name="Google Shape;14;p3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15" name="Google Shape;15;p3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68" name="Google Shape;468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74" name="Google Shape;474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80" name="Google Shape;480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5" name="Google Shape;485;p23"/>
          <p:cNvGrpSpPr/>
          <p:nvPr/>
        </p:nvGrpSpPr>
        <p:grpSpPr>
          <a:xfrm rot="10800000" flipH="1">
            <a:off x="0" y="846"/>
            <a:ext cx="1022509" cy="572747"/>
            <a:chOff x="-77" y="3784091"/>
            <a:chExt cx="2423582" cy="1357541"/>
          </a:xfrm>
        </p:grpSpPr>
        <p:sp>
          <p:nvSpPr>
            <p:cNvPr id="486" name="Google Shape;486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24"/>
          <p:cNvGrpSpPr/>
          <p:nvPr/>
        </p:nvGrpSpPr>
        <p:grpSpPr>
          <a:xfrm rot="5400000" flipH="1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93" name="Google Shape;493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24"/>
          <p:cNvGrpSpPr/>
          <p:nvPr/>
        </p:nvGrpSpPr>
        <p:grpSpPr>
          <a:xfrm rot="-5400000" flipH="1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99" name="Google Shape;499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69" r:id="rId4"/>
    <p:sldLayoutId id="2147483670" r:id="rId5"/>
  </p:sldLayoutIdLst>
  <p:transition spd="slow">
    <p:cover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ketchbubble.com/en/presentation-lean-software-development.html" TargetMode="External"/><Relationship Id="rId2" Type="http://schemas.openxmlformats.org/officeDocument/2006/relationships/hyperlink" Target="https://www.techtarget.com/searchsoftwarequality/definition/lean-programming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7"/>
          <p:cNvSpPr txBox="1">
            <a:spLocks noGrp="1"/>
          </p:cNvSpPr>
          <p:nvPr>
            <p:ph type="ctrTitle"/>
          </p:nvPr>
        </p:nvSpPr>
        <p:spPr>
          <a:xfrm>
            <a:off x="720000" y="903413"/>
            <a:ext cx="4079700" cy="26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MSPT-37 Основни характеристики на Lean </a:t>
            </a:r>
            <a:endParaRPr lang="en-US" dirty="0"/>
          </a:p>
        </p:txBody>
      </p:sp>
      <p:sp>
        <p:nvSpPr>
          <p:cNvPr id="513" name="Google Shape;513;p27"/>
          <p:cNvSpPr txBox="1">
            <a:spLocks noGrp="1"/>
          </p:cNvSpPr>
          <p:nvPr>
            <p:ph type="subTitle" idx="1"/>
          </p:nvPr>
        </p:nvSpPr>
        <p:spPr>
          <a:xfrm>
            <a:off x="720000" y="3789666"/>
            <a:ext cx="2350500" cy="10348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Стоян Иванов Чомпов 5б 19621746</a:t>
            </a:r>
            <a:endParaRPr dirty="0"/>
          </a:p>
        </p:txBody>
      </p:sp>
      <p:sp>
        <p:nvSpPr>
          <p:cNvPr id="514" name="Google Shape;514;p27"/>
          <p:cNvSpPr/>
          <p:nvPr/>
        </p:nvSpPr>
        <p:spPr>
          <a:xfrm>
            <a:off x="5827391" y="2727835"/>
            <a:ext cx="2584558" cy="1618980"/>
          </a:xfrm>
          <a:custGeom>
            <a:avLst/>
            <a:gdLst/>
            <a:ahLst/>
            <a:cxnLst/>
            <a:rect l="l" t="t" r="r" b="b"/>
            <a:pathLst>
              <a:path w="98572" h="61746" extrusionOk="0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7"/>
          <p:cNvSpPr/>
          <p:nvPr/>
        </p:nvSpPr>
        <p:spPr>
          <a:xfrm>
            <a:off x="6036442" y="2901883"/>
            <a:ext cx="2166454" cy="938519"/>
          </a:xfrm>
          <a:custGeom>
            <a:avLst/>
            <a:gdLst/>
            <a:ahLst/>
            <a:cxnLst/>
            <a:rect l="l" t="t" r="r" b="b"/>
            <a:pathLst>
              <a:path w="82626" h="35794" extrusionOk="0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7"/>
          <p:cNvSpPr/>
          <p:nvPr/>
        </p:nvSpPr>
        <p:spPr>
          <a:xfrm>
            <a:off x="6804345" y="351587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7"/>
          <p:cNvSpPr/>
          <p:nvPr/>
        </p:nvSpPr>
        <p:spPr>
          <a:xfrm>
            <a:off x="6804345" y="3204513"/>
            <a:ext cx="125987" cy="13136"/>
          </a:xfrm>
          <a:custGeom>
            <a:avLst/>
            <a:gdLst/>
            <a:ahLst/>
            <a:cxnLst/>
            <a:rect l="l" t="t" r="r" b="b"/>
            <a:pathLst>
              <a:path w="4805" h="501" extrusionOk="0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7"/>
          <p:cNvSpPr/>
          <p:nvPr/>
        </p:nvSpPr>
        <p:spPr>
          <a:xfrm>
            <a:off x="6804345" y="3061064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7"/>
          <p:cNvSpPr/>
          <p:nvPr/>
        </p:nvSpPr>
        <p:spPr>
          <a:xfrm>
            <a:off x="6804345" y="3360207"/>
            <a:ext cx="125987" cy="12271"/>
          </a:xfrm>
          <a:custGeom>
            <a:avLst/>
            <a:gdLst/>
            <a:ahLst/>
            <a:cxnLst/>
            <a:rect l="l" t="t" r="r" b="b"/>
            <a:pathLst>
              <a:path w="4805" h="468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7"/>
          <p:cNvSpPr/>
          <p:nvPr/>
        </p:nvSpPr>
        <p:spPr>
          <a:xfrm>
            <a:off x="6288337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7"/>
          <p:cNvSpPr/>
          <p:nvPr/>
        </p:nvSpPr>
        <p:spPr>
          <a:xfrm>
            <a:off x="6804345" y="296748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7"/>
          <p:cNvSpPr/>
          <p:nvPr/>
        </p:nvSpPr>
        <p:spPr>
          <a:xfrm>
            <a:off x="6288337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7"/>
          <p:cNvSpPr/>
          <p:nvPr/>
        </p:nvSpPr>
        <p:spPr>
          <a:xfrm>
            <a:off x="6116020" y="3204513"/>
            <a:ext cx="299144" cy="13136"/>
          </a:xfrm>
          <a:custGeom>
            <a:avLst/>
            <a:gdLst/>
            <a:ahLst/>
            <a:cxnLst/>
            <a:rect l="l" t="t" r="r" b="b"/>
            <a:pathLst>
              <a:path w="11409" h="501" extrusionOk="0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7"/>
          <p:cNvSpPr/>
          <p:nvPr/>
        </p:nvSpPr>
        <p:spPr>
          <a:xfrm>
            <a:off x="6288337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7"/>
          <p:cNvSpPr/>
          <p:nvPr/>
        </p:nvSpPr>
        <p:spPr>
          <a:xfrm>
            <a:off x="6288337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7"/>
          <p:cNvSpPr/>
          <p:nvPr/>
        </p:nvSpPr>
        <p:spPr>
          <a:xfrm>
            <a:off x="6288337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7"/>
          <p:cNvSpPr/>
          <p:nvPr/>
        </p:nvSpPr>
        <p:spPr>
          <a:xfrm>
            <a:off x="7147196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7"/>
          <p:cNvSpPr/>
          <p:nvPr/>
        </p:nvSpPr>
        <p:spPr>
          <a:xfrm>
            <a:off x="7147196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7"/>
          <p:cNvSpPr/>
          <p:nvPr/>
        </p:nvSpPr>
        <p:spPr>
          <a:xfrm>
            <a:off x="7147196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7"/>
          <p:cNvSpPr/>
          <p:nvPr/>
        </p:nvSpPr>
        <p:spPr>
          <a:xfrm>
            <a:off x="697577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7"/>
          <p:cNvSpPr/>
          <p:nvPr/>
        </p:nvSpPr>
        <p:spPr>
          <a:xfrm>
            <a:off x="697577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7"/>
          <p:cNvSpPr/>
          <p:nvPr/>
        </p:nvSpPr>
        <p:spPr>
          <a:xfrm>
            <a:off x="6975771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7"/>
          <p:cNvSpPr/>
          <p:nvPr/>
        </p:nvSpPr>
        <p:spPr>
          <a:xfrm>
            <a:off x="7147196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7"/>
          <p:cNvSpPr/>
          <p:nvPr/>
        </p:nvSpPr>
        <p:spPr>
          <a:xfrm>
            <a:off x="697577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7"/>
          <p:cNvSpPr/>
          <p:nvPr/>
        </p:nvSpPr>
        <p:spPr>
          <a:xfrm>
            <a:off x="697577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7"/>
          <p:cNvSpPr/>
          <p:nvPr/>
        </p:nvSpPr>
        <p:spPr>
          <a:xfrm>
            <a:off x="7147196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7"/>
          <p:cNvSpPr/>
          <p:nvPr/>
        </p:nvSpPr>
        <p:spPr>
          <a:xfrm>
            <a:off x="6804345" y="3671568"/>
            <a:ext cx="814315" cy="13136"/>
          </a:xfrm>
          <a:custGeom>
            <a:avLst/>
            <a:gdLst/>
            <a:ahLst/>
            <a:cxnLst/>
            <a:rect l="l" t="t" r="r" b="b"/>
            <a:pathLst>
              <a:path w="31057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7"/>
          <p:cNvSpPr/>
          <p:nvPr/>
        </p:nvSpPr>
        <p:spPr>
          <a:xfrm>
            <a:off x="6632054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7"/>
          <p:cNvSpPr/>
          <p:nvPr/>
        </p:nvSpPr>
        <p:spPr>
          <a:xfrm>
            <a:off x="6459763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7"/>
          <p:cNvSpPr/>
          <p:nvPr/>
        </p:nvSpPr>
        <p:spPr>
          <a:xfrm>
            <a:off x="6632054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7"/>
          <p:cNvSpPr/>
          <p:nvPr/>
        </p:nvSpPr>
        <p:spPr>
          <a:xfrm>
            <a:off x="6459763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7"/>
          <p:cNvSpPr/>
          <p:nvPr/>
        </p:nvSpPr>
        <p:spPr>
          <a:xfrm>
            <a:off x="6459763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7"/>
          <p:cNvSpPr/>
          <p:nvPr/>
        </p:nvSpPr>
        <p:spPr>
          <a:xfrm>
            <a:off x="6459763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7"/>
          <p:cNvSpPr/>
          <p:nvPr/>
        </p:nvSpPr>
        <p:spPr>
          <a:xfrm>
            <a:off x="6459763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7"/>
          <p:cNvSpPr/>
          <p:nvPr/>
        </p:nvSpPr>
        <p:spPr>
          <a:xfrm>
            <a:off x="6459763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7"/>
          <p:cNvSpPr/>
          <p:nvPr/>
        </p:nvSpPr>
        <p:spPr>
          <a:xfrm>
            <a:off x="6632054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7"/>
          <p:cNvSpPr/>
          <p:nvPr/>
        </p:nvSpPr>
        <p:spPr>
          <a:xfrm>
            <a:off x="6632054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7"/>
          <p:cNvSpPr/>
          <p:nvPr/>
        </p:nvSpPr>
        <p:spPr>
          <a:xfrm>
            <a:off x="6632054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7"/>
          <p:cNvSpPr/>
          <p:nvPr/>
        </p:nvSpPr>
        <p:spPr>
          <a:xfrm>
            <a:off x="6632054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7"/>
          <p:cNvSpPr/>
          <p:nvPr/>
        </p:nvSpPr>
        <p:spPr>
          <a:xfrm>
            <a:off x="6792100" y="3891973"/>
            <a:ext cx="649889" cy="380478"/>
          </a:xfrm>
          <a:custGeom>
            <a:avLst/>
            <a:gdLst/>
            <a:ahLst/>
            <a:cxnLst/>
            <a:rect l="l" t="t" r="r" b="b"/>
            <a:pathLst>
              <a:path w="24786" h="14511" extrusionOk="0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7"/>
          <p:cNvSpPr/>
          <p:nvPr/>
        </p:nvSpPr>
        <p:spPr>
          <a:xfrm>
            <a:off x="6116020" y="2967485"/>
            <a:ext cx="2017786" cy="822181"/>
          </a:xfrm>
          <a:custGeom>
            <a:avLst/>
            <a:gdLst/>
            <a:ahLst/>
            <a:cxnLst/>
            <a:rect l="l" t="t" r="r" b="b"/>
            <a:pathLst>
              <a:path w="76956" h="31357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7"/>
          <p:cNvSpPr/>
          <p:nvPr/>
        </p:nvSpPr>
        <p:spPr>
          <a:xfrm>
            <a:off x="6116020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7"/>
          <p:cNvSpPr/>
          <p:nvPr/>
        </p:nvSpPr>
        <p:spPr>
          <a:xfrm>
            <a:off x="6116020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7"/>
          <p:cNvSpPr/>
          <p:nvPr/>
        </p:nvSpPr>
        <p:spPr>
          <a:xfrm>
            <a:off x="6116020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7"/>
          <p:cNvSpPr/>
          <p:nvPr/>
        </p:nvSpPr>
        <p:spPr>
          <a:xfrm>
            <a:off x="6116020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7"/>
          <p:cNvSpPr/>
          <p:nvPr/>
        </p:nvSpPr>
        <p:spPr>
          <a:xfrm>
            <a:off x="7319514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7"/>
          <p:cNvSpPr/>
          <p:nvPr/>
        </p:nvSpPr>
        <p:spPr>
          <a:xfrm>
            <a:off x="7319514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7"/>
          <p:cNvSpPr/>
          <p:nvPr/>
        </p:nvSpPr>
        <p:spPr>
          <a:xfrm>
            <a:off x="7319514" y="3360207"/>
            <a:ext cx="126826" cy="12271"/>
          </a:xfrm>
          <a:custGeom>
            <a:avLst/>
            <a:gdLst/>
            <a:ahLst/>
            <a:cxnLst/>
            <a:rect l="l" t="t" r="r" b="b"/>
            <a:pathLst>
              <a:path w="4837" h="468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7"/>
          <p:cNvSpPr/>
          <p:nvPr/>
        </p:nvSpPr>
        <p:spPr>
          <a:xfrm>
            <a:off x="7835522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7"/>
          <p:cNvSpPr/>
          <p:nvPr/>
        </p:nvSpPr>
        <p:spPr>
          <a:xfrm>
            <a:off x="7319514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7"/>
          <p:cNvSpPr/>
          <p:nvPr/>
        </p:nvSpPr>
        <p:spPr>
          <a:xfrm>
            <a:off x="7319514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7"/>
          <p:cNvSpPr/>
          <p:nvPr/>
        </p:nvSpPr>
        <p:spPr>
          <a:xfrm>
            <a:off x="7835522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7"/>
          <p:cNvSpPr/>
          <p:nvPr/>
        </p:nvSpPr>
        <p:spPr>
          <a:xfrm>
            <a:off x="766323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7"/>
          <p:cNvSpPr/>
          <p:nvPr/>
        </p:nvSpPr>
        <p:spPr>
          <a:xfrm>
            <a:off x="766323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7"/>
          <p:cNvSpPr/>
          <p:nvPr/>
        </p:nvSpPr>
        <p:spPr>
          <a:xfrm>
            <a:off x="766323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7"/>
          <p:cNvSpPr/>
          <p:nvPr/>
        </p:nvSpPr>
        <p:spPr>
          <a:xfrm>
            <a:off x="7663231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7"/>
          <p:cNvSpPr/>
          <p:nvPr/>
        </p:nvSpPr>
        <p:spPr>
          <a:xfrm>
            <a:off x="7663231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7"/>
          <p:cNvSpPr/>
          <p:nvPr/>
        </p:nvSpPr>
        <p:spPr>
          <a:xfrm>
            <a:off x="766323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7"/>
          <p:cNvSpPr/>
          <p:nvPr/>
        </p:nvSpPr>
        <p:spPr>
          <a:xfrm>
            <a:off x="8006947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7"/>
          <p:cNvSpPr/>
          <p:nvPr/>
        </p:nvSpPr>
        <p:spPr>
          <a:xfrm>
            <a:off x="7835522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7"/>
          <p:cNvSpPr/>
          <p:nvPr/>
        </p:nvSpPr>
        <p:spPr>
          <a:xfrm>
            <a:off x="7491805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7"/>
          <p:cNvSpPr/>
          <p:nvPr/>
        </p:nvSpPr>
        <p:spPr>
          <a:xfrm>
            <a:off x="7835522" y="3204513"/>
            <a:ext cx="298279" cy="13136"/>
          </a:xfrm>
          <a:custGeom>
            <a:avLst/>
            <a:gdLst/>
            <a:ahLst/>
            <a:cxnLst/>
            <a:rect l="l" t="t" r="r" b="b"/>
            <a:pathLst>
              <a:path w="11376" h="501" extrusionOk="0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7"/>
          <p:cNvSpPr/>
          <p:nvPr/>
        </p:nvSpPr>
        <p:spPr>
          <a:xfrm>
            <a:off x="7835522" y="3061064"/>
            <a:ext cx="298279" cy="13162"/>
          </a:xfrm>
          <a:custGeom>
            <a:avLst/>
            <a:gdLst/>
            <a:ahLst/>
            <a:cxnLst/>
            <a:rect l="l" t="t" r="r" b="b"/>
            <a:pathLst>
              <a:path w="11376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7"/>
          <p:cNvSpPr/>
          <p:nvPr/>
        </p:nvSpPr>
        <p:spPr>
          <a:xfrm>
            <a:off x="8006947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7"/>
          <p:cNvSpPr/>
          <p:nvPr/>
        </p:nvSpPr>
        <p:spPr>
          <a:xfrm>
            <a:off x="7835522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7"/>
          <p:cNvSpPr/>
          <p:nvPr/>
        </p:nvSpPr>
        <p:spPr>
          <a:xfrm>
            <a:off x="8006947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7"/>
          <p:cNvSpPr/>
          <p:nvPr/>
        </p:nvSpPr>
        <p:spPr>
          <a:xfrm>
            <a:off x="7491805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7"/>
          <p:cNvSpPr/>
          <p:nvPr/>
        </p:nvSpPr>
        <p:spPr>
          <a:xfrm>
            <a:off x="7491805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7"/>
          <p:cNvSpPr/>
          <p:nvPr/>
        </p:nvSpPr>
        <p:spPr>
          <a:xfrm>
            <a:off x="7491805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7"/>
          <p:cNvSpPr/>
          <p:nvPr/>
        </p:nvSpPr>
        <p:spPr>
          <a:xfrm>
            <a:off x="7491805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7"/>
          <p:cNvSpPr/>
          <p:nvPr/>
        </p:nvSpPr>
        <p:spPr>
          <a:xfrm>
            <a:off x="8162641" y="2772461"/>
            <a:ext cx="111986" cy="114581"/>
          </a:xfrm>
          <a:custGeom>
            <a:avLst/>
            <a:gdLst/>
            <a:ahLst/>
            <a:cxnLst/>
            <a:rect l="l" t="t" r="r" b="b"/>
            <a:pathLst>
              <a:path w="4271" h="4370" extrusionOk="0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7"/>
          <p:cNvSpPr/>
          <p:nvPr/>
        </p:nvSpPr>
        <p:spPr>
          <a:xfrm>
            <a:off x="8162641" y="2772461"/>
            <a:ext cx="111986" cy="111959"/>
          </a:xfrm>
          <a:custGeom>
            <a:avLst/>
            <a:gdLst/>
            <a:ahLst/>
            <a:cxnLst/>
            <a:rect l="l" t="t" r="r" b="b"/>
            <a:pathLst>
              <a:path w="4271" h="4270" extrusionOk="0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7"/>
          <p:cNvSpPr/>
          <p:nvPr/>
        </p:nvSpPr>
        <p:spPr>
          <a:xfrm>
            <a:off x="8173129" y="2782084"/>
            <a:ext cx="91875" cy="92714"/>
          </a:xfrm>
          <a:custGeom>
            <a:avLst/>
            <a:gdLst/>
            <a:ahLst/>
            <a:cxnLst/>
            <a:rect l="l" t="t" r="r" b="b"/>
            <a:pathLst>
              <a:path w="3504" h="3536" extrusionOk="0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7"/>
          <p:cNvSpPr/>
          <p:nvPr/>
        </p:nvSpPr>
        <p:spPr>
          <a:xfrm>
            <a:off x="8173129" y="2827549"/>
            <a:ext cx="91875" cy="47248"/>
          </a:xfrm>
          <a:custGeom>
            <a:avLst/>
            <a:gdLst/>
            <a:ahLst/>
            <a:cxnLst/>
            <a:rect l="l" t="t" r="r" b="b"/>
            <a:pathLst>
              <a:path w="3504" h="1802" extrusionOk="0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7"/>
          <p:cNvSpPr/>
          <p:nvPr/>
        </p:nvSpPr>
        <p:spPr>
          <a:xfrm>
            <a:off x="5646147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7"/>
          <p:cNvSpPr/>
          <p:nvPr/>
        </p:nvSpPr>
        <p:spPr>
          <a:xfrm>
            <a:off x="5764205" y="2701671"/>
            <a:ext cx="68886" cy="31575"/>
          </a:xfrm>
          <a:custGeom>
            <a:avLst/>
            <a:gdLst/>
            <a:ahLst/>
            <a:cxnLst/>
            <a:rect l="l" t="t" r="r" b="b"/>
            <a:pathLst>
              <a:path w="2258" h="1035" extrusionOk="0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7"/>
          <p:cNvSpPr/>
          <p:nvPr/>
        </p:nvSpPr>
        <p:spPr>
          <a:xfrm>
            <a:off x="5882232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7"/>
          <p:cNvSpPr/>
          <p:nvPr/>
        </p:nvSpPr>
        <p:spPr>
          <a:xfrm>
            <a:off x="7158576" y="2327273"/>
            <a:ext cx="26" cy="52492"/>
          </a:xfrm>
          <a:custGeom>
            <a:avLst/>
            <a:gdLst/>
            <a:ahLst/>
            <a:cxnLst/>
            <a:rect l="l" t="t" r="r" b="b"/>
            <a:pathLst>
              <a:path w="1" h="2002" extrusionOk="0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7"/>
          <p:cNvSpPr/>
          <p:nvPr/>
        </p:nvSpPr>
        <p:spPr>
          <a:xfrm>
            <a:off x="7807545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7"/>
          <p:cNvSpPr/>
          <p:nvPr/>
        </p:nvSpPr>
        <p:spPr>
          <a:xfrm>
            <a:off x="7935236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7"/>
          <p:cNvSpPr/>
          <p:nvPr/>
        </p:nvSpPr>
        <p:spPr>
          <a:xfrm>
            <a:off x="7646607" y="2523460"/>
            <a:ext cx="697111" cy="32408"/>
          </a:xfrm>
          <a:custGeom>
            <a:avLst/>
            <a:gdLst/>
            <a:ahLst/>
            <a:cxnLst/>
            <a:rect l="l" t="t" r="r" b="b"/>
            <a:pathLst>
              <a:path w="26587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7"/>
          <p:cNvSpPr/>
          <p:nvPr/>
        </p:nvSpPr>
        <p:spPr>
          <a:xfrm>
            <a:off x="8170507" y="2589954"/>
            <a:ext cx="136475" cy="33247"/>
          </a:xfrm>
          <a:custGeom>
            <a:avLst/>
            <a:gdLst/>
            <a:ahLst/>
            <a:cxnLst/>
            <a:rect l="l" t="t" r="r" b="b"/>
            <a:pathLst>
              <a:path w="5205" h="1268" extrusionOk="0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7"/>
          <p:cNvSpPr/>
          <p:nvPr/>
        </p:nvSpPr>
        <p:spPr>
          <a:xfrm>
            <a:off x="8027084" y="2589954"/>
            <a:ext cx="123339" cy="33247"/>
          </a:xfrm>
          <a:custGeom>
            <a:avLst/>
            <a:gdLst/>
            <a:ahLst/>
            <a:cxnLst/>
            <a:rect l="l" t="t" r="r" b="b"/>
            <a:pathLst>
              <a:path w="4704" h="1268" extrusionOk="0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7"/>
          <p:cNvSpPr/>
          <p:nvPr/>
        </p:nvSpPr>
        <p:spPr>
          <a:xfrm>
            <a:off x="7916882" y="2122898"/>
            <a:ext cx="649863" cy="545796"/>
          </a:xfrm>
          <a:custGeom>
            <a:avLst/>
            <a:gdLst/>
            <a:ahLst/>
            <a:cxnLst/>
            <a:rect l="l" t="t" r="r" b="b"/>
            <a:pathLst>
              <a:path w="24785" h="20816" extrusionOk="0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7"/>
          <p:cNvSpPr/>
          <p:nvPr/>
        </p:nvSpPr>
        <p:spPr>
          <a:xfrm>
            <a:off x="4992525" y="1047062"/>
            <a:ext cx="2624530" cy="1703569"/>
          </a:xfrm>
          <a:custGeom>
            <a:avLst/>
            <a:gdLst/>
            <a:ahLst/>
            <a:cxnLst/>
            <a:rect l="l" t="t" r="r" b="b"/>
            <a:pathLst>
              <a:path w="86029" h="55841" extrusionOk="0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7"/>
          <p:cNvSpPr/>
          <p:nvPr/>
        </p:nvSpPr>
        <p:spPr>
          <a:xfrm>
            <a:off x="4992525" y="1047062"/>
            <a:ext cx="2624530" cy="274812"/>
          </a:xfrm>
          <a:custGeom>
            <a:avLst/>
            <a:gdLst/>
            <a:ahLst/>
            <a:cxnLst/>
            <a:rect l="l" t="t" r="r" b="b"/>
            <a:pathLst>
              <a:path w="86029" h="9008" extrusionOk="0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7"/>
          <p:cNvSpPr/>
          <p:nvPr/>
        </p:nvSpPr>
        <p:spPr>
          <a:xfrm>
            <a:off x="5098380" y="1404255"/>
            <a:ext cx="2417933" cy="1256817"/>
          </a:xfrm>
          <a:custGeom>
            <a:avLst/>
            <a:gdLst/>
            <a:ahLst/>
            <a:cxnLst/>
            <a:rect l="l" t="t" r="r" b="b"/>
            <a:pathLst>
              <a:path w="79257" h="41197" extrusionOk="0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7"/>
          <p:cNvSpPr/>
          <p:nvPr/>
        </p:nvSpPr>
        <p:spPr>
          <a:xfrm>
            <a:off x="5168574" y="1477530"/>
            <a:ext cx="57019" cy="116020"/>
          </a:xfrm>
          <a:custGeom>
            <a:avLst/>
            <a:gdLst/>
            <a:ahLst/>
            <a:cxnLst/>
            <a:rect l="l" t="t" r="r" b="b"/>
            <a:pathLst>
              <a:path w="1869" h="3803" fill="none" extrusionOk="0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7"/>
          <p:cNvSpPr/>
          <p:nvPr/>
        </p:nvSpPr>
        <p:spPr>
          <a:xfrm>
            <a:off x="5371072" y="1477530"/>
            <a:ext cx="58056" cy="116020"/>
          </a:xfrm>
          <a:custGeom>
            <a:avLst/>
            <a:gdLst/>
            <a:ahLst/>
            <a:cxnLst/>
            <a:rect l="l" t="t" r="r" b="b"/>
            <a:pathLst>
              <a:path w="1903" h="3803" fill="none" extrusionOk="0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7"/>
          <p:cNvSpPr/>
          <p:nvPr/>
        </p:nvSpPr>
        <p:spPr>
          <a:xfrm>
            <a:off x="5274399" y="1477530"/>
            <a:ext cx="45822" cy="126210"/>
          </a:xfrm>
          <a:custGeom>
            <a:avLst/>
            <a:gdLst/>
            <a:ahLst/>
            <a:cxnLst/>
            <a:rect l="l" t="t" r="r" b="b"/>
            <a:pathLst>
              <a:path w="1502" h="4137" fill="none" extrusionOk="0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7"/>
          <p:cNvSpPr/>
          <p:nvPr/>
        </p:nvSpPr>
        <p:spPr>
          <a:xfrm>
            <a:off x="5473847" y="1588419"/>
            <a:ext cx="32613" cy="32613"/>
          </a:xfrm>
          <a:custGeom>
            <a:avLst/>
            <a:gdLst/>
            <a:ahLst/>
            <a:cxnLst/>
            <a:rect l="l" t="t" r="r" b="b"/>
            <a:pathLst>
              <a:path w="1069" h="1069" extrusionOk="0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7"/>
          <p:cNvSpPr/>
          <p:nvPr/>
        </p:nvSpPr>
        <p:spPr>
          <a:xfrm>
            <a:off x="552168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7"/>
          <p:cNvSpPr/>
          <p:nvPr/>
        </p:nvSpPr>
        <p:spPr>
          <a:xfrm>
            <a:off x="558986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7"/>
          <p:cNvSpPr/>
          <p:nvPr/>
        </p:nvSpPr>
        <p:spPr>
          <a:xfrm>
            <a:off x="5197067" y="1721730"/>
            <a:ext cx="1737158" cy="31"/>
          </a:xfrm>
          <a:custGeom>
            <a:avLst/>
            <a:gdLst/>
            <a:ahLst/>
            <a:cxnLst/>
            <a:rect l="l" t="t" r="r" b="b"/>
            <a:pathLst>
              <a:path w="56942" h="1" fill="none" extrusionOk="0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7"/>
          <p:cNvSpPr/>
          <p:nvPr/>
        </p:nvSpPr>
        <p:spPr>
          <a:xfrm>
            <a:off x="7038920" y="1721730"/>
            <a:ext cx="134355" cy="31"/>
          </a:xfrm>
          <a:custGeom>
            <a:avLst/>
            <a:gdLst/>
            <a:ahLst/>
            <a:cxnLst/>
            <a:rect l="l" t="t" r="r" b="b"/>
            <a:pathLst>
              <a:path w="4404" h="1" fill="none" extrusionOk="0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7"/>
          <p:cNvSpPr/>
          <p:nvPr/>
        </p:nvSpPr>
        <p:spPr>
          <a:xfrm>
            <a:off x="7247520" y="1721730"/>
            <a:ext cx="170995" cy="31"/>
          </a:xfrm>
          <a:custGeom>
            <a:avLst/>
            <a:gdLst/>
            <a:ahLst/>
            <a:cxnLst/>
            <a:rect l="l" t="t" r="r" b="b"/>
            <a:pathLst>
              <a:path w="5605" h="1" fill="none" extrusionOk="0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7"/>
          <p:cNvSpPr/>
          <p:nvPr/>
        </p:nvSpPr>
        <p:spPr>
          <a:xfrm>
            <a:off x="5197067" y="1858091"/>
            <a:ext cx="1086891" cy="31"/>
          </a:xfrm>
          <a:custGeom>
            <a:avLst/>
            <a:gdLst/>
            <a:ahLst/>
            <a:cxnLst/>
            <a:rect l="l" t="t" r="r" b="b"/>
            <a:pathLst>
              <a:path w="35627" h="1" fill="none" extrusionOk="0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7"/>
          <p:cNvSpPr/>
          <p:nvPr/>
        </p:nvSpPr>
        <p:spPr>
          <a:xfrm>
            <a:off x="6444635" y="1858091"/>
            <a:ext cx="195431" cy="31"/>
          </a:xfrm>
          <a:custGeom>
            <a:avLst/>
            <a:gdLst/>
            <a:ahLst/>
            <a:cxnLst/>
            <a:rect l="l" t="t" r="r" b="b"/>
            <a:pathLst>
              <a:path w="6406" h="1" fill="none" extrusionOk="0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7"/>
          <p:cNvSpPr/>
          <p:nvPr/>
        </p:nvSpPr>
        <p:spPr>
          <a:xfrm>
            <a:off x="6110870" y="1936461"/>
            <a:ext cx="529214" cy="31"/>
          </a:xfrm>
          <a:custGeom>
            <a:avLst/>
            <a:gdLst/>
            <a:ahLst/>
            <a:cxnLst/>
            <a:rect l="l" t="t" r="r" b="b"/>
            <a:pathLst>
              <a:path w="17347" h="1" fill="none" extrusionOk="0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7"/>
          <p:cNvSpPr/>
          <p:nvPr/>
        </p:nvSpPr>
        <p:spPr>
          <a:xfrm>
            <a:off x="5931770" y="1936461"/>
            <a:ext cx="106898" cy="31"/>
          </a:xfrm>
          <a:custGeom>
            <a:avLst/>
            <a:gdLst/>
            <a:ahLst/>
            <a:cxnLst/>
            <a:rect l="l" t="t" r="r" b="b"/>
            <a:pathLst>
              <a:path w="3504" h="1" fill="none" extrusionOk="0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7"/>
          <p:cNvSpPr/>
          <p:nvPr/>
        </p:nvSpPr>
        <p:spPr>
          <a:xfrm>
            <a:off x="5740468" y="1936461"/>
            <a:ext cx="106868" cy="31"/>
          </a:xfrm>
          <a:custGeom>
            <a:avLst/>
            <a:gdLst/>
            <a:ahLst/>
            <a:cxnLst/>
            <a:rect l="l" t="t" r="r" b="b"/>
            <a:pathLst>
              <a:path w="3503" h="1" fill="none" extrusionOk="0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7"/>
          <p:cNvSpPr/>
          <p:nvPr/>
        </p:nvSpPr>
        <p:spPr>
          <a:xfrm>
            <a:off x="5550172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7"/>
          <p:cNvSpPr/>
          <p:nvPr/>
        </p:nvSpPr>
        <p:spPr>
          <a:xfrm>
            <a:off x="5358870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7"/>
          <p:cNvSpPr/>
          <p:nvPr/>
        </p:nvSpPr>
        <p:spPr>
          <a:xfrm>
            <a:off x="5358870" y="2032097"/>
            <a:ext cx="1647588" cy="31"/>
          </a:xfrm>
          <a:custGeom>
            <a:avLst/>
            <a:gdLst/>
            <a:ahLst/>
            <a:cxnLst/>
            <a:rect l="l" t="t" r="r" b="b"/>
            <a:pathLst>
              <a:path w="54006" h="1" fill="none" extrusionOk="0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7"/>
          <p:cNvSpPr/>
          <p:nvPr/>
        </p:nvSpPr>
        <p:spPr>
          <a:xfrm>
            <a:off x="5197067" y="1936461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7"/>
          <p:cNvSpPr/>
          <p:nvPr/>
        </p:nvSpPr>
        <p:spPr>
          <a:xfrm>
            <a:off x="5197067" y="2032097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7"/>
          <p:cNvSpPr/>
          <p:nvPr/>
        </p:nvSpPr>
        <p:spPr>
          <a:xfrm>
            <a:off x="5197067" y="2127763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7"/>
          <p:cNvSpPr/>
          <p:nvPr/>
        </p:nvSpPr>
        <p:spPr>
          <a:xfrm>
            <a:off x="5197067" y="2223399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7"/>
          <p:cNvSpPr/>
          <p:nvPr/>
        </p:nvSpPr>
        <p:spPr>
          <a:xfrm>
            <a:off x="7106064" y="2032097"/>
            <a:ext cx="226976" cy="31"/>
          </a:xfrm>
          <a:custGeom>
            <a:avLst/>
            <a:gdLst/>
            <a:ahLst/>
            <a:cxnLst/>
            <a:rect l="l" t="t" r="r" b="b"/>
            <a:pathLst>
              <a:path w="7440" h="1" fill="none" extrusionOk="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7"/>
          <p:cNvSpPr/>
          <p:nvPr/>
        </p:nvSpPr>
        <p:spPr>
          <a:xfrm>
            <a:off x="5354813" y="212776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7"/>
          <p:cNvSpPr/>
          <p:nvPr/>
        </p:nvSpPr>
        <p:spPr>
          <a:xfrm>
            <a:off x="5354813" y="222544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7"/>
          <p:cNvSpPr/>
          <p:nvPr/>
        </p:nvSpPr>
        <p:spPr>
          <a:xfrm>
            <a:off x="5354813" y="232416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7"/>
          <p:cNvSpPr/>
          <p:nvPr/>
        </p:nvSpPr>
        <p:spPr>
          <a:xfrm>
            <a:off x="5354813" y="242184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7"/>
          <p:cNvSpPr/>
          <p:nvPr/>
        </p:nvSpPr>
        <p:spPr>
          <a:xfrm>
            <a:off x="6110870" y="2421840"/>
            <a:ext cx="928130" cy="31"/>
          </a:xfrm>
          <a:custGeom>
            <a:avLst/>
            <a:gdLst/>
            <a:ahLst/>
            <a:cxnLst/>
            <a:rect l="l" t="t" r="r" b="b"/>
            <a:pathLst>
              <a:path w="30423" h="1" fill="none" extrusionOk="0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7"/>
          <p:cNvSpPr/>
          <p:nvPr/>
        </p:nvSpPr>
        <p:spPr>
          <a:xfrm>
            <a:off x="6661380" y="2324160"/>
            <a:ext cx="377591" cy="31"/>
          </a:xfrm>
          <a:custGeom>
            <a:avLst/>
            <a:gdLst/>
            <a:ahLst/>
            <a:cxnLst/>
            <a:rect l="l" t="t" r="r" b="b"/>
            <a:pathLst>
              <a:path w="12377" h="1" fill="none" extrusionOk="0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7"/>
          <p:cNvSpPr/>
          <p:nvPr/>
        </p:nvSpPr>
        <p:spPr>
          <a:xfrm>
            <a:off x="6889319" y="2223399"/>
            <a:ext cx="149639" cy="31"/>
          </a:xfrm>
          <a:custGeom>
            <a:avLst/>
            <a:gdLst/>
            <a:ahLst/>
            <a:cxnLst/>
            <a:rect l="l" t="t" r="r" b="b"/>
            <a:pathLst>
              <a:path w="4905" h="1" fill="none" extrusionOk="0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7"/>
          <p:cNvSpPr/>
          <p:nvPr/>
        </p:nvSpPr>
        <p:spPr>
          <a:xfrm>
            <a:off x="7602007" y="1310369"/>
            <a:ext cx="1114298" cy="1734401"/>
          </a:xfrm>
          <a:custGeom>
            <a:avLst/>
            <a:gdLst/>
            <a:ahLst/>
            <a:cxnLst/>
            <a:rect l="l" t="t" r="r" b="b"/>
            <a:pathLst>
              <a:path w="42498" h="66148" extrusionOk="0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7"/>
          <p:cNvSpPr/>
          <p:nvPr/>
        </p:nvSpPr>
        <p:spPr>
          <a:xfrm>
            <a:off x="7602007" y="1310369"/>
            <a:ext cx="1114298" cy="157451"/>
          </a:xfrm>
          <a:custGeom>
            <a:avLst/>
            <a:gdLst/>
            <a:ahLst/>
            <a:cxnLst/>
            <a:rect l="l" t="t" r="r" b="b"/>
            <a:pathLst>
              <a:path w="42498" h="6005" extrusionOk="0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27"/>
          <p:cNvSpPr/>
          <p:nvPr/>
        </p:nvSpPr>
        <p:spPr>
          <a:xfrm>
            <a:off x="7662365" y="1515042"/>
            <a:ext cx="996203" cy="1478126"/>
          </a:xfrm>
          <a:custGeom>
            <a:avLst/>
            <a:gdLst/>
            <a:ahLst/>
            <a:cxnLst/>
            <a:rect l="l" t="t" r="r" b="b"/>
            <a:pathLst>
              <a:path w="37994" h="56374" extrusionOk="0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27"/>
          <p:cNvSpPr/>
          <p:nvPr/>
        </p:nvSpPr>
        <p:spPr>
          <a:xfrm>
            <a:off x="7905503" y="1362835"/>
            <a:ext cx="53384" cy="27164"/>
          </a:xfrm>
          <a:custGeom>
            <a:avLst/>
            <a:gdLst/>
            <a:ahLst/>
            <a:cxnLst/>
            <a:rect l="l" t="t" r="r" b="b"/>
            <a:pathLst>
              <a:path w="2036" h="1036" extrusionOk="0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27"/>
          <p:cNvSpPr/>
          <p:nvPr/>
        </p:nvSpPr>
        <p:spPr>
          <a:xfrm>
            <a:off x="7710453" y="1688198"/>
            <a:ext cx="707599" cy="16650"/>
          </a:xfrm>
          <a:custGeom>
            <a:avLst/>
            <a:gdLst/>
            <a:ahLst/>
            <a:cxnLst/>
            <a:rect l="l" t="t" r="r" b="b"/>
            <a:pathLst>
              <a:path w="2698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7"/>
          <p:cNvSpPr/>
          <p:nvPr/>
        </p:nvSpPr>
        <p:spPr>
          <a:xfrm>
            <a:off x="8461758" y="1688198"/>
            <a:ext cx="68251" cy="16650"/>
          </a:xfrm>
          <a:custGeom>
            <a:avLst/>
            <a:gdLst/>
            <a:ahLst/>
            <a:cxnLst/>
            <a:rect l="l" t="t" r="r" b="b"/>
            <a:pathLst>
              <a:path w="2603" h="635" extrusionOk="0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7"/>
          <p:cNvSpPr/>
          <p:nvPr/>
        </p:nvSpPr>
        <p:spPr>
          <a:xfrm>
            <a:off x="8556228" y="1688198"/>
            <a:ext cx="55114" cy="16650"/>
          </a:xfrm>
          <a:custGeom>
            <a:avLst/>
            <a:gdLst/>
            <a:ahLst/>
            <a:cxnLst/>
            <a:rect l="l" t="t" r="r" b="b"/>
            <a:pathLst>
              <a:path w="2102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7"/>
          <p:cNvSpPr/>
          <p:nvPr/>
        </p:nvSpPr>
        <p:spPr>
          <a:xfrm>
            <a:off x="7710453" y="1766045"/>
            <a:ext cx="404994" cy="16650"/>
          </a:xfrm>
          <a:custGeom>
            <a:avLst/>
            <a:gdLst/>
            <a:ahLst/>
            <a:cxnLst/>
            <a:rect l="l" t="t" r="r" b="b"/>
            <a:pathLst>
              <a:path w="15446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7"/>
          <p:cNvSpPr/>
          <p:nvPr/>
        </p:nvSpPr>
        <p:spPr>
          <a:xfrm>
            <a:off x="8122394" y="1766045"/>
            <a:ext cx="127744" cy="16650"/>
          </a:xfrm>
          <a:custGeom>
            <a:avLst/>
            <a:gdLst/>
            <a:ahLst/>
            <a:cxnLst/>
            <a:rect l="l" t="t" r="r" b="b"/>
            <a:pathLst>
              <a:path w="4872" h="635" extrusionOk="0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7"/>
          <p:cNvSpPr/>
          <p:nvPr/>
        </p:nvSpPr>
        <p:spPr>
          <a:xfrm>
            <a:off x="8164398" y="1810645"/>
            <a:ext cx="85739" cy="17515"/>
          </a:xfrm>
          <a:custGeom>
            <a:avLst/>
            <a:gdLst/>
            <a:ahLst/>
            <a:cxnLst/>
            <a:rect l="l" t="t" r="r" b="b"/>
            <a:pathLst>
              <a:path w="3270" h="668" extrusionOk="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7"/>
          <p:cNvSpPr/>
          <p:nvPr/>
        </p:nvSpPr>
        <p:spPr>
          <a:xfrm>
            <a:off x="8122394" y="1810645"/>
            <a:ext cx="25407" cy="17515"/>
          </a:xfrm>
          <a:custGeom>
            <a:avLst/>
            <a:gdLst/>
            <a:ahLst/>
            <a:cxnLst/>
            <a:rect l="l" t="t" r="r" b="b"/>
            <a:pathLst>
              <a:path w="969" h="668" extrusionOk="0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7"/>
          <p:cNvSpPr/>
          <p:nvPr/>
        </p:nvSpPr>
        <p:spPr>
          <a:xfrm>
            <a:off x="8021814" y="1810645"/>
            <a:ext cx="77008" cy="17515"/>
          </a:xfrm>
          <a:custGeom>
            <a:avLst/>
            <a:gdLst/>
            <a:ahLst/>
            <a:cxnLst/>
            <a:rect l="l" t="t" r="r" b="b"/>
            <a:pathLst>
              <a:path w="2937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7"/>
          <p:cNvSpPr/>
          <p:nvPr/>
        </p:nvSpPr>
        <p:spPr>
          <a:xfrm>
            <a:off x="7912503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7"/>
          <p:cNvSpPr/>
          <p:nvPr/>
        </p:nvSpPr>
        <p:spPr>
          <a:xfrm>
            <a:off x="7803166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27"/>
          <p:cNvSpPr/>
          <p:nvPr/>
        </p:nvSpPr>
        <p:spPr>
          <a:xfrm>
            <a:off x="7803166" y="1865759"/>
            <a:ext cx="656863" cy="16650"/>
          </a:xfrm>
          <a:custGeom>
            <a:avLst/>
            <a:gdLst/>
            <a:ahLst/>
            <a:cxnLst/>
            <a:rect l="l" t="t" r="r" b="b"/>
            <a:pathLst>
              <a:path w="25052" h="635" extrusionOk="0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7"/>
          <p:cNvSpPr/>
          <p:nvPr/>
        </p:nvSpPr>
        <p:spPr>
          <a:xfrm>
            <a:off x="7710453" y="1810645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27"/>
          <p:cNvSpPr/>
          <p:nvPr/>
        </p:nvSpPr>
        <p:spPr>
          <a:xfrm>
            <a:off x="7710453" y="1865759"/>
            <a:ext cx="39382" cy="16650"/>
          </a:xfrm>
          <a:custGeom>
            <a:avLst/>
            <a:gdLst/>
            <a:ahLst/>
            <a:cxnLst/>
            <a:rect l="l" t="t" r="r" b="b"/>
            <a:pathLst>
              <a:path w="1502" h="635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7"/>
          <p:cNvSpPr/>
          <p:nvPr/>
        </p:nvSpPr>
        <p:spPr>
          <a:xfrm>
            <a:off x="7710453" y="1919982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27"/>
          <p:cNvSpPr/>
          <p:nvPr/>
        </p:nvSpPr>
        <p:spPr>
          <a:xfrm>
            <a:off x="7710453" y="1975097"/>
            <a:ext cx="39382" cy="16623"/>
          </a:xfrm>
          <a:custGeom>
            <a:avLst/>
            <a:gdLst/>
            <a:ahLst/>
            <a:cxnLst/>
            <a:rect l="l" t="t" r="r" b="b"/>
            <a:pathLst>
              <a:path w="1502" h="634" extrusionOk="0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7"/>
          <p:cNvSpPr/>
          <p:nvPr/>
        </p:nvSpPr>
        <p:spPr>
          <a:xfrm>
            <a:off x="8500249" y="1865759"/>
            <a:ext cx="96227" cy="16650"/>
          </a:xfrm>
          <a:custGeom>
            <a:avLst/>
            <a:gdLst/>
            <a:ahLst/>
            <a:cxnLst/>
            <a:rect l="l" t="t" r="r" b="b"/>
            <a:pathLst>
              <a:path w="3670" h="635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7"/>
          <p:cNvSpPr/>
          <p:nvPr/>
        </p:nvSpPr>
        <p:spPr>
          <a:xfrm>
            <a:off x="7800544" y="1919982"/>
            <a:ext cx="277276" cy="17515"/>
          </a:xfrm>
          <a:custGeom>
            <a:avLst/>
            <a:gdLst/>
            <a:ahLst/>
            <a:cxnLst/>
            <a:rect l="l" t="t" r="r" b="b"/>
            <a:pathLst>
              <a:path w="10575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27"/>
          <p:cNvSpPr/>
          <p:nvPr/>
        </p:nvSpPr>
        <p:spPr>
          <a:xfrm>
            <a:off x="8164398" y="2087921"/>
            <a:ext cx="314011" cy="17515"/>
          </a:xfrm>
          <a:custGeom>
            <a:avLst/>
            <a:gdLst/>
            <a:ahLst/>
            <a:cxnLst/>
            <a:rect l="l" t="t" r="r" b="b"/>
            <a:pathLst>
              <a:path w="11976" h="668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27"/>
          <p:cNvSpPr/>
          <p:nvPr/>
        </p:nvSpPr>
        <p:spPr>
          <a:xfrm>
            <a:off x="8245732" y="2031941"/>
            <a:ext cx="232676" cy="17515"/>
          </a:xfrm>
          <a:custGeom>
            <a:avLst/>
            <a:gdLst/>
            <a:ahLst/>
            <a:cxnLst/>
            <a:rect l="l" t="t" r="r" b="b"/>
            <a:pathLst>
              <a:path w="8874" h="668" extrusionOk="0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7"/>
          <p:cNvSpPr/>
          <p:nvPr/>
        </p:nvSpPr>
        <p:spPr>
          <a:xfrm>
            <a:off x="8376045" y="1975097"/>
            <a:ext cx="102363" cy="16623"/>
          </a:xfrm>
          <a:custGeom>
            <a:avLst/>
            <a:gdLst/>
            <a:ahLst/>
            <a:cxnLst/>
            <a:rect l="l" t="t" r="r" b="b"/>
            <a:pathLst>
              <a:path w="3904" h="634" extrusionOk="0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7"/>
          <p:cNvSpPr/>
          <p:nvPr/>
        </p:nvSpPr>
        <p:spPr>
          <a:xfrm>
            <a:off x="7710453" y="1612108"/>
            <a:ext cx="328012" cy="16650"/>
          </a:xfrm>
          <a:custGeom>
            <a:avLst/>
            <a:gdLst/>
            <a:ahLst/>
            <a:cxnLst/>
            <a:rect l="l" t="t" r="r" b="b"/>
            <a:pathLst>
              <a:path w="12510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7"/>
          <p:cNvSpPr/>
          <p:nvPr/>
        </p:nvSpPr>
        <p:spPr>
          <a:xfrm>
            <a:off x="7710453" y="2220856"/>
            <a:ext cx="530064" cy="17515"/>
          </a:xfrm>
          <a:custGeom>
            <a:avLst/>
            <a:gdLst/>
            <a:ahLst/>
            <a:cxnLst/>
            <a:rect l="l" t="t" r="r" b="b"/>
            <a:pathLst>
              <a:path w="20216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7"/>
          <p:cNvSpPr/>
          <p:nvPr/>
        </p:nvSpPr>
        <p:spPr>
          <a:xfrm>
            <a:off x="7710453" y="2288189"/>
            <a:ext cx="530064" cy="17541"/>
          </a:xfrm>
          <a:custGeom>
            <a:avLst/>
            <a:gdLst/>
            <a:ahLst/>
            <a:cxnLst/>
            <a:rect l="l" t="t" r="r" b="b"/>
            <a:pathLst>
              <a:path w="20216" h="669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7"/>
          <p:cNvSpPr/>
          <p:nvPr/>
        </p:nvSpPr>
        <p:spPr>
          <a:xfrm>
            <a:off x="7710453" y="2355548"/>
            <a:ext cx="529172" cy="17515"/>
          </a:xfrm>
          <a:custGeom>
            <a:avLst/>
            <a:gdLst/>
            <a:ahLst/>
            <a:cxnLst/>
            <a:rect l="l" t="t" r="r" b="b"/>
            <a:pathLst>
              <a:path w="20182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7"/>
          <p:cNvSpPr/>
          <p:nvPr/>
        </p:nvSpPr>
        <p:spPr>
          <a:xfrm>
            <a:off x="7710453" y="2757866"/>
            <a:ext cx="529172" cy="16650"/>
          </a:xfrm>
          <a:custGeom>
            <a:avLst/>
            <a:gdLst/>
            <a:ahLst/>
            <a:cxnLst/>
            <a:rect l="l" t="t" r="r" b="b"/>
            <a:pathLst>
              <a:path w="20182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7"/>
          <p:cNvSpPr/>
          <p:nvPr/>
        </p:nvSpPr>
        <p:spPr>
          <a:xfrm>
            <a:off x="8192375" y="2143009"/>
            <a:ext cx="157451" cy="16650"/>
          </a:xfrm>
          <a:custGeom>
            <a:avLst/>
            <a:gdLst/>
            <a:ahLst/>
            <a:cxnLst/>
            <a:rect l="l" t="t" r="r" b="b"/>
            <a:pathLst>
              <a:path w="6005" h="635" extrusionOk="0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7"/>
          <p:cNvSpPr/>
          <p:nvPr/>
        </p:nvSpPr>
        <p:spPr>
          <a:xfrm>
            <a:off x="8401400" y="2143009"/>
            <a:ext cx="209944" cy="16650"/>
          </a:xfrm>
          <a:custGeom>
            <a:avLst/>
            <a:gdLst/>
            <a:ahLst/>
            <a:cxnLst/>
            <a:rect l="l" t="t" r="r" b="b"/>
            <a:pathLst>
              <a:path w="8007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7"/>
          <p:cNvSpPr/>
          <p:nvPr/>
        </p:nvSpPr>
        <p:spPr>
          <a:xfrm>
            <a:off x="8401400" y="2220856"/>
            <a:ext cx="209944" cy="17515"/>
          </a:xfrm>
          <a:custGeom>
            <a:avLst/>
            <a:gdLst/>
            <a:ahLst/>
            <a:cxnLst/>
            <a:rect l="l" t="t" r="r" b="b"/>
            <a:pathLst>
              <a:path w="8007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7"/>
          <p:cNvSpPr/>
          <p:nvPr/>
        </p:nvSpPr>
        <p:spPr>
          <a:xfrm>
            <a:off x="7710453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7"/>
          <p:cNvSpPr/>
          <p:nvPr/>
        </p:nvSpPr>
        <p:spPr>
          <a:xfrm>
            <a:off x="7710453" y="2910938"/>
            <a:ext cx="80495" cy="17515"/>
          </a:xfrm>
          <a:custGeom>
            <a:avLst/>
            <a:gdLst/>
            <a:ahLst/>
            <a:cxnLst/>
            <a:rect l="l" t="t" r="r" b="b"/>
            <a:pathLst>
              <a:path w="3070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7"/>
          <p:cNvSpPr/>
          <p:nvPr/>
        </p:nvSpPr>
        <p:spPr>
          <a:xfrm>
            <a:off x="7811924" y="2910938"/>
            <a:ext cx="492438" cy="17515"/>
          </a:xfrm>
          <a:custGeom>
            <a:avLst/>
            <a:gdLst/>
            <a:ahLst/>
            <a:cxnLst/>
            <a:rect l="l" t="t" r="r" b="b"/>
            <a:pathLst>
              <a:path w="18781" h="668" extrusionOk="0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27"/>
          <p:cNvSpPr/>
          <p:nvPr/>
        </p:nvSpPr>
        <p:spPr>
          <a:xfrm>
            <a:off x="783465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27"/>
          <p:cNvSpPr/>
          <p:nvPr/>
        </p:nvSpPr>
        <p:spPr>
          <a:xfrm>
            <a:off x="7957969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27"/>
          <p:cNvSpPr/>
          <p:nvPr/>
        </p:nvSpPr>
        <p:spPr>
          <a:xfrm>
            <a:off x="8082172" y="2860202"/>
            <a:ext cx="79630" cy="16650"/>
          </a:xfrm>
          <a:custGeom>
            <a:avLst/>
            <a:gdLst/>
            <a:ahLst/>
            <a:cxnLst/>
            <a:rect l="l" t="t" r="r" b="b"/>
            <a:pathLst>
              <a:path w="303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27"/>
          <p:cNvSpPr/>
          <p:nvPr/>
        </p:nvSpPr>
        <p:spPr>
          <a:xfrm>
            <a:off x="820637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27"/>
          <p:cNvSpPr/>
          <p:nvPr/>
        </p:nvSpPr>
        <p:spPr>
          <a:xfrm>
            <a:off x="8329688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27"/>
          <p:cNvSpPr/>
          <p:nvPr/>
        </p:nvSpPr>
        <p:spPr>
          <a:xfrm>
            <a:off x="8453892" y="2860202"/>
            <a:ext cx="54249" cy="16650"/>
          </a:xfrm>
          <a:custGeom>
            <a:avLst/>
            <a:gdLst/>
            <a:ahLst/>
            <a:cxnLst/>
            <a:rect l="l" t="t" r="r" b="b"/>
            <a:pathLst>
              <a:path w="2069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27"/>
          <p:cNvSpPr/>
          <p:nvPr/>
        </p:nvSpPr>
        <p:spPr>
          <a:xfrm>
            <a:off x="8287710" y="826690"/>
            <a:ext cx="856293" cy="784581"/>
          </a:xfrm>
          <a:custGeom>
            <a:avLst/>
            <a:gdLst/>
            <a:ahLst/>
            <a:cxnLst/>
            <a:rect l="l" t="t" r="r" b="b"/>
            <a:pathLst>
              <a:path w="32658" h="29923" extrusionOk="0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27"/>
          <p:cNvSpPr/>
          <p:nvPr/>
        </p:nvSpPr>
        <p:spPr>
          <a:xfrm>
            <a:off x="8287710" y="819716"/>
            <a:ext cx="856293" cy="39382"/>
          </a:xfrm>
          <a:custGeom>
            <a:avLst/>
            <a:gdLst/>
            <a:ahLst/>
            <a:cxnLst/>
            <a:rect l="l" t="t" r="r" b="b"/>
            <a:pathLst>
              <a:path w="32658" h="1502" extrusionOk="0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27"/>
          <p:cNvSpPr/>
          <p:nvPr/>
        </p:nvSpPr>
        <p:spPr>
          <a:xfrm>
            <a:off x="8287710" y="826690"/>
            <a:ext cx="856293" cy="120743"/>
          </a:xfrm>
          <a:custGeom>
            <a:avLst/>
            <a:gdLst/>
            <a:ahLst/>
            <a:cxnLst/>
            <a:rect l="l" t="t" r="r" b="b"/>
            <a:pathLst>
              <a:path w="32658" h="4605" extrusionOk="0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27"/>
          <p:cNvSpPr/>
          <p:nvPr/>
        </p:nvSpPr>
        <p:spPr>
          <a:xfrm>
            <a:off x="8334932" y="983249"/>
            <a:ext cx="765336" cy="588665"/>
          </a:xfrm>
          <a:custGeom>
            <a:avLst/>
            <a:gdLst/>
            <a:ahLst/>
            <a:cxnLst/>
            <a:rect l="l" t="t" r="r" b="b"/>
            <a:pathLst>
              <a:path w="29189" h="22451" extrusionOk="0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27"/>
          <p:cNvSpPr/>
          <p:nvPr/>
        </p:nvSpPr>
        <p:spPr>
          <a:xfrm>
            <a:off x="8371666" y="1116211"/>
            <a:ext cx="544039" cy="13136"/>
          </a:xfrm>
          <a:custGeom>
            <a:avLst/>
            <a:gdLst/>
            <a:ahLst/>
            <a:cxnLst/>
            <a:rect l="l" t="t" r="r" b="b"/>
            <a:pathLst>
              <a:path w="2074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27"/>
          <p:cNvSpPr/>
          <p:nvPr/>
        </p:nvSpPr>
        <p:spPr>
          <a:xfrm>
            <a:off x="8948924" y="1116211"/>
            <a:ext cx="52492" cy="13136"/>
          </a:xfrm>
          <a:custGeom>
            <a:avLst/>
            <a:gdLst/>
            <a:ahLst/>
            <a:cxnLst/>
            <a:rect l="l" t="t" r="r" b="b"/>
            <a:pathLst>
              <a:path w="2002" h="501" extrusionOk="0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27"/>
          <p:cNvSpPr/>
          <p:nvPr/>
        </p:nvSpPr>
        <p:spPr>
          <a:xfrm>
            <a:off x="9021527" y="1116211"/>
            <a:ext cx="42004" cy="13136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27"/>
          <p:cNvSpPr/>
          <p:nvPr/>
        </p:nvSpPr>
        <p:spPr>
          <a:xfrm>
            <a:off x="8371666" y="1176543"/>
            <a:ext cx="311389" cy="13162"/>
          </a:xfrm>
          <a:custGeom>
            <a:avLst/>
            <a:gdLst/>
            <a:ahLst/>
            <a:cxnLst/>
            <a:rect l="l" t="t" r="r" b="b"/>
            <a:pathLst>
              <a:path w="11876" h="502" extrusionOk="0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27"/>
          <p:cNvSpPr/>
          <p:nvPr/>
        </p:nvSpPr>
        <p:spPr>
          <a:xfrm>
            <a:off x="8687406" y="1176543"/>
            <a:ext cx="98876" cy="13162"/>
          </a:xfrm>
          <a:custGeom>
            <a:avLst/>
            <a:gdLst/>
            <a:ahLst/>
            <a:cxnLst/>
            <a:rect l="l" t="t" r="r" b="b"/>
            <a:pathLst>
              <a:path w="3771" h="502" extrusionOk="0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27"/>
          <p:cNvSpPr/>
          <p:nvPr/>
        </p:nvSpPr>
        <p:spPr>
          <a:xfrm>
            <a:off x="8720653" y="1211546"/>
            <a:ext cx="65629" cy="12271"/>
          </a:xfrm>
          <a:custGeom>
            <a:avLst/>
            <a:gdLst/>
            <a:ahLst/>
            <a:cxnLst/>
            <a:rect l="l" t="t" r="r" b="b"/>
            <a:pathLst>
              <a:path w="2503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27"/>
          <p:cNvSpPr/>
          <p:nvPr/>
        </p:nvSpPr>
        <p:spPr>
          <a:xfrm>
            <a:off x="8688298" y="1211546"/>
            <a:ext cx="19245" cy="12271"/>
          </a:xfrm>
          <a:custGeom>
            <a:avLst/>
            <a:gdLst/>
            <a:ahLst/>
            <a:cxnLst/>
            <a:rect l="l" t="t" r="r" b="b"/>
            <a:pathLst>
              <a:path w="734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27"/>
          <p:cNvSpPr/>
          <p:nvPr/>
        </p:nvSpPr>
        <p:spPr>
          <a:xfrm>
            <a:off x="8610451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27"/>
          <p:cNvSpPr/>
          <p:nvPr/>
        </p:nvSpPr>
        <p:spPr>
          <a:xfrm>
            <a:off x="8526469" y="1211546"/>
            <a:ext cx="59519" cy="12271"/>
          </a:xfrm>
          <a:custGeom>
            <a:avLst/>
            <a:gdLst/>
            <a:ahLst/>
            <a:cxnLst/>
            <a:rect l="l" t="t" r="r" b="b"/>
            <a:pathLst>
              <a:path w="2270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27"/>
          <p:cNvSpPr/>
          <p:nvPr/>
        </p:nvSpPr>
        <p:spPr>
          <a:xfrm>
            <a:off x="8442513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27"/>
          <p:cNvSpPr/>
          <p:nvPr/>
        </p:nvSpPr>
        <p:spPr>
          <a:xfrm>
            <a:off x="8442513" y="1253524"/>
            <a:ext cx="504683" cy="12271"/>
          </a:xfrm>
          <a:custGeom>
            <a:avLst/>
            <a:gdLst/>
            <a:ahLst/>
            <a:cxnLst/>
            <a:rect l="l" t="t" r="r" b="b"/>
            <a:pathLst>
              <a:path w="19248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27"/>
          <p:cNvSpPr/>
          <p:nvPr/>
        </p:nvSpPr>
        <p:spPr>
          <a:xfrm>
            <a:off x="8371666" y="1211546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27"/>
          <p:cNvSpPr/>
          <p:nvPr/>
        </p:nvSpPr>
        <p:spPr>
          <a:xfrm>
            <a:off x="8371666" y="1253524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27"/>
          <p:cNvSpPr/>
          <p:nvPr/>
        </p:nvSpPr>
        <p:spPr>
          <a:xfrm>
            <a:off x="8371666" y="1295502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27"/>
          <p:cNvSpPr/>
          <p:nvPr/>
        </p:nvSpPr>
        <p:spPr>
          <a:xfrm>
            <a:off x="8977792" y="1253524"/>
            <a:ext cx="74360" cy="12271"/>
          </a:xfrm>
          <a:custGeom>
            <a:avLst/>
            <a:gdLst/>
            <a:ahLst/>
            <a:cxnLst/>
            <a:rect l="l" t="t" r="r" b="b"/>
            <a:pathLst>
              <a:path w="2836" h="468" extrusionOk="0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27"/>
          <p:cNvSpPr/>
          <p:nvPr/>
        </p:nvSpPr>
        <p:spPr>
          <a:xfrm>
            <a:off x="8440756" y="1295502"/>
            <a:ext cx="213457" cy="12271"/>
          </a:xfrm>
          <a:custGeom>
            <a:avLst/>
            <a:gdLst/>
            <a:ahLst/>
            <a:cxnLst/>
            <a:rect l="l" t="t" r="r" b="b"/>
            <a:pathLst>
              <a:path w="8141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27"/>
          <p:cNvSpPr/>
          <p:nvPr/>
        </p:nvSpPr>
        <p:spPr>
          <a:xfrm>
            <a:off x="8720653" y="1349725"/>
            <a:ext cx="240542" cy="13136"/>
          </a:xfrm>
          <a:custGeom>
            <a:avLst/>
            <a:gdLst/>
            <a:ahLst/>
            <a:cxnLst/>
            <a:rect l="l" t="t" r="r" b="b"/>
            <a:pathLst>
              <a:path w="9174" h="501" extrusionOk="0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27"/>
          <p:cNvSpPr/>
          <p:nvPr/>
        </p:nvSpPr>
        <p:spPr>
          <a:xfrm>
            <a:off x="8882456" y="1320857"/>
            <a:ext cx="78739" cy="13162"/>
          </a:xfrm>
          <a:custGeom>
            <a:avLst/>
            <a:gdLst/>
            <a:ahLst/>
            <a:cxnLst/>
            <a:rect l="l" t="t" r="r" b="b"/>
            <a:pathLst>
              <a:path w="3003" h="502" extrusionOk="0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27"/>
          <p:cNvSpPr/>
          <p:nvPr/>
        </p:nvSpPr>
        <p:spPr>
          <a:xfrm>
            <a:off x="8371666" y="1058474"/>
            <a:ext cx="251922" cy="13162"/>
          </a:xfrm>
          <a:custGeom>
            <a:avLst/>
            <a:gdLst/>
            <a:ahLst/>
            <a:cxnLst/>
            <a:rect l="l" t="t" r="r" b="b"/>
            <a:pathLst>
              <a:path w="9608" h="502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27"/>
          <p:cNvSpPr/>
          <p:nvPr/>
        </p:nvSpPr>
        <p:spPr>
          <a:xfrm>
            <a:off x="8371666" y="1467793"/>
            <a:ext cx="406725" cy="12271"/>
          </a:xfrm>
          <a:custGeom>
            <a:avLst/>
            <a:gdLst/>
            <a:ahLst/>
            <a:cxnLst/>
            <a:rect l="l" t="t" r="r" b="b"/>
            <a:pathLst>
              <a:path w="15512" h="468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27"/>
          <p:cNvSpPr/>
          <p:nvPr/>
        </p:nvSpPr>
        <p:spPr>
          <a:xfrm>
            <a:off x="8741629" y="1392595"/>
            <a:ext cx="120743" cy="12271"/>
          </a:xfrm>
          <a:custGeom>
            <a:avLst/>
            <a:gdLst/>
            <a:ahLst/>
            <a:cxnLst/>
            <a:rect l="l" t="t" r="r" b="b"/>
            <a:pathLst>
              <a:path w="4605" h="468" extrusionOk="0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27"/>
          <p:cNvSpPr/>
          <p:nvPr/>
        </p:nvSpPr>
        <p:spPr>
          <a:xfrm>
            <a:off x="8902567" y="1392595"/>
            <a:ext cx="160965" cy="12271"/>
          </a:xfrm>
          <a:custGeom>
            <a:avLst/>
            <a:gdLst/>
            <a:ahLst/>
            <a:cxnLst/>
            <a:rect l="l" t="t" r="r" b="b"/>
            <a:pathLst>
              <a:path w="613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27"/>
          <p:cNvSpPr/>
          <p:nvPr/>
        </p:nvSpPr>
        <p:spPr>
          <a:xfrm>
            <a:off x="8902567" y="1452062"/>
            <a:ext cx="160965" cy="13136"/>
          </a:xfrm>
          <a:custGeom>
            <a:avLst/>
            <a:gdLst/>
            <a:ahLst/>
            <a:cxnLst/>
            <a:rect l="l" t="t" r="r" b="b"/>
            <a:pathLst>
              <a:path w="613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27"/>
          <p:cNvSpPr/>
          <p:nvPr/>
        </p:nvSpPr>
        <p:spPr>
          <a:xfrm>
            <a:off x="8371666" y="1508906"/>
            <a:ext cx="61250" cy="13136"/>
          </a:xfrm>
          <a:custGeom>
            <a:avLst/>
            <a:gdLst/>
            <a:ahLst/>
            <a:cxnLst/>
            <a:rect l="l" t="t" r="r" b="b"/>
            <a:pathLst>
              <a:path w="2336" h="501" extrusionOk="0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27"/>
          <p:cNvSpPr/>
          <p:nvPr/>
        </p:nvSpPr>
        <p:spPr>
          <a:xfrm>
            <a:off x="8448648" y="1508906"/>
            <a:ext cx="378722" cy="13136"/>
          </a:xfrm>
          <a:custGeom>
            <a:avLst/>
            <a:gdLst/>
            <a:ahLst/>
            <a:cxnLst/>
            <a:rect l="l" t="t" r="r" b="b"/>
            <a:pathLst>
              <a:path w="14444" h="501" extrusionOk="0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35"/>
          <p:cNvSpPr txBox="1">
            <a:spLocks noGrp="1"/>
          </p:cNvSpPr>
          <p:nvPr>
            <p:ph type="title"/>
          </p:nvPr>
        </p:nvSpPr>
        <p:spPr>
          <a:xfrm>
            <a:off x="3216899" y="1500918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826" name="Google Shape;826;p35"/>
          <p:cNvSpPr txBox="1">
            <a:spLocks noGrp="1"/>
          </p:cNvSpPr>
          <p:nvPr>
            <p:ph type="title" idx="2"/>
          </p:nvPr>
        </p:nvSpPr>
        <p:spPr>
          <a:xfrm>
            <a:off x="3216899" y="2879675"/>
            <a:ext cx="3320112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Какво е Lean разработка на софтуер? </a:t>
            </a:r>
            <a:endParaRPr lang="en-US" dirty="0"/>
          </a:p>
        </p:txBody>
      </p:sp>
      <p:grpSp>
        <p:nvGrpSpPr>
          <p:cNvPr id="827" name="Google Shape;827;p35"/>
          <p:cNvGrpSpPr/>
          <p:nvPr/>
        </p:nvGrpSpPr>
        <p:grpSpPr>
          <a:xfrm>
            <a:off x="6275049" y="1382979"/>
            <a:ext cx="2377553" cy="2377553"/>
            <a:chOff x="6198197" y="1098851"/>
            <a:chExt cx="2945797" cy="2945797"/>
          </a:xfrm>
        </p:grpSpPr>
        <p:sp>
          <p:nvSpPr>
            <p:cNvPr id="828" name="Google Shape;828;p35"/>
            <p:cNvSpPr/>
            <p:nvPr/>
          </p:nvSpPr>
          <p:spPr>
            <a:xfrm>
              <a:off x="7315562" y="1098851"/>
              <a:ext cx="1218960" cy="1218960"/>
            </a:xfrm>
            <a:custGeom>
              <a:avLst/>
              <a:gdLst/>
              <a:ahLst/>
              <a:cxnLst/>
              <a:rect l="l" t="t" r="r" b="b"/>
              <a:pathLst>
                <a:path w="78289" h="78289" extrusionOk="0">
                  <a:moveTo>
                    <a:pt x="39134" y="22835"/>
                  </a:moveTo>
                  <a:cubicBezTo>
                    <a:pt x="41240" y="22835"/>
                    <a:pt x="43361" y="23241"/>
                    <a:pt x="45375" y="24074"/>
                  </a:cubicBezTo>
                  <a:cubicBezTo>
                    <a:pt x="51475" y="26586"/>
                    <a:pt x="55454" y="32556"/>
                    <a:pt x="55454" y="39145"/>
                  </a:cubicBezTo>
                  <a:cubicBezTo>
                    <a:pt x="55454" y="48148"/>
                    <a:pt x="48148" y="55455"/>
                    <a:pt x="39145" y="55455"/>
                  </a:cubicBezTo>
                  <a:cubicBezTo>
                    <a:pt x="32555" y="55455"/>
                    <a:pt x="26586" y="51475"/>
                    <a:pt x="24074" y="45375"/>
                  </a:cubicBezTo>
                  <a:cubicBezTo>
                    <a:pt x="21562" y="39308"/>
                    <a:pt x="22932" y="32262"/>
                    <a:pt x="27597" y="27597"/>
                  </a:cubicBezTo>
                  <a:cubicBezTo>
                    <a:pt x="30714" y="24481"/>
                    <a:pt x="34893" y="22835"/>
                    <a:pt x="39134" y="22835"/>
                  </a:cubicBezTo>
                  <a:close/>
                  <a:moveTo>
                    <a:pt x="32621" y="1"/>
                  </a:moveTo>
                  <a:lnTo>
                    <a:pt x="32621" y="7177"/>
                  </a:lnTo>
                  <a:cubicBezTo>
                    <a:pt x="28543" y="8025"/>
                    <a:pt x="24629" y="9624"/>
                    <a:pt x="21171" y="11940"/>
                  </a:cubicBezTo>
                  <a:lnTo>
                    <a:pt x="16082" y="6851"/>
                  </a:lnTo>
                  <a:lnTo>
                    <a:pt x="6851" y="16083"/>
                  </a:lnTo>
                  <a:lnTo>
                    <a:pt x="11940" y="21171"/>
                  </a:lnTo>
                  <a:cubicBezTo>
                    <a:pt x="9624" y="24629"/>
                    <a:pt x="8025" y="28543"/>
                    <a:pt x="7177" y="32621"/>
                  </a:cubicBezTo>
                  <a:lnTo>
                    <a:pt x="1" y="32621"/>
                  </a:lnTo>
                  <a:lnTo>
                    <a:pt x="1" y="45669"/>
                  </a:lnTo>
                  <a:lnTo>
                    <a:pt x="7177" y="45669"/>
                  </a:lnTo>
                  <a:cubicBezTo>
                    <a:pt x="8025" y="49746"/>
                    <a:pt x="9624" y="53661"/>
                    <a:pt x="11940" y="57118"/>
                  </a:cubicBezTo>
                  <a:lnTo>
                    <a:pt x="6851" y="62207"/>
                  </a:lnTo>
                  <a:lnTo>
                    <a:pt x="16082" y="71438"/>
                  </a:lnTo>
                  <a:lnTo>
                    <a:pt x="21171" y="66350"/>
                  </a:lnTo>
                  <a:cubicBezTo>
                    <a:pt x="24629" y="68666"/>
                    <a:pt x="28543" y="70264"/>
                    <a:pt x="32621" y="71112"/>
                  </a:cubicBezTo>
                  <a:lnTo>
                    <a:pt x="32621" y="78289"/>
                  </a:lnTo>
                  <a:lnTo>
                    <a:pt x="45668" y="78289"/>
                  </a:lnTo>
                  <a:lnTo>
                    <a:pt x="45668" y="71112"/>
                  </a:lnTo>
                  <a:cubicBezTo>
                    <a:pt x="49746" y="70264"/>
                    <a:pt x="53660" y="68666"/>
                    <a:pt x="57118" y="66350"/>
                  </a:cubicBezTo>
                  <a:lnTo>
                    <a:pt x="62207" y="71438"/>
                  </a:lnTo>
                  <a:lnTo>
                    <a:pt x="71438" y="62207"/>
                  </a:lnTo>
                  <a:lnTo>
                    <a:pt x="66349" y="57118"/>
                  </a:lnTo>
                  <a:cubicBezTo>
                    <a:pt x="68665" y="53661"/>
                    <a:pt x="70264" y="49746"/>
                    <a:pt x="71112" y="45669"/>
                  </a:cubicBezTo>
                  <a:lnTo>
                    <a:pt x="78288" y="45669"/>
                  </a:lnTo>
                  <a:lnTo>
                    <a:pt x="78288" y="32621"/>
                  </a:lnTo>
                  <a:lnTo>
                    <a:pt x="71112" y="32621"/>
                  </a:lnTo>
                  <a:cubicBezTo>
                    <a:pt x="70264" y="28543"/>
                    <a:pt x="68665" y="24629"/>
                    <a:pt x="66349" y="21171"/>
                  </a:cubicBezTo>
                  <a:lnTo>
                    <a:pt x="71438" y="16083"/>
                  </a:lnTo>
                  <a:lnTo>
                    <a:pt x="62207" y="6851"/>
                  </a:lnTo>
                  <a:lnTo>
                    <a:pt x="57118" y="11940"/>
                  </a:lnTo>
                  <a:cubicBezTo>
                    <a:pt x="53660" y="9624"/>
                    <a:pt x="49746" y="8025"/>
                    <a:pt x="45668" y="7177"/>
                  </a:cubicBezTo>
                  <a:lnTo>
                    <a:pt x="45668" y="1"/>
                  </a:ln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7213984" y="2419374"/>
              <a:ext cx="355541" cy="152384"/>
            </a:xfrm>
            <a:custGeom>
              <a:avLst/>
              <a:gdLst/>
              <a:ahLst/>
              <a:cxnLst/>
              <a:rect l="l" t="t" r="r" b="b"/>
              <a:pathLst>
                <a:path w="22835" h="9787" extrusionOk="0">
                  <a:moveTo>
                    <a:pt x="1" y="1"/>
                  </a:moveTo>
                  <a:lnTo>
                    <a:pt x="1" y="9787"/>
                  </a:lnTo>
                  <a:lnTo>
                    <a:pt x="22835" y="9787"/>
                  </a:lnTo>
                  <a:lnTo>
                    <a:pt x="22835" y="1"/>
                  </a:lnTo>
                  <a:close/>
                </a:path>
              </a:pathLst>
            </a:custGeom>
            <a:solidFill>
              <a:srgbClr val="4B62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6283022" y="3307176"/>
              <a:ext cx="698875" cy="536854"/>
            </a:xfrm>
            <a:custGeom>
              <a:avLst/>
              <a:gdLst/>
              <a:ahLst/>
              <a:cxnLst/>
              <a:rect l="l" t="t" r="r" b="b"/>
              <a:pathLst>
                <a:path w="44886" h="34480" extrusionOk="0">
                  <a:moveTo>
                    <a:pt x="12722" y="0"/>
                  </a:moveTo>
                  <a:lnTo>
                    <a:pt x="9004" y="5350"/>
                  </a:lnTo>
                  <a:lnTo>
                    <a:pt x="21497" y="14092"/>
                  </a:lnTo>
                  <a:lnTo>
                    <a:pt x="0" y="29130"/>
                  </a:lnTo>
                  <a:lnTo>
                    <a:pt x="3752" y="34479"/>
                  </a:lnTo>
                  <a:lnTo>
                    <a:pt x="27173" y="18072"/>
                  </a:lnTo>
                  <a:lnTo>
                    <a:pt x="39666" y="26814"/>
                  </a:lnTo>
                  <a:lnTo>
                    <a:pt x="43418" y="21464"/>
                  </a:lnTo>
                  <a:lnTo>
                    <a:pt x="32849" y="14092"/>
                  </a:lnTo>
                  <a:lnTo>
                    <a:pt x="44885" y="5676"/>
                  </a:lnTo>
                  <a:lnTo>
                    <a:pt x="41134" y="326"/>
                  </a:lnTo>
                  <a:lnTo>
                    <a:pt x="27173" y="10112"/>
                  </a:lnTo>
                  <a:lnTo>
                    <a:pt x="127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6807669" y="3130425"/>
              <a:ext cx="406330" cy="914224"/>
            </a:xfrm>
            <a:custGeom>
              <a:avLst/>
              <a:gdLst/>
              <a:ahLst/>
              <a:cxnLst/>
              <a:rect l="l" t="t" r="r" b="b"/>
              <a:pathLst>
                <a:path w="26097" h="58717" extrusionOk="0">
                  <a:moveTo>
                    <a:pt x="1" y="0"/>
                  </a:moveTo>
                  <a:lnTo>
                    <a:pt x="19573" y="58716"/>
                  </a:lnTo>
                  <a:lnTo>
                    <a:pt x="26097" y="58716"/>
                  </a:lnTo>
                  <a:lnTo>
                    <a:pt x="143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6198197" y="3130425"/>
              <a:ext cx="406330" cy="914224"/>
            </a:xfrm>
            <a:custGeom>
              <a:avLst/>
              <a:gdLst/>
              <a:ahLst/>
              <a:cxnLst/>
              <a:rect l="l" t="t" r="r" b="b"/>
              <a:pathLst>
                <a:path w="26097" h="58717" extrusionOk="0">
                  <a:moveTo>
                    <a:pt x="11744" y="0"/>
                  </a:moveTo>
                  <a:lnTo>
                    <a:pt x="1" y="58716"/>
                  </a:lnTo>
                  <a:lnTo>
                    <a:pt x="6525" y="58716"/>
                  </a:lnTo>
                  <a:lnTo>
                    <a:pt x="260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6198197" y="2267006"/>
              <a:ext cx="1371328" cy="1015802"/>
            </a:xfrm>
            <a:custGeom>
              <a:avLst/>
              <a:gdLst/>
              <a:ahLst/>
              <a:cxnLst/>
              <a:rect l="l" t="t" r="r" b="b"/>
              <a:pathLst>
                <a:path w="88075" h="65241" extrusionOk="0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lnTo>
                    <a:pt x="1" y="39144"/>
                  </a:lnTo>
                  <a:cubicBezTo>
                    <a:pt x="1" y="53562"/>
                    <a:pt x="11679" y="65240"/>
                    <a:pt x="26097" y="65240"/>
                  </a:cubicBezTo>
                  <a:lnTo>
                    <a:pt x="88075" y="65240"/>
                  </a:lnTo>
                  <a:lnTo>
                    <a:pt x="88075" y="48930"/>
                  </a:lnTo>
                  <a:lnTo>
                    <a:pt x="32621" y="48930"/>
                  </a:lnTo>
                  <a:cubicBezTo>
                    <a:pt x="23618" y="48930"/>
                    <a:pt x="16311" y="41624"/>
                    <a:pt x="16311" y="32621"/>
                  </a:cubicBezTo>
                  <a:lnTo>
                    <a:pt x="16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6706090" y="2774900"/>
              <a:ext cx="1523696" cy="1168170"/>
            </a:xfrm>
            <a:custGeom>
              <a:avLst/>
              <a:gdLst/>
              <a:ahLst/>
              <a:cxnLst/>
              <a:rect l="l" t="t" r="r" b="b"/>
              <a:pathLst>
                <a:path w="97861" h="75027" extrusionOk="0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78289" y="75026"/>
                  </a:lnTo>
                  <a:lnTo>
                    <a:pt x="84812" y="75026"/>
                  </a:lnTo>
                  <a:lnTo>
                    <a:pt x="97860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7925034" y="3841476"/>
              <a:ext cx="507909" cy="203173"/>
            </a:xfrm>
            <a:custGeom>
              <a:avLst/>
              <a:gdLst/>
              <a:ahLst/>
              <a:cxnLst/>
              <a:rect l="l" t="t" r="r" b="b"/>
              <a:pathLst>
                <a:path w="32621" h="13049" extrusionOk="0">
                  <a:moveTo>
                    <a:pt x="19572" y="0"/>
                  </a:moveTo>
                  <a:lnTo>
                    <a:pt x="6524" y="6524"/>
                  </a:lnTo>
                  <a:lnTo>
                    <a:pt x="1" y="6524"/>
                  </a:lnTo>
                  <a:lnTo>
                    <a:pt x="1" y="13048"/>
                  </a:lnTo>
                  <a:lnTo>
                    <a:pt x="32620" y="13048"/>
                  </a:lnTo>
                  <a:lnTo>
                    <a:pt x="32620" y="6524"/>
                  </a:lnTo>
                  <a:lnTo>
                    <a:pt x="19572" y="0"/>
                  </a:lnTo>
                  <a:close/>
                </a:path>
              </a:pathLst>
            </a:custGeom>
            <a:solidFill>
              <a:srgbClr val="794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6283022" y="1962270"/>
              <a:ext cx="1184924" cy="812645"/>
            </a:xfrm>
            <a:custGeom>
              <a:avLst/>
              <a:gdLst/>
              <a:ahLst/>
              <a:cxnLst/>
              <a:rect l="l" t="t" r="r" b="b"/>
              <a:pathLst>
                <a:path w="76103" h="52193" extrusionOk="0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55715" y="29359"/>
                  </a:lnTo>
                  <a:lnTo>
                    <a:pt x="76103" y="29359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6283022" y="1962270"/>
              <a:ext cx="945706" cy="812645"/>
            </a:xfrm>
            <a:custGeom>
              <a:avLst/>
              <a:gdLst/>
              <a:ahLst/>
              <a:cxnLst/>
              <a:rect l="l" t="t" r="r" b="b"/>
              <a:pathLst>
                <a:path w="60739" h="52193" extrusionOk="0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6756880" y="2571742"/>
              <a:ext cx="2387115" cy="203173"/>
            </a:xfrm>
            <a:custGeom>
              <a:avLst/>
              <a:gdLst/>
              <a:ahLst/>
              <a:cxnLst/>
              <a:rect l="l" t="t" r="r" b="b"/>
              <a:pathLst>
                <a:path w="153315" h="13049" extrusionOk="0">
                  <a:moveTo>
                    <a:pt x="1" y="1"/>
                  </a:moveTo>
                  <a:lnTo>
                    <a:pt x="1" y="13049"/>
                  </a:lnTo>
                  <a:lnTo>
                    <a:pt x="153314" y="13049"/>
                  </a:lnTo>
                  <a:lnTo>
                    <a:pt x="153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6381051" y="2302942"/>
              <a:ext cx="141718" cy="131302"/>
            </a:xfrm>
            <a:custGeom>
              <a:avLst/>
              <a:gdLst/>
              <a:ahLst/>
              <a:cxnLst/>
              <a:rect l="l" t="t" r="r" b="b"/>
              <a:pathLst>
                <a:path w="9102" h="8433" extrusionOk="0">
                  <a:moveTo>
                    <a:pt x="3605" y="1"/>
                  </a:moveTo>
                  <a:cubicBezTo>
                    <a:pt x="2773" y="1"/>
                    <a:pt x="1941" y="319"/>
                    <a:pt x="1305" y="955"/>
                  </a:cubicBezTo>
                  <a:cubicBezTo>
                    <a:pt x="0" y="2227"/>
                    <a:pt x="0" y="4282"/>
                    <a:pt x="1305" y="5554"/>
                  </a:cubicBezTo>
                  <a:lnTo>
                    <a:pt x="3197" y="7479"/>
                  </a:lnTo>
                  <a:cubicBezTo>
                    <a:pt x="3833" y="8115"/>
                    <a:pt x="4665" y="8433"/>
                    <a:pt x="5501" y="8433"/>
                  </a:cubicBezTo>
                  <a:cubicBezTo>
                    <a:pt x="6337" y="8433"/>
                    <a:pt x="7176" y="8115"/>
                    <a:pt x="7829" y="7479"/>
                  </a:cubicBezTo>
                  <a:cubicBezTo>
                    <a:pt x="9101" y="6206"/>
                    <a:pt x="9101" y="4151"/>
                    <a:pt x="7829" y="2847"/>
                  </a:cubicBezTo>
                  <a:lnTo>
                    <a:pt x="5904" y="955"/>
                  </a:lnTo>
                  <a:cubicBezTo>
                    <a:pt x="5268" y="319"/>
                    <a:pt x="4436" y="1"/>
                    <a:pt x="3605" y="1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5"/>
            <p:cNvSpPr/>
            <p:nvPr/>
          </p:nvSpPr>
          <p:spPr>
            <a:xfrm>
              <a:off x="6498371" y="2115152"/>
              <a:ext cx="176766" cy="166724"/>
            </a:xfrm>
            <a:custGeom>
              <a:avLst/>
              <a:gdLst/>
              <a:ahLst/>
              <a:cxnLst/>
              <a:rect l="l" t="t" r="r" b="b"/>
              <a:pathLst>
                <a:path w="11353" h="10708" extrusionOk="0">
                  <a:moveTo>
                    <a:pt x="3601" y="0"/>
                  </a:moveTo>
                  <a:cubicBezTo>
                    <a:pt x="2765" y="0"/>
                    <a:pt x="1925" y="327"/>
                    <a:pt x="1272" y="979"/>
                  </a:cubicBezTo>
                  <a:cubicBezTo>
                    <a:pt x="0" y="2251"/>
                    <a:pt x="0" y="4306"/>
                    <a:pt x="1272" y="5578"/>
                  </a:cubicBezTo>
                  <a:lnTo>
                    <a:pt x="5448" y="9754"/>
                  </a:lnTo>
                  <a:cubicBezTo>
                    <a:pt x="6084" y="10390"/>
                    <a:pt x="6916" y="10708"/>
                    <a:pt x="7752" y="10708"/>
                  </a:cubicBezTo>
                  <a:cubicBezTo>
                    <a:pt x="8587" y="10708"/>
                    <a:pt x="9427" y="10390"/>
                    <a:pt x="10080" y="9754"/>
                  </a:cubicBezTo>
                  <a:cubicBezTo>
                    <a:pt x="11352" y="8481"/>
                    <a:pt x="11352" y="6426"/>
                    <a:pt x="10080" y="5122"/>
                  </a:cubicBezTo>
                  <a:lnTo>
                    <a:pt x="5904" y="979"/>
                  </a:lnTo>
                  <a:cubicBezTo>
                    <a:pt x="5268" y="327"/>
                    <a:pt x="4437" y="0"/>
                    <a:pt x="3601" y="0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6655301" y="1809902"/>
              <a:ext cx="203173" cy="304752"/>
            </a:xfrm>
            <a:custGeom>
              <a:avLst/>
              <a:gdLst/>
              <a:ahLst/>
              <a:cxnLst/>
              <a:rect l="l" t="t" r="r" b="b"/>
              <a:pathLst>
                <a:path w="13049" h="19573" extrusionOk="0">
                  <a:moveTo>
                    <a:pt x="1" y="1"/>
                  </a:moveTo>
                  <a:lnTo>
                    <a:pt x="1" y="13049"/>
                  </a:lnTo>
                  <a:lnTo>
                    <a:pt x="6525" y="19573"/>
                  </a:lnTo>
                  <a:lnTo>
                    <a:pt x="13049" y="13049"/>
                  </a:lnTo>
                  <a:lnTo>
                    <a:pt x="13049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6502933" y="2267006"/>
              <a:ext cx="761856" cy="304752"/>
            </a:xfrm>
            <a:custGeom>
              <a:avLst/>
              <a:gdLst/>
              <a:ahLst/>
              <a:cxnLst/>
              <a:rect l="l" t="t" r="r" b="b"/>
              <a:pathLst>
                <a:path w="48931" h="19573" extrusionOk="0">
                  <a:moveTo>
                    <a:pt x="9787" y="1"/>
                  </a:moveTo>
                  <a:lnTo>
                    <a:pt x="1" y="9787"/>
                  </a:lnTo>
                  <a:lnTo>
                    <a:pt x="5970" y="15756"/>
                  </a:lnTo>
                  <a:cubicBezTo>
                    <a:pt x="8417" y="18203"/>
                    <a:pt x="11744" y="19573"/>
                    <a:pt x="15202" y="19573"/>
                  </a:cubicBezTo>
                  <a:lnTo>
                    <a:pt x="48931" y="19573"/>
                  </a:lnTo>
                  <a:lnTo>
                    <a:pt x="48931" y="16311"/>
                  </a:lnTo>
                  <a:cubicBezTo>
                    <a:pt x="48931" y="10896"/>
                    <a:pt x="44560" y="6525"/>
                    <a:pt x="39145" y="6525"/>
                  </a:cubicBezTo>
                  <a:lnTo>
                    <a:pt x="16311" y="6525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7518720" y="2063849"/>
              <a:ext cx="457120" cy="507909"/>
            </a:xfrm>
            <a:custGeom>
              <a:avLst/>
              <a:gdLst/>
              <a:ahLst/>
              <a:cxnLst/>
              <a:rect l="l" t="t" r="r" b="b"/>
              <a:pathLst>
                <a:path w="29359" h="32621" extrusionOk="0">
                  <a:moveTo>
                    <a:pt x="6525" y="1"/>
                  </a:moveTo>
                  <a:lnTo>
                    <a:pt x="1" y="32621"/>
                  </a:lnTo>
                  <a:lnTo>
                    <a:pt x="22835" y="32621"/>
                  </a:lnTo>
                  <a:lnTo>
                    <a:pt x="29358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5"/>
            <p:cNvSpPr/>
            <p:nvPr/>
          </p:nvSpPr>
          <p:spPr>
            <a:xfrm>
              <a:off x="6401354" y="2774900"/>
              <a:ext cx="1523696" cy="1168170"/>
            </a:xfrm>
            <a:custGeom>
              <a:avLst/>
              <a:gdLst/>
              <a:ahLst/>
              <a:cxnLst/>
              <a:rect l="l" t="t" r="r" b="b"/>
              <a:pathLst>
                <a:path w="97861" h="75027" extrusionOk="0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84813" y="75026"/>
                  </a:lnTo>
                  <a:lnTo>
                    <a:pt x="97861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5"/>
            <p:cNvSpPr/>
            <p:nvPr/>
          </p:nvSpPr>
          <p:spPr>
            <a:xfrm>
              <a:off x="7721877" y="3841476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13049" y="0"/>
                  </a:moveTo>
                  <a:lnTo>
                    <a:pt x="1" y="6524"/>
                  </a:lnTo>
                  <a:lnTo>
                    <a:pt x="1" y="13048"/>
                  </a:lnTo>
                  <a:lnTo>
                    <a:pt x="26096" y="13048"/>
                  </a:lnTo>
                  <a:lnTo>
                    <a:pt x="26096" y="6524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5"/>
            <p:cNvSpPr/>
            <p:nvPr/>
          </p:nvSpPr>
          <p:spPr>
            <a:xfrm>
              <a:off x="8128192" y="1555955"/>
              <a:ext cx="1015802" cy="660277"/>
            </a:xfrm>
            <a:custGeom>
              <a:avLst/>
              <a:gdLst/>
              <a:ahLst/>
              <a:cxnLst/>
              <a:rect l="l" t="t" r="r" b="b"/>
              <a:pathLst>
                <a:path w="65241" h="42407" extrusionOk="0">
                  <a:moveTo>
                    <a:pt x="0" y="1"/>
                  </a:moveTo>
                  <a:lnTo>
                    <a:pt x="0" y="42407"/>
                  </a:lnTo>
                  <a:lnTo>
                    <a:pt x="65240" y="42407"/>
                  </a:lnTo>
                  <a:lnTo>
                    <a:pt x="65240" y="1"/>
                  </a:lnTo>
                  <a:close/>
                </a:path>
              </a:pathLst>
            </a:custGeom>
            <a:solidFill>
              <a:srgbClr val="8098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5"/>
            <p:cNvSpPr/>
            <p:nvPr/>
          </p:nvSpPr>
          <p:spPr>
            <a:xfrm>
              <a:off x="8178981" y="1962270"/>
              <a:ext cx="609488" cy="609488"/>
            </a:xfrm>
            <a:custGeom>
              <a:avLst/>
              <a:gdLst/>
              <a:ahLst/>
              <a:cxnLst/>
              <a:rect l="l" t="t" r="r" b="b"/>
              <a:pathLst>
                <a:path w="39145" h="39145" extrusionOk="0">
                  <a:moveTo>
                    <a:pt x="22834" y="1"/>
                  </a:moveTo>
                  <a:lnTo>
                    <a:pt x="22834" y="29359"/>
                  </a:lnTo>
                  <a:lnTo>
                    <a:pt x="0" y="29359"/>
                  </a:lnTo>
                  <a:lnTo>
                    <a:pt x="0" y="39145"/>
                  </a:lnTo>
                  <a:lnTo>
                    <a:pt x="39144" y="39145"/>
                  </a:lnTo>
                  <a:lnTo>
                    <a:pt x="39144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5"/>
            <p:cNvSpPr/>
            <p:nvPr/>
          </p:nvSpPr>
          <p:spPr>
            <a:xfrm>
              <a:off x="8483717" y="2774900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0" y="1"/>
                  </a:moveTo>
                  <a:lnTo>
                    <a:pt x="0" y="13048"/>
                  </a:lnTo>
                  <a:lnTo>
                    <a:pt x="26096" y="13048"/>
                  </a:lnTo>
                  <a:lnTo>
                    <a:pt x="260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5"/>
            <p:cNvSpPr/>
            <p:nvPr/>
          </p:nvSpPr>
          <p:spPr>
            <a:xfrm>
              <a:off x="8636085" y="2774900"/>
              <a:ext cx="101594" cy="203173"/>
            </a:xfrm>
            <a:custGeom>
              <a:avLst/>
              <a:gdLst/>
              <a:ahLst/>
              <a:cxnLst/>
              <a:rect l="l" t="t" r="r" b="b"/>
              <a:pathLst>
                <a:path w="6525" h="13049" extrusionOk="0">
                  <a:moveTo>
                    <a:pt x="0" y="1"/>
                  </a:moveTo>
                  <a:lnTo>
                    <a:pt x="0" y="13048"/>
                  </a:lnTo>
                  <a:lnTo>
                    <a:pt x="6524" y="13048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5"/>
            <p:cNvSpPr/>
            <p:nvPr/>
          </p:nvSpPr>
          <p:spPr>
            <a:xfrm>
              <a:off x="8331349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9786" y="0"/>
                  </a:moveTo>
                  <a:lnTo>
                    <a:pt x="0" y="68502"/>
                  </a:lnTo>
                  <a:lnTo>
                    <a:pt x="9786" y="68502"/>
                  </a:lnTo>
                  <a:lnTo>
                    <a:pt x="22834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5"/>
            <p:cNvSpPr/>
            <p:nvPr/>
          </p:nvSpPr>
          <p:spPr>
            <a:xfrm>
              <a:off x="8686875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0" y="0"/>
                  </a:moveTo>
                  <a:lnTo>
                    <a:pt x="13048" y="68502"/>
                  </a:lnTo>
                  <a:lnTo>
                    <a:pt x="22834" y="68502"/>
                  </a:lnTo>
                  <a:lnTo>
                    <a:pt x="13048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5"/>
            <p:cNvSpPr/>
            <p:nvPr/>
          </p:nvSpPr>
          <p:spPr>
            <a:xfrm>
              <a:off x="6960037" y="2774900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1" y="1"/>
                  </a:moveTo>
                  <a:lnTo>
                    <a:pt x="1" y="13048"/>
                  </a:lnTo>
                  <a:lnTo>
                    <a:pt x="26097" y="13048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5"/>
            <p:cNvSpPr/>
            <p:nvPr/>
          </p:nvSpPr>
          <p:spPr>
            <a:xfrm>
              <a:off x="7112405" y="2774900"/>
              <a:ext cx="101594" cy="203173"/>
            </a:xfrm>
            <a:custGeom>
              <a:avLst/>
              <a:gdLst/>
              <a:ahLst/>
              <a:cxnLst/>
              <a:rect l="l" t="t" r="r" b="b"/>
              <a:pathLst>
                <a:path w="6525" h="13049" extrusionOk="0">
                  <a:moveTo>
                    <a:pt x="1" y="1"/>
                  </a:moveTo>
                  <a:lnTo>
                    <a:pt x="1" y="13048"/>
                  </a:lnTo>
                  <a:lnTo>
                    <a:pt x="6525" y="13048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5"/>
            <p:cNvSpPr/>
            <p:nvPr/>
          </p:nvSpPr>
          <p:spPr>
            <a:xfrm>
              <a:off x="6807669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9787" y="0"/>
                  </a:moveTo>
                  <a:lnTo>
                    <a:pt x="1" y="68502"/>
                  </a:lnTo>
                  <a:lnTo>
                    <a:pt x="9787" y="68502"/>
                  </a:lnTo>
                  <a:lnTo>
                    <a:pt x="22835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5"/>
            <p:cNvSpPr/>
            <p:nvPr/>
          </p:nvSpPr>
          <p:spPr>
            <a:xfrm>
              <a:off x="7163194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1" y="0"/>
                  </a:moveTo>
                  <a:lnTo>
                    <a:pt x="13049" y="68502"/>
                  </a:lnTo>
                  <a:lnTo>
                    <a:pt x="22835" y="68502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5"/>
            <p:cNvSpPr/>
            <p:nvPr/>
          </p:nvSpPr>
          <p:spPr>
            <a:xfrm>
              <a:off x="6706090" y="1809902"/>
              <a:ext cx="152384" cy="203173"/>
            </a:xfrm>
            <a:custGeom>
              <a:avLst/>
              <a:gdLst/>
              <a:ahLst/>
              <a:cxnLst/>
              <a:rect l="l" t="t" r="r" b="b"/>
              <a:pathLst>
                <a:path w="9787" h="13049" extrusionOk="0">
                  <a:moveTo>
                    <a:pt x="1" y="1"/>
                  </a:moveTo>
                  <a:lnTo>
                    <a:pt x="1" y="6525"/>
                  </a:lnTo>
                  <a:cubicBezTo>
                    <a:pt x="1" y="10113"/>
                    <a:pt x="2937" y="13049"/>
                    <a:pt x="6525" y="13049"/>
                  </a:cubicBezTo>
                  <a:lnTo>
                    <a:pt x="9787" y="13049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5"/>
            <p:cNvSpPr/>
            <p:nvPr/>
          </p:nvSpPr>
          <p:spPr>
            <a:xfrm>
              <a:off x="6502933" y="1505166"/>
              <a:ext cx="304752" cy="304752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cubicBezTo>
                    <a:pt x="1" y="15202"/>
                    <a:pt x="4372" y="19573"/>
                    <a:pt x="9787" y="19573"/>
                  </a:cubicBezTo>
                  <a:cubicBezTo>
                    <a:pt x="15202" y="19573"/>
                    <a:pt x="19573" y="15202"/>
                    <a:pt x="19573" y="9787"/>
                  </a:cubicBezTo>
                  <a:cubicBezTo>
                    <a:pt x="19573" y="4372"/>
                    <a:pt x="15202" y="1"/>
                    <a:pt x="9787" y="1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5"/>
            <p:cNvSpPr/>
            <p:nvPr/>
          </p:nvSpPr>
          <p:spPr>
            <a:xfrm>
              <a:off x="6655301" y="1606745"/>
              <a:ext cx="203173" cy="203173"/>
            </a:xfrm>
            <a:custGeom>
              <a:avLst/>
              <a:gdLst/>
              <a:ahLst/>
              <a:cxnLst/>
              <a:rect l="l" t="t" r="r" b="b"/>
              <a:pathLst>
                <a:path w="13049" h="13049" extrusionOk="0">
                  <a:moveTo>
                    <a:pt x="6525" y="1"/>
                  </a:moveTo>
                  <a:cubicBezTo>
                    <a:pt x="2937" y="1"/>
                    <a:pt x="1" y="2937"/>
                    <a:pt x="1" y="6525"/>
                  </a:cubicBezTo>
                  <a:lnTo>
                    <a:pt x="1" y="13049"/>
                  </a:lnTo>
                  <a:lnTo>
                    <a:pt x="13049" y="13049"/>
                  </a:lnTo>
                  <a:lnTo>
                    <a:pt x="13049" y="6525"/>
                  </a:lnTo>
                  <a:cubicBezTo>
                    <a:pt x="13049" y="2937"/>
                    <a:pt x="10113" y="1"/>
                    <a:pt x="6525" y="1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5"/>
            <p:cNvSpPr/>
            <p:nvPr/>
          </p:nvSpPr>
          <p:spPr>
            <a:xfrm>
              <a:off x="6655301" y="1708323"/>
              <a:ext cx="203173" cy="253962"/>
            </a:xfrm>
            <a:custGeom>
              <a:avLst/>
              <a:gdLst/>
              <a:ahLst/>
              <a:cxnLst/>
              <a:rect l="l" t="t" r="r" b="b"/>
              <a:pathLst>
                <a:path w="13049" h="16311" extrusionOk="0">
                  <a:moveTo>
                    <a:pt x="3263" y="1"/>
                  </a:moveTo>
                  <a:lnTo>
                    <a:pt x="1" y="3263"/>
                  </a:lnTo>
                  <a:lnTo>
                    <a:pt x="1" y="9787"/>
                  </a:lnTo>
                  <a:cubicBezTo>
                    <a:pt x="1" y="13375"/>
                    <a:pt x="2937" y="16311"/>
                    <a:pt x="6525" y="16311"/>
                  </a:cubicBezTo>
                  <a:cubicBezTo>
                    <a:pt x="10113" y="16311"/>
                    <a:pt x="13049" y="13375"/>
                    <a:pt x="13049" y="9787"/>
                  </a:cubicBezTo>
                  <a:lnTo>
                    <a:pt x="13049" y="3263"/>
                  </a:lnTo>
                  <a:lnTo>
                    <a:pt x="11124" y="3263"/>
                  </a:lnTo>
                  <a:cubicBezTo>
                    <a:pt x="8188" y="3263"/>
                    <a:pt x="5350" y="2088"/>
                    <a:pt x="3263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5" grpId="0"/>
      <p:bldP spid="8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DC865D5-825E-4E68-BE7D-DAE3FDC0332C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2973060" y="2266500"/>
            <a:ext cx="3891036" cy="610500"/>
          </a:xfrm>
        </p:spPr>
        <p:txBody>
          <a:bodyPr/>
          <a:lstStyle/>
          <a:p>
            <a:pPr algn="just"/>
            <a:r>
              <a:rPr lang="ru-RU" sz="2400" dirty="0"/>
              <a:t>Lean разработка на софтуер е концепция, която набляга на оптимизиране на ефективността и минимизиране на отпадъците в процеса на разработка на софтуер. 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129681664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9D850F-E25C-4BF2-B5E5-FCF4E1E69EB7}"/>
              </a:ext>
            </a:extLst>
          </p:cNvPr>
          <p:cNvSpPr txBox="1"/>
          <p:nvPr/>
        </p:nvSpPr>
        <p:spPr>
          <a:xfrm>
            <a:off x="414528" y="1138110"/>
            <a:ext cx="2987040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bg-BG" dirty="0">
                <a:solidFill>
                  <a:schemeClr val="accent2">
                    <a:lumMod val="75000"/>
                  </a:schemeClr>
                </a:solidFill>
              </a:rPr>
              <a:t>1. Елиминирайте отпадъците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F5C8DB-B03B-4F07-A4AD-4AF246BAC630}"/>
              </a:ext>
            </a:extLst>
          </p:cNvPr>
          <p:cNvSpPr txBox="1"/>
          <p:nvPr/>
        </p:nvSpPr>
        <p:spPr>
          <a:xfrm>
            <a:off x="414528" y="1579999"/>
            <a:ext cx="2987040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bg-BG" dirty="0"/>
              <a:t>2. Изграждане с качество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A1089-5A9D-46A8-ADAC-C252D05CB274}"/>
              </a:ext>
            </a:extLst>
          </p:cNvPr>
          <p:cNvSpPr txBox="1"/>
          <p:nvPr/>
        </p:nvSpPr>
        <p:spPr>
          <a:xfrm>
            <a:off x="414528" y="2010304"/>
            <a:ext cx="2987040" cy="3077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bg-BG" dirty="0"/>
              <a:t>3. Разрешете обучението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BA37C1-4355-4417-BE07-35899DC668ED}"/>
              </a:ext>
            </a:extLst>
          </p:cNvPr>
          <p:cNvSpPr txBox="1"/>
          <p:nvPr/>
        </p:nvSpPr>
        <p:spPr>
          <a:xfrm>
            <a:off x="414528" y="2452193"/>
            <a:ext cx="2987040" cy="5232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bg-BG" dirty="0"/>
              <a:t>4.</a:t>
            </a:r>
            <a:r>
              <a:rPr lang="bg-BG" dirty="0"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Отложете ангажимента колкото е възможно по-дълго</a:t>
            </a:r>
            <a:endParaRPr lang="bg-B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D4B860-AB40-47AC-BF2D-6EB3D5CB01B4}"/>
              </a:ext>
            </a:extLst>
          </p:cNvPr>
          <p:cNvSpPr txBox="1"/>
          <p:nvPr/>
        </p:nvSpPr>
        <p:spPr>
          <a:xfrm>
            <a:off x="414528" y="3109525"/>
            <a:ext cx="298704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bg-BG" dirty="0"/>
              <a:t>5. Доставете бързо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775BE7-2715-46CD-BA28-0764F5CBA4AB}"/>
              </a:ext>
            </a:extLst>
          </p:cNvPr>
          <p:cNvSpPr txBox="1"/>
          <p:nvPr/>
        </p:nvSpPr>
        <p:spPr>
          <a:xfrm>
            <a:off x="414528" y="3539830"/>
            <a:ext cx="2987040" cy="3077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bg-BG" dirty="0"/>
              <a:t>6. Уважавайте хората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84A8BF-775A-4205-9DAD-E81680A9FEE2}"/>
              </a:ext>
            </a:extLst>
          </p:cNvPr>
          <p:cNvSpPr txBox="1"/>
          <p:nvPr/>
        </p:nvSpPr>
        <p:spPr>
          <a:xfrm>
            <a:off x="414528" y="3981719"/>
            <a:ext cx="2987040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bg-BG" dirty="0"/>
              <a:t>7. Оптимизирайте цялото</a:t>
            </a:r>
          </a:p>
        </p:txBody>
      </p:sp>
      <p:pic>
        <p:nvPicPr>
          <p:cNvPr id="10" name="Picture 9" descr="The 7 Principles of Lean Software Development: Practical Tips to Speed Up  Time to Market - Techmonsterr">
            <a:extLst>
              <a:ext uri="{FF2B5EF4-FFF2-40B4-BE49-F238E27FC236}">
                <a16:creationId xmlns:a16="http://schemas.microsoft.com/office/drawing/2014/main" id="{488B1F29-6B6D-46B0-A369-021E8708B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996" y="1165669"/>
            <a:ext cx="4689803" cy="3096268"/>
          </a:xfrm>
          <a:prstGeom prst="rect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994859E-19E7-4E0F-841E-E783D8637CE3}"/>
              </a:ext>
            </a:extLst>
          </p:cNvPr>
          <p:cNvSpPr txBox="1"/>
          <p:nvPr/>
        </p:nvSpPr>
        <p:spPr>
          <a:xfrm>
            <a:off x="1365250" y="236896"/>
            <a:ext cx="6510975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ru-RU" sz="1800" b="1" dirty="0">
                <a:solidFill>
                  <a:schemeClr val="accent6">
                    <a:lumMod val="75000"/>
                  </a:schemeClr>
                </a:solidFill>
              </a:rPr>
              <a:t>Кои са 7-те принципа на Lean разработка на софтуер?</a:t>
            </a:r>
          </a:p>
        </p:txBody>
      </p:sp>
    </p:spTree>
    <p:extLst>
      <p:ext uri="{BB962C8B-B14F-4D97-AF65-F5344CB8AC3E}">
        <p14:creationId xmlns:p14="http://schemas.microsoft.com/office/powerpoint/2010/main" val="258163793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32E8DE-5534-41D2-9D7C-33EE284ADF89}"/>
              </a:ext>
            </a:extLst>
          </p:cNvPr>
          <p:cNvSpPr txBox="1"/>
          <p:nvPr/>
        </p:nvSpPr>
        <p:spPr>
          <a:xfrm>
            <a:off x="2157984" y="597408"/>
            <a:ext cx="4632960" cy="13849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bg-BG" dirty="0"/>
              <a:t>Източници:</a:t>
            </a:r>
          </a:p>
          <a:p>
            <a:r>
              <a:rPr lang="bg-BG" dirty="0"/>
              <a:t> </a:t>
            </a:r>
            <a:r>
              <a:rPr lang="en-US" dirty="0">
                <a:hlinkClick r:id="rId2"/>
              </a:rPr>
              <a:t>What is Lean Software Development? Definition and Principles (techtarget.com)</a:t>
            </a:r>
            <a:endParaRPr lang="bg-BG" dirty="0"/>
          </a:p>
          <a:p>
            <a:endParaRPr lang="bg-BG" dirty="0"/>
          </a:p>
          <a:p>
            <a:r>
              <a:rPr lang="en-US" dirty="0">
                <a:hlinkClick r:id="rId3"/>
              </a:rPr>
              <a:t>Lean Software Development PowerPoint Template - PPT Slides | </a:t>
            </a:r>
            <a:r>
              <a:rPr lang="en-US" dirty="0" err="1">
                <a:hlinkClick r:id="rId3"/>
              </a:rPr>
              <a:t>SketchBubble</a:t>
            </a:r>
            <a:endParaRPr lang="bg-B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9B01B0-8E03-4FFE-B073-E0D60AE2C11A}"/>
              </a:ext>
            </a:extLst>
          </p:cNvPr>
          <p:cNvSpPr txBox="1"/>
          <p:nvPr/>
        </p:nvSpPr>
        <p:spPr>
          <a:xfrm>
            <a:off x="3694175" y="2571750"/>
            <a:ext cx="1271617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bg-BG" sz="3600" dirty="0">
                <a:solidFill>
                  <a:schemeClr val="accent1">
                    <a:lumMod val="50000"/>
                  </a:schemeClr>
                </a:solidFill>
              </a:rPr>
              <a:t>Край</a:t>
            </a:r>
          </a:p>
        </p:txBody>
      </p:sp>
    </p:spTree>
    <p:extLst>
      <p:ext uri="{BB962C8B-B14F-4D97-AF65-F5344CB8AC3E}">
        <p14:creationId xmlns:p14="http://schemas.microsoft.com/office/powerpoint/2010/main" val="378227961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theme/theme1.xml><?xml version="1.0" encoding="utf-8"?>
<a:theme xmlns:a="http://schemas.openxmlformats.org/drawingml/2006/main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113</Words>
  <Application>Microsoft Office PowerPoint</Application>
  <PresentationFormat>On-screen Show (16:9)</PresentationFormat>
  <Paragraphs>18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Oswald</vt:lpstr>
      <vt:lpstr>Raleway</vt:lpstr>
      <vt:lpstr>Roboto</vt:lpstr>
      <vt:lpstr>Calibri</vt:lpstr>
      <vt:lpstr>Arial</vt:lpstr>
      <vt:lpstr>Software Development Bussines Plan by Slidesgo</vt:lpstr>
      <vt:lpstr>MSPT-37 Основни характеристики на Lean </vt:lpstr>
      <vt:lpstr>01</vt:lpstr>
      <vt:lpstr>Lean разработка на софтуер е концепция, която набляга на оптимизиране на ефективността и минимизиране на отпадъците в процеса на разработка на софтуер.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MSPT-37 Основни характеристики на Lean</dc:title>
  <dc:creator>Stoyan Chompov</dc:creator>
  <cp:lastModifiedBy>СТОЯН ИВАНОВ ЧОМПОВ СИТ 3к</cp:lastModifiedBy>
  <cp:revision>5</cp:revision>
  <dcterms:modified xsi:type="dcterms:W3CDTF">2022-04-03T20:54:14Z</dcterms:modified>
</cp:coreProperties>
</file>