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07E984-2D45-4BC8-880E-439023A19D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2ED6D6-325E-4AD4-88EE-6CC15058A9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5E10C1-9C9A-409A-8CFB-06A9BBCB4BF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BEEF75-6FEB-4A9C-A02A-8178ABBB5D6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7AC5D2-7FA0-4339-81FE-1971B31148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83641B-6AF2-4633-BAAB-337485DAA7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C85B90-BE6B-4AD0-A81D-075172B6E5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B747A9-ECA6-4B4F-B04F-FA15C152E2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194A9A-2FEF-4B32-B711-C0C4042C74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6E8AD1-6986-42E5-B5D8-297E4A06FB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0DF8CD-ABD0-4ABD-A4B6-877E52B8AB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33A994-6CCD-46C8-8D3D-A25BE5D4BC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F9A3AE-FAAF-40F7-B5B2-428C95C16F7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Exercise #1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 this exercise, we will create our own Football Club following the OOP principles!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Exercise #1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Our Football Club can have many Players.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There are three player types: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Goalkeeper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has a name, salary, age, price (how much money is the player worth) and goalsSaved properties.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Striker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has a name, salary, age, price and goalsScored properties.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Winger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has a name, salary, age, price and goalPasses properties.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Our Football Club should be able to do the following things: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896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It should have a buyPlayer(…) method.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We should be able to "buy" a player by simply adding it to our list of players. However, we should throw an exception if a player with the same name exists – because we cannot buy the same player twice!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Upon successful purchase, the method should print: "Player {name} joined our club!"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It should have a sellPlayer(…) method.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We should be able to "sell" a player by removing it from our list of players. 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If a player with this name does not exist, we should throw an exception.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Upon successful sell operation, we should print "We sold player {name} to another club!"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Passing only the name of a given player to this method is sufficient (there is no need to accept an object instance as parameter).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Our Football Club should be able to do the following things: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It should have a startGame() method, which should call the "play" method of each of the Players.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 play() method of the Goalkeeper should print: "I am {name} and I am a goalkeeper. I am on position and ready to defend our goal line!"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 play() method of the Winger should print: "I am {name} and I am a winger. I am on position and ready to support the attack and defense of our team!"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 play() method of the Striker should print: "I am {name} and I am a striker. I am on position and ready to score goals to the opposing team!"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Our Football Club should be able to do the following things: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It should have a teamSize() method that prints how many players there are in the team.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It should have a teamWorth() method that prints the total sum of all player's prices – showing the total worth of this club.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It should have a playerInfo(..) method that accepts the player name and prints all of the properties for the existing player.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If a player with this name was not found, the method should print "Player {name} is not part of our club."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Our Football Club should be able to do the following things: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Finally, our football team should have a printOrderedBy(…) method that prints the Football players by a custom order!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 method argument will be one of the following:</a:t>
            </a:r>
            <a:endParaRPr b="0" lang="en-US" sz="24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AGE, PRICE, SALARY or NAME.</a:t>
            </a:r>
            <a:endParaRPr b="0" lang="en-US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 method will then sort the players by this parameter and print them.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Our Football Club should be able to do the following things: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To showcase your program, you can simply instantiate a list of Players in your main(..) method and call all of the listed methods of your FootballClub to show the functionality of your program.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Exercise #2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896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Please provide an implementation on one of the following data structures: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Stack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Queue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LinkedList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Map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Exercise #2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896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To showcase your implementation, you can simply instantiate your data structure in your main(…) method and add a few ints to it. Then, you can call all of its methods to show how it works.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You will get (serious) bonus points if you make the data structure generic.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(E.g. not "fixing" it to accept only ints or Strings as data, but accept all types of Generic Type parameters).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Application>LibreOffice/7.3.6.2$Linux_X86_64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2022-08-21T09:49:13Z</dcterms:created>
  <dc:creator/>
  <dc:description/>
  <dc:language>en-US</dc:language>
  <cp:lastModifiedBy/>
  <dcterms:modified xsi:type="dcterms:W3CDTF">2022-09-14T19:51:16Z</dcterms:modified>
  <cp:revision>224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