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AF2E-D01D-1A4F-A60C-2E708678F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AD162-2D6F-6B47-9795-131D4660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815F0-FEDA-5E44-AAA8-FB4AF2A4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53E3-286D-8847-A2A2-DA783E67831A}" type="datetimeFigureOut">
              <a:rPr lang="en-BG" smtClean="0"/>
              <a:t>9.05.20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7A678-E740-6540-8DCF-53ADFDA8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275F7-A181-EC46-B84F-04438480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ACA9-F947-364B-B0C0-9475E890F50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62186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09DC-3920-D542-B6A1-B2B14625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CAA81-0F10-4347-9A56-6FC8556FA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70913-E835-2242-922B-04A0148A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53E3-286D-8847-A2A2-DA783E67831A}" type="datetimeFigureOut">
              <a:rPr lang="en-BG" smtClean="0"/>
              <a:t>9.05.20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D57AF-5AC8-C340-B4ED-523FB32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CF63E-FA18-2B42-B4C8-14767EE8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ACA9-F947-364B-B0C0-9475E890F50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79939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A59BA-B207-8E4F-B35C-83126F767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B4644-BD2B-9549-928F-BD1A768B2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3D4D-1057-BC4C-BCD0-892ECD4C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53E3-286D-8847-A2A2-DA783E67831A}" type="datetimeFigureOut">
              <a:rPr lang="en-BG" smtClean="0"/>
              <a:t>9.05.20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1EF4-C97A-A745-9BA1-4B471BB4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CE786-7041-B14C-810D-9E64B50E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ACA9-F947-364B-B0C0-9475E890F50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22996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787C-B311-DD4D-9EB7-6818C686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2A6E7-8752-404B-9523-E91708ADA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A89BA-B875-9A47-AACE-3CDE87F2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53E3-286D-8847-A2A2-DA783E67831A}" type="datetimeFigureOut">
              <a:rPr lang="en-BG" smtClean="0"/>
              <a:t>9.05.20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E9B0-0F8D-5543-BAE0-686C7A2C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7D5E-2306-1241-9D1F-82123490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ACA9-F947-364B-B0C0-9475E890F50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77080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300F-07D8-5A4E-9C4E-6F7E4DA4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8DCF9-581B-454C-9080-98FBC58F0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7DBEC-5729-5A4A-84D4-8BCB32C9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53E3-286D-8847-A2A2-DA783E67831A}" type="datetimeFigureOut">
              <a:rPr lang="en-BG" smtClean="0"/>
              <a:t>9.05.20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3BE09-898A-364F-A5F7-78D7A627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36170-D3B9-614D-93FD-048A69AA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ACA9-F947-364B-B0C0-9475E890F50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245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5BA0-7391-BE4A-8DE6-02BF1546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14A6-1321-8B46-B01A-E00B1D08F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CFD55-14C9-DD4A-B8B0-A6BAD2F18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CA09F-9F6B-6A48-B52D-089D1B91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53E3-286D-8847-A2A2-DA783E67831A}" type="datetimeFigureOut">
              <a:rPr lang="en-BG" smtClean="0"/>
              <a:t>9.05.20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DE73E-3799-D54E-AFBD-DC2800FB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1B34E-F00A-934E-AF04-A882E1C6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ACA9-F947-364B-B0C0-9475E890F50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13116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1487-A390-3548-9B60-AB2C9D02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D3727-8FD6-434A-AEC0-22FF04834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BD4FF-C45C-3A42-8812-16803723A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D4F7B-8741-A247-B551-72B195824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88730-7304-0F48-B932-EF8607131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1F2BF-9C34-6449-8609-5958D526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53E3-286D-8847-A2A2-DA783E67831A}" type="datetimeFigureOut">
              <a:rPr lang="en-BG" smtClean="0"/>
              <a:t>9.05.20</a:t>
            </a:fld>
            <a:endParaRPr lang="en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90DC6-41B3-6542-8FC1-F0DBBF62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66CD7-D903-EC47-AC35-C400447D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ACA9-F947-364B-B0C0-9475E890F50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21245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2559-47C8-6F40-AE67-4AE928A2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A375A-E4A8-B74F-829E-366AEF8C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53E3-286D-8847-A2A2-DA783E67831A}" type="datetimeFigureOut">
              <a:rPr lang="en-BG" smtClean="0"/>
              <a:t>9.05.20</a:t>
            </a:fld>
            <a:endParaRPr lang="en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9C80A-103C-E74E-8550-6B2C4211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4BD63-0AD1-0040-A4FC-9EAC3CD9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ACA9-F947-364B-B0C0-9475E890F50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7266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EEA6C-56AA-E84B-A132-1D233220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53E3-286D-8847-A2A2-DA783E67831A}" type="datetimeFigureOut">
              <a:rPr lang="en-BG" smtClean="0"/>
              <a:t>9.05.20</a:t>
            </a:fld>
            <a:endParaRPr lang="en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E4DE-A5E2-7B4E-B949-028F4072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CED51-EAAD-464A-9135-575DA3AA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ACA9-F947-364B-B0C0-9475E890F50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73506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BF2D-D92C-0D42-8821-F595062D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35B86-E946-E040-B7F2-F5B5C5481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E3F42-0417-3348-97A4-C8D56DA77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DA2A9-E1BD-354E-8CE6-8653A900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53E3-286D-8847-A2A2-DA783E67831A}" type="datetimeFigureOut">
              <a:rPr lang="en-BG" smtClean="0"/>
              <a:t>9.05.20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2FBA1-42EA-574D-A342-D805F2D6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2094C-8C64-0446-898F-CDE17249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ACA9-F947-364B-B0C0-9475E890F50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59758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6FAE-661C-DE46-9EB6-BEE167996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E9CD2-92AE-434C-8A66-F47E1920A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E5259-FA01-BF49-9A23-9DC1DF3B5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2D788-9C44-2846-9273-1902E271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53E3-286D-8847-A2A2-DA783E67831A}" type="datetimeFigureOut">
              <a:rPr lang="en-BG" smtClean="0"/>
              <a:t>9.05.20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F05DA-23C0-DC46-A8DB-478BBB20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EAD16-D4BD-334B-9638-C9D5AECF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ACA9-F947-364B-B0C0-9475E890F50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1054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CA363-6E0B-FF4A-AA04-04033F1B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2CBA7-1AD7-4844-B06C-46F196E3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D2311-09D8-0A45-A9AC-68914648C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E53E3-286D-8847-A2A2-DA783E67831A}" type="datetimeFigureOut">
              <a:rPr lang="en-BG" smtClean="0"/>
              <a:t>9.05.20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EF9E-B253-1E49-9635-1FD81DF3E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245DC-32EB-B24C-8CC4-2406D37BD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DACA9-F947-364B-B0C0-9475E890F500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99602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998C2A4-BED4-954F-ADA6-242892E0F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DC5CC9-0F4C-6F4D-A377-BD982350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bg">
                <a:solidFill>
                  <a:srgbClr val="FFFFFF"/>
                </a:solidFill>
              </a:rPr>
              <a:t>Използване на </a:t>
            </a:r>
            <a:r>
              <a:rPr lang="en-GB">
                <a:solidFill>
                  <a:srgbClr val="FFFFFF"/>
                </a:solidFill>
              </a:rPr>
              <a:t>git - </a:t>
            </a:r>
            <a:r>
              <a:rPr lang="bg">
                <a:solidFill>
                  <a:srgbClr val="FFFFFF"/>
                </a:solidFill>
              </a:rPr>
              <a:t>добри практики</a:t>
            </a:r>
            <a:endParaRPr lang="en-BG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DE083-44D1-5D4C-9708-A4654F7CD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Стоян Янев, 62240, СИ</a:t>
            </a:r>
            <a:endParaRPr lang="en-B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64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65904-7036-264D-BDC9-A65FA7EC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bg-BG" sz="4000">
                <a:solidFill>
                  <a:srgbClr val="FFFFFF"/>
                </a:solidFill>
              </a:rPr>
              <a:t>Съдържание</a:t>
            </a:r>
            <a:endParaRPr lang="en-BG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5C35-79CD-CB41-94AC-CB62D0CB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bg" sz="2400" dirty="0"/>
              <a:t>Какво е система за контрол на версиите?</a:t>
            </a:r>
          </a:p>
          <a:p>
            <a:r>
              <a:rPr lang="bg" sz="2400" dirty="0"/>
              <a:t>Разпределена и централизирана система за контрол на версиите</a:t>
            </a:r>
          </a:p>
          <a:p>
            <a:r>
              <a:rPr lang="bg" sz="2400" dirty="0"/>
              <a:t>Какво е </a:t>
            </a:r>
            <a:r>
              <a:rPr lang="en-US" sz="2400" dirty="0"/>
              <a:t>Git</a:t>
            </a:r>
            <a:r>
              <a:rPr lang="bg-BG" sz="2400" dirty="0"/>
              <a:t>?</a:t>
            </a:r>
            <a:r>
              <a:rPr lang="en-US" sz="2400" dirty="0"/>
              <a:t> </a:t>
            </a:r>
            <a:endParaRPr lang="bg-BG" sz="2400" dirty="0"/>
          </a:p>
          <a:p>
            <a:r>
              <a:rPr lang="bg-BG" sz="2400" dirty="0"/>
              <a:t>Характеристики на </a:t>
            </a:r>
            <a:r>
              <a:rPr lang="en-US" sz="2400" dirty="0"/>
              <a:t>Git</a:t>
            </a:r>
            <a:endParaRPr lang="bg-BG" sz="2400" dirty="0"/>
          </a:p>
          <a:p>
            <a:r>
              <a:rPr lang="bg" sz="2400" dirty="0"/>
              <a:t>Добри практики</a:t>
            </a:r>
          </a:p>
          <a:p>
            <a:endParaRPr lang="en-US" sz="2400" dirty="0"/>
          </a:p>
          <a:p>
            <a:endParaRPr lang="bg" sz="2400" dirty="0"/>
          </a:p>
          <a:p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53121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93628A-4A26-42A6-859F-D1C95150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4CB43-BDC8-4841-83FD-BA6B6910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5715000" cy="1346693"/>
          </a:xfrm>
        </p:spPr>
        <p:txBody>
          <a:bodyPr>
            <a:normAutofit/>
          </a:bodyPr>
          <a:lstStyle/>
          <a:p>
            <a:r>
              <a:rPr lang="bg" sz="4000" dirty="0"/>
              <a:t>Какво е система за контрол на версиите?</a:t>
            </a:r>
            <a:endParaRPr lang="en-BG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1D707-5E7F-4B7C-910D-94A83595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8DBF-A2FE-604A-AD5E-5382F0F5C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99100"/>
            <a:ext cx="5715000" cy="3563550"/>
          </a:xfrm>
        </p:spPr>
        <p:txBody>
          <a:bodyPr>
            <a:normAutofit/>
          </a:bodyPr>
          <a:lstStyle/>
          <a:p>
            <a:r>
              <a:rPr lang="bg-BG" sz="2000" dirty="0" err="1"/>
              <a:t>П</a:t>
            </a:r>
            <a:r>
              <a:rPr lang="bg" sz="2000" dirty="0"/>
              <a:t>роследяване и запис на промените по даден файл</a:t>
            </a:r>
          </a:p>
          <a:p>
            <a:r>
              <a:rPr lang="bg" sz="2000" dirty="0"/>
              <a:t>Позволяват повече от един човек да работи по даден проект</a:t>
            </a:r>
          </a:p>
          <a:p>
            <a:r>
              <a:rPr lang="bg" sz="2000" dirty="0"/>
              <a:t>Могат да се проследят предходни версии на даден проект</a:t>
            </a:r>
            <a:endParaRPr lang="en-BG" sz="2000" dirty="0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311FDAD0-D7CB-344B-8DEA-DB5EA7B5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64" y="1412702"/>
            <a:ext cx="5074696" cy="343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3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F93EA3-4F10-4FED-8377-6E31B069E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0CA85A-9E87-456B-88AA-8A43C4A4D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376" y="891540"/>
            <a:ext cx="6100192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DC23B-B2F5-1044-86E5-A10C6392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12" y="981835"/>
            <a:ext cx="6310589" cy="1344979"/>
          </a:xfrm>
        </p:spPr>
        <p:txBody>
          <a:bodyPr>
            <a:noAutofit/>
          </a:bodyPr>
          <a:lstStyle/>
          <a:p>
            <a:r>
              <a:rPr lang="bg" sz="3200" dirty="0"/>
              <a:t>Разпределена и централизирана система за контрол на версиите</a:t>
            </a:r>
            <a:endParaRPr lang="en-BG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94364-8FF9-0445-952E-568C447B4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992" y="2399100"/>
            <a:ext cx="5067294" cy="3400968"/>
          </a:xfrm>
        </p:spPr>
        <p:txBody>
          <a:bodyPr>
            <a:normAutofit/>
          </a:bodyPr>
          <a:lstStyle/>
          <a:p>
            <a:r>
              <a:rPr lang="bg-BG" dirty="0"/>
              <a:t>Разпределена</a:t>
            </a:r>
            <a:endParaRPr lang="bg" dirty="0"/>
          </a:p>
          <a:p>
            <a:r>
              <a:rPr lang="bg" dirty="0"/>
              <a:t>Централизирана</a:t>
            </a:r>
          </a:p>
          <a:p>
            <a:endParaRPr lang="bg" b="1" dirty="0"/>
          </a:p>
          <a:p>
            <a:endParaRPr lang="bg-BG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956B4B-72AB-3E44-ACBA-44FB30964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773" y="45042"/>
            <a:ext cx="3702715" cy="4047405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6DE775-3DD1-2B4F-B287-9861957A5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773" y="4238715"/>
            <a:ext cx="3558298" cy="2473017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765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3A93628A-4A26-42A6-859F-D1C95150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4CB43-BDC8-4841-83FD-BA6B6910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5715000" cy="1346693"/>
          </a:xfrm>
        </p:spPr>
        <p:txBody>
          <a:bodyPr>
            <a:normAutofit/>
          </a:bodyPr>
          <a:lstStyle/>
          <a:p>
            <a:r>
              <a:rPr lang="bg" sz="4000" dirty="0"/>
              <a:t>Какво е </a:t>
            </a:r>
            <a:r>
              <a:rPr lang="en-US" sz="4000" dirty="0"/>
              <a:t>Git</a:t>
            </a:r>
            <a:endParaRPr lang="en-BG" sz="4000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DC61D707-5E7F-4B7C-910D-94A83595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8DBF-A2FE-604A-AD5E-5382F0F5C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99100"/>
            <a:ext cx="5715000" cy="3563550"/>
          </a:xfrm>
        </p:spPr>
        <p:txBody>
          <a:bodyPr>
            <a:normAutofit/>
          </a:bodyPr>
          <a:lstStyle/>
          <a:p>
            <a:r>
              <a:rPr lang="bg" sz="2000"/>
              <a:t>Създаден от Линус Торвалдс</a:t>
            </a:r>
          </a:p>
          <a:p>
            <a:r>
              <a:rPr lang="bg" sz="2000"/>
              <a:t>Разпределена система за контрол на версиите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16784EE9-5353-2D45-9AB4-6A51C101A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2" r="25040" b="-2"/>
          <a:stretch/>
        </p:blipFill>
        <p:spPr>
          <a:xfrm>
            <a:off x="7553810" y="891540"/>
            <a:ext cx="3600607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19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EAAC2-3129-DB40-B517-4E7DE163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5067012" cy="1346693"/>
          </a:xfrm>
        </p:spPr>
        <p:txBody>
          <a:bodyPr>
            <a:normAutofit/>
          </a:bodyPr>
          <a:lstStyle/>
          <a:p>
            <a:r>
              <a:rPr lang="bg-BG" sz="4000" dirty="0"/>
              <a:t>Характеристики на </a:t>
            </a:r>
            <a:r>
              <a:rPr lang="en-US" sz="4000" dirty="0"/>
              <a:t>Git</a:t>
            </a:r>
            <a:endParaRPr lang="en-BG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4FA8EC-281F-4A47-AF2E-9F85F2AAB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A527-169F-4847-9BD6-A2E96A46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99100"/>
            <a:ext cx="4878978" cy="3645084"/>
          </a:xfrm>
        </p:spPr>
        <p:txBody>
          <a:bodyPr>
            <a:normAutofit/>
          </a:bodyPr>
          <a:lstStyle/>
          <a:p>
            <a:r>
              <a:rPr lang="en-GB" sz="2400" dirty="0"/>
              <a:t>Snapshots</a:t>
            </a:r>
            <a:r>
              <a:rPr lang="bg-BG" sz="2400" dirty="0"/>
              <a:t> </a:t>
            </a:r>
            <a:r>
              <a:rPr lang="bg" sz="2400" dirty="0"/>
              <a:t>(моментни снимки на статуса)</a:t>
            </a:r>
            <a:endParaRPr lang="en-GB" sz="2400" dirty="0"/>
          </a:p>
          <a:p>
            <a:r>
              <a:rPr lang="bg-BG" sz="2400" dirty="0" err="1"/>
              <a:t>Ч</a:t>
            </a:r>
            <a:r>
              <a:rPr lang="bg" sz="2400" dirty="0"/>
              <a:t>ексуми</a:t>
            </a:r>
            <a:endParaRPr lang="en-BG" sz="24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85252A-7872-E349-82FD-D730CD1B8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7" y="3427095"/>
            <a:ext cx="7676292" cy="291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1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91560-DF31-7640-BC15-1BE239A7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4898135" cy="1346693"/>
          </a:xfrm>
        </p:spPr>
        <p:txBody>
          <a:bodyPr>
            <a:normAutofit/>
          </a:bodyPr>
          <a:lstStyle/>
          <a:p>
            <a:r>
              <a:rPr lang="bg" sz="4000" dirty="0"/>
              <a:t>Добри практики</a:t>
            </a:r>
            <a:endParaRPr lang="en-BG" sz="4000" dirty="0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E64FA8EC-281F-4A47-AF2E-9F85F2AAB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889F8-309A-C043-9DF2-7CF11A652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208" y="2399100"/>
            <a:ext cx="5639669" cy="3645084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Commit-</a:t>
            </a:r>
            <a:r>
              <a:rPr lang="bg" sz="2400" dirty="0"/>
              <a:t>те трябва да бъдат малки</a:t>
            </a:r>
          </a:p>
          <a:p>
            <a:r>
              <a:rPr lang="bg" sz="2400" dirty="0"/>
              <a:t>Смислени </a:t>
            </a:r>
            <a:r>
              <a:rPr lang="en-GB" sz="2400" dirty="0"/>
              <a:t>commit </a:t>
            </a:r>
            <a:r>
              <a:rPr lang="bg" sz="2400" dirty="0"/>
              <a:t>съобщения</a:t>
            </a:r>
          </a:p>
          <a:p>
            <a:r>
              <a:rPr lang="en-GB" sz="2400" dirty="0"/>
              <a:t>Stash your work</a:t>
            </a:r>
            <a:endParaRPr lang="bg-BG" sz="2400" dirty="0"/>
          </a:p>
          <a:p>
            <a:r>
              <a:rPr lang="bg" sz="2400" dirty="0"/>
              <a:t>Не оставяйте </a:t>
            </a:r>
            <a:r>
              <a:rPr lang="en-GB" sz="2400" dirty="0"/>
              <a:t>pull request-</a:t>
            </a:r>
            <a:r>
              <a:rPr lang="bg" sz="2400" dirty="0"/>
              <a:t>ите за дълъг период от време</a:t>
            </a:r>
          </a:p>
          <a:p>
            <a:r>
              <a:rPr lang="bg" sz="2400" dirty="0"/>
              <a:t>Нова функционалност, нов бранч</a:t>
            </a:r>
          </a:p>
          <a:p>
            <a:r>
              <a:rPr lang="bg" sz="2400" dirty="0"/>
              <a:t>Кодът трябва да бъде тесван преди да бъде качен в централното хранилище</a:t>
            </a:r>
            <a:br>
              <a:rPr lang="en-GB" sz="2400" dirty="0"/>
            </a:br>
            <a:endParaRPr lang="en-BG" sz="2400" dirty="0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D058553-4340-E641-86E1-5646566C3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4" r="3751" b="3"/>
          <a:stretch/>
        </p:blipFill>
        <p:spPr>
          <a:xfrm>
            <a:off x="6552330" y="891540"/>
            <a:ext cx="5639670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27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169373-E625-4BAD-B93B-3BA93BE5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468D50-77D0-C440-BCA2-ACBC326E9823}"/>
              </a:ext>
            </a:extLst>
          </p:cNvPr>
          <p:cNvSpPr/>
          <p:nvPr/>
        </p:nvSpPr>
        <p:spPr>
          <a:xfrm>
            <a:off x="7699248" y="1152144"/>
            <a:ext cx="4023360" cy="2943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>
                <a:latin typeface="+mj-lt"/>
                <a:ea typeface="+mj-ea"/>
                <a:cs typeface="+mj-cs"/>
              </a:rPr>
              <a:t>Благодаря за вниманието!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ushi, room, clock, sign&#10;&#10;Description automatically generated">
            <a:extLst>
              <a:ext uri="{FF2B5EF4-FFF2-40B4-BE49-F238E27FC236}">
                <a16:creationId xmlns:a16="http://schemas.microsoft.com/office/drawing/2014/main" id="{A1189138-01C1-C74F-BF0D-DA5FEE198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"/>
          <a:stretch/>
        </p:blipFill>
        <p:spPr>
          <a:xfrm>
            <a:off x="604064" y="10"/>
            <a:ext cx="6701991" cy="685799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2DF00571-E53F-4406-874C-D5333B3E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3256" y="73152"/>
            <a:ext cx="1178966" cy="232963"/>
            <a:chOff x="7763256" y="73152"/>
            <a:chExt cx="1178966" cy="232963"/>
          </a:xfrm>
        </p:grpSpPr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05A8E07-08A3-48C5-A937-BA5C099EB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D95D223-D0F4-4A5A-A97F-904E11575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C234CFCF-E56D-4C71-AEA5-41C17CD2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4EE72264-410F-4071-B6A9-A94E1050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38730288-0A00-4A97-8CE6-E7DFE81E3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4EDA3E11-9FAA-4CBF-9FC7-A75068E7B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7327A321-A57A-4019-AC19-30C3FEDE0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45B013C8-DE8B-4D46-A566-8925FF2AB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D70623DD-9665-463E-9FF2-E11E7676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EF230DD2-4D19-4039-A31E-475B24712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A0DE572C-1F7E-41DF-B316-6D79DD003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75E93974-7575-4E1C-BB69-30CDE7C14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AB02B977-55BB-4684-B6DC-50B49F2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B8A7D2FD-4604-411A-8446-AAD738B9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2FC67E06-3570-4522-8495-454D7C87E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E6A1839D-1BE9-41CB-B29B-AF529145D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20C714F7-E8CA-484B-8A29-E3194EC7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B4E21E71-D285-4AED-AA11-100533981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568E8F-C4DD-4452-A8BE-CDC9A4FE4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56ABD5AB-B13C-4AA9-9066-E872473A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263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155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Използване на git - добри практики</vt:lpstr>
      <vt:lpstr>Съдържание</vt:lpstr>
      <vt:lpstr>Какво е система за контрол на версиите?</vt:lpstr>
      <vt:lpstr>Разпределена и централизирана система за контрол на версиите</vt:lpstr>
      <vt:lpstr>Какво е Git</vt:lpstr>
      <vt:lpstr>Характеристики на Git</vt:lpstr>
      <vt:lpstr>Добри практики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Използване на git - добри практики</dc:title>
  <dc:creator>Stoyan Yanev</dc:creator>
  <cp:lastModifiedBy>Stoyan Yanev</cp:lastModifiedBy>
  <cp:revision>1</cp:revision>
  <dcterms:created xsi:type="dcterms:W3CDTF">2020-05-09T20:47:48Z</dcterms:created>
  <dcterms:modified xsi:type="dcterms:W3CDTF">2020-05-09T20:49:45Z</dcterms:modified>
</cp:coreProperties>
</file>