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g-BG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bg-BG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bg-BG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bg-BG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bg-BG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bg-BG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bg-BG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bg-BG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bg-BG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bg-BG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03AA490-D39A-4528-95E5-B80383DECF66}" type="slidenum">
              <a:rPr b="0" lang="bg-BG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6420A97-43F1-4ADA-A6A1-F4615A5D9020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32360" y="2376000"/>
            <a:ext cx="9071640" cy="249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Remote Controlled (RC) car using Raspberry Pi and Bluetooth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bg-BG" sz="4400" spc="-1" strike="noStrike">
                <a:latin typeface="Arial"/>
              </a:rPr>
              <a:t>Отбор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238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Камелия Иванова (Github: kamiem123)</a:t>
            </a:r>
            <a:endParaRPr b="0" lang="bg-B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Светослав Конаков (Github: KonakovBG)</a:t>
            </a:r>
            <a:endParaRPr b="0" lang="bg-B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Явор Стоянов (Github: StoyanovBG)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bg-BG" sz="4400" spc="-1" strike="noStrike">
                <a:latin typeface="Arial"/>
              </a:rPr>
              <a:t>Идея на проекта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1769040"/>
            <a:ext cx="8784000" cy="190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1000"/>
          </a:bodyPr>
          <a:p>
            <a:r>
              <a:rPr b="0" lang="bg-BG" sz="3200" spc="-1" strike="noStrike">
                <a:latin typeface="Arial"/>
              </a:rPr>
              <a:t>Проектът ни е с цел да интегрира използването на </a:t>
            </a:r>
            <a:r>
              <a:rPr b="0" lang="en-US" sz="3200" spc="-1" strike="noStrike">
                <a:latin typeface="Arial"/>
              </a:rPr>
              <a:t>Bluetooth </a:t>
            </a:r>
            <a:r>
              <a:rPr b="0" lang="bg-BG" sz="3200" spc="-1" strike="noStrike">
                <a:latin typeface="Arial"/>
              </a:rPr>
              <a:t>връзката сред детските играчки (колички, кранчета, лодки и т.н.). Представлява количка с Raspberry Pi платка, чието дистанционно управление се извършва чрез команди, зададени от телефон. Между двете устройства има Bluetooth връзка.  За комуникацията се използва приложението BlueTerm. </a:t>
            </a:r>
            <a:endParaRPr b="0" lang="bg-BG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880000" y="4032000"/>
            <a:ext cx="4426920" cy="228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bg-BG" sz="4400" spc="-1" strike="noStrike">
                <a:latin typeface="Arial"/>
              </a:rPr>
              <a:t>Използвана технология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latin typeface="Arial"/>
              </a:rPr>
              <a:t>Сорс кода е писан на Python</a:t>
            </a:r>
            <a:endParaRPr b="0" lang="bg-BG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latin typeface="Arial"/>
              </a:rPr>
              <a:t>Използва се вече готово приложение- BlueTerm , за осъществяване на връзката между приемника(Raspberry) и телефона</a:t>
            </a:r>
            <a:endParaRPr b="0" lang="bg-BG" sz="2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315920" y="1624680"/>
            <a:ext cx="1540080" cy="20473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742000" y="2070000"/>
            <a:ext cx="1170000" cy="11700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6172920" y="3724920"/>
            <a:ext cx="2179080" cy="217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bg-BG" sz="4400" spc="-1" strike="noStrike">
                <a:latin typeface="Arial"/>
              </a:rPr>
              <a:t>Планове за бъдещето на проекта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360" y="2736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Да бъде интегриран в реална обстановка</a:t>
            </a:r>
            <a:br/>
            <a:r>
              <a:rPr b="0" lang="bg-BG" sz="3200" spc="-1" strike="noStrike">
                <a:latin typeface="Arial"/>
              </a:rPr>
              <a:t>(автомобили, управление на лодки, кранове и т.н.)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2019-07-06T02:09:11Z</dcterms:created>
  <dc:creator/>
  <dc:description/>
  <dc:language>bg-BG</dc:language>
  <cp:lastModifiedBy/>
  <dcterms:modified xsi:type="dcterms:W3CDTF">2019-07-06T02:40:10Z</dcterms:modified>
  <cp:revision>2</cp:revision>
  <dc:subject/>
  <dc:title>Blueprint Plans</dc:title>
</cp:coreProperties>
</file>