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9A70A3-B7D0-4BCB-B47B-4C93FB4B23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Szenario_1_Auswertung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5E06B5-D840-4DBA-B022-69428B0C80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05.06.2022 14:42:16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7" id="10" name="slide10">
            <a:extLst>
              <a:ext uri="{FF2B5EF4-FFF2-40B4-BE49-F238E27FC236}">
                <a16:creationId xmlns:a16="http://schemas.microsoft.com/office/drawing/2014/main" id="{547F80A6-82E2-4444-8EFF-3E293F27A6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8" id="11" name="slide11">
            <a:extLst>
              <a:ext uri="{FF2B5EF4-FFF2-40B4-BE49-F238E27FC236}">
                <a16:creationId xmlns:a16="http://schemas.microsoft.com/office/drawing/2014/main" id="{341A70CC-8723-475B-8EA2-12E0E20881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9" id="2" name="slide2">
            <a:extLst>
              <a:ext uri="{FF2B5EF4-FFF2-40B4-BE49-F238E27FC236}">
                <a16:creationId xmlns:a16="http://schemas.microsoft.com/office/drawing/2014/main" id="{CC3656F0-1235-42BC-A9B2-2E5134287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0" id="3" name="slide3">
            <a:extLst>
              <a:ext uri="{FF2B5EF4-FFF2-40B4-BE49-F238E27FC236}">
                <a16:creationId xmlns:a16="http://schemas.microsoft.com/office/drawing/2014/main" id="{DBBACC53-2132-4F29-B91D-BEBA0B103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1" id="4" name="slide4">
            <a:extLst>
              <a:ext uri="{FF2B5EF4-FFF2-40B4-BE49-F238E27FC236}">
                <a16:creationId xmlns:a16="http://schemas.microsoft.com/office/drawing/2014/main" id="{BE2F6C2C-66C8-4AE5-BC67-D681A7F9BE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2" id="5" name="slide5">
            <a:extLst>
              <a:ext uri="{FF2B5EF4-FFF2-40B4-BE49-F238E27FC236}">
                <a16:creationId xmlns:a16="http://schemas.microsoft.com/office/drawing/2014/main" id="{95D7A8FE-8600-4E6C-BC11-D437D63B80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3" id="6" name="slide6">
            <a:extLst>
              <a:ext uri="{FF2B5EF4-FFF2-40B4-BE49-F238E27FC236}">
                <a16:creationId xmlns:a16="http://schemas.microsoft.com/office/drawing/2014/main" id="{FC8D4A7C-0F1F-4E27-87EE-4D4AE7775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4" id="7" name="slide7">
            <a:extLst>
              <a:ext uri="{FF2B5EF4-FFF2-40B4-BE49-F238E27FC236}">
                <a16:creationId xmlns:a16="http://schemas.microsoft.com/office/drawing/2014/main" id="{EEC9E91A-34CF-4328-8A4B-39736F30AA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5" id="8" name="slide8">
            <a:extLst>
              <a:ext uri="{FF2B5EF4-FFF2-40B4-BE49-F238E27FC236}">
                <a16:creationId xmlns:a16="http://schemas.microsoft.com/office/drawing/2014/main" id="{B3129292-6B1D-4E1C-9BB4-E683718C44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tfarbe16" id="9" name="slide9">
            <a:extLst>
              <a:ext uri="{FF2B5EF4-FFF2-40B4-BE49-F238E27FC236}">
                <a16:creationId xmlns:a16="http://schemas.microsoft.com/office/drawing/2014/main" id="{A093E8AA-9160-4DBA-A3EF-233D48D8A7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2022-06-05T12:42:17Z</dcterms:created>
  <dcterms:modified xsi:type="dcterms:W3CDTF">2022-06-05T12:42:17Z</dcterms:modified>
</cp:coreProperties>
</file>