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9D25D0-8F42-43F1-B490-8A80D044853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Szenario_2_Auswertung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C9A0D4-641F-4C67-B0F3-73242534E26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Datei erstellt am: 05.06.2022 17:22:36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10" name="slide10">
            <a:extLst>
              <a:ext uri="{FF2B5EF4-FFF2-40B4-BE49-F238E27FC236}">
                <a16:creationId xmlns:a16="http://schemas.microsoft.com/office/drawing/2014/main" id="{3BA26650-BE0E-449E-A458-DA36432E40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11" name="slide11">
            <a:extLst>
              <a:ext uri="{FF2B5EF4-FFF2-40B4-BE49-F238E27FC236}">
                <a16:creationId xmlns:a16="http://schemas.microsoft.com/office/drawing/2014/main" id="{D48859D4-4833-43CA-88ED-E0F00220FA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12" name="slide12">
            <a:extLst>
              <a:ext uri="{FF2B5EF4-FFF2-40B4-BE49-F238E27FC236}">
                <a16:creationId xmlns:a16="http://schemas.microsoft.com/office/drawing/2014/main" id="{6F2EA411-1D8E-478E-A078-996C17121F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13" name="slide13">
            <a:extLst>
              <a:ext uri="{FF2B5EF4-FFF2-40B4-BE49-F238E27FC236}">
                <a16:creationId xmlns:a16="http://schemas.microsoft.com/office/drawing/2014/main" id="{B4422268-F30E-48F4-8941-2A57D93AD1F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59F1F56A-614E-44B0-B866-639C620CBA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4ACFB00C-FF76-4D07-8710-413C266129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4" name="slide4">
            <a:extLst>
              <a:ext uri="{FF2B5EF4-FFF2-40B4-BE49-F238E27FC236}">
                <a16:creationId xmlns:a16="http://schemas.microsoft.com/office/drawing/2014/main" id="{FC52BDD9-4EBE-44C0-A0FA-F7E9A275D6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5" name="slide5">
            <a:extLst>
              <a:ext uri="{FF2B5EF4-FFF2-40B4-BE49-F238E27FC236}">
                <a16:creationId xmlns:a16="http://schemas.microsoft.com/office/drawing/2014/main" id="{952D81C5-2763-42A9-96DD-5355BB7B85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6" name="slide6">
            <a:extLst>
              <a:ext uri="{FF2B5EF4-FFF2-40B4-BE49-F238E27FC236}">
                <a16:creationId xmlns:a16="http://schemas.microsoft.com/office/drawing/2014/main" id="{764F51FE-8187-4260-B36A-4037BE19C11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EEBDF913-4D81-4868-B6A6-1F9494F9C3A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845475AE-6451-4EE1-B9FE-4199B86DBC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9" name="slide9">
            <a:extLst>
              <a:ext uri="{FF2B5EF4-FFF2-40B4-BE49-F238E27FC236}">
                <a16:creationId xmlns:a16="http://schemas.microsoft.com/office/drawing/2014/main" id="{907CD94A-9D47-4628-BB66-2E341C9FF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2022-06-05T15:22:38Z</dcterms:created>
  <dcterms:modified xsi:type="dcterms:W3CDTF">2022-06-05T15:22:38Z</dcterms:modified>
</cp:coreProperties>
</file>