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297AB8-95C7-477C-99F0-556FD73520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Szenario_1_Auswertung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48BDA5-08CC-4DC3-ABCE-18CB9AF2CE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11.02.2022 16:10:36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566C0C9-FC2E-498E-91A6-C31C94719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1ED13CD-6E09-4A82-BC20-35FA435135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C6BD5D5-0498-4886-8C4E-99DEE98A7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F4F6A760-5D90-479B-8976-E65CE54CF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F236A419-21B3-4157-B1FB-CF5378C08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879B6FEF-22AA-49F4-B5B2-9DF8A56A55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F724BE0B-7840-4BF9-B6B3-444528E429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2022-02-11T15:10:37Z</dcterms:created>
  <dcterms:modified xsi:type="dcterms:W3CDTF">2022-02-11T15:10:37Z</dcterms:modified>
</cp:coreProperties>
</file>