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165811-BB92-4D3A-8C17-B0045BDEA7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Szenario_2_Auswertung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7ED3CB-A730-4FFE-8843-30A9A2C61C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06.05.2022 13:00:27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D4688B1D-A269-4DA4-9E56-654D39559D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099A3DA2-0AEB-4158-B20C-939B6A075B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A2DA0629-1F10-4CDB-B563-6B991F317E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E02AF629-F8EF-4AA3-BA34-15C6AA0BA7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E52D7E76-3B16-417B-AC1E-0741978F9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8D9495D-E0C8-465C-BA43-92E1CEC25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4F30C78-56FF-4A4A-84FC-E44D549A1E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6CD45EB-0DC2-4B65-AA16-64F9A28AD5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8F249A34-0ED5-4581-91C6-1C01703D6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A418BD03-1EF5-4FD0-BB98-0C0C395B02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D2495A75-2F51-4E27-ABE7-D0DB3D39F7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B1970087-D728-4705-9E9F-2A042E804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2022-05-06T11:00:28Z</dcterms:created>
  <dcterms:modified xsi:type="dcterms:W3CDTF">2022-05-06T11:00:28Z</dcterms:modified>
</cp:coreProperties>
</file>