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AEB52-58A4-8270-9CD0-EF3A127D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19A31-2F98-C550-69AA-1B665D27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0E251-F30B-BB1F-8E09-C0ED7DB3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CF58E-07B8-E6ED-041B-B80223EC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49230-F477-1C72-312D-6ECF33F7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251D2-5295-6D23-1DF6-6274404C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D4F26-E039-FA21-9444-3EE66F884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AE465-B99E-CB18-DAFE-D2C0A83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14D50-785C-49C0-F456-6FD340DE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E86B9-C157-4ACA-288E-F22B0788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17DA8-4CA6-AA3E-48D7-D375576D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3DCBC3-964C-4B94-E7D7-55D03BBD7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F790B-A557-C033-A2A3-D5E7273F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93A89-4655-B243-8AFF-27B7FCD1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A8E01-ECAC-CF62-9DA6-320483C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6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06C9-C01D-A54C-CBF7-90C8635A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D9913-78D6-C6B3-10EE-D378D6E6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1960E-E70F-C60E-85B8-5A2F9FCC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A50D5-71D4-3C1F-E038-47BE24CE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F9CA4-B787-897E-1004-3F479E47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1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A62C3-603B-3E89-DDDC-9BE29F28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E9A6B-49D3-3507-47BA-564F7FC8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D5E1F-8BAA-506E-F48F-F0D79E11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30B93-4966-7135-8E69-F1C6A719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FC38F-72A4-E637-8028-A64875FD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2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D6074-7E1D-06C7-0A45-A2010C08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2F517-74B2-C0AC-F59D-BEC42983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86038C-4125-70A6-DCB4-9E6939CC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8FEBBB-B40D-4C94-E384-9DB4BB39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ADF88-4C12-8B1A-64CE-CD5BABA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082ECB-2924-45DF-D70A-A07CB0E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4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8512-5331-FA76-63A3-D7F2E8A6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EDE8A-D76E-C6AD-0A81-3217E22D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CEDA5D-D431-C57F-6698-81D89483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D13955-BB58-595D-ECFD-B2EB5C803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7581D4-8147-5574-871B-476500DB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E02B6F-2D74-DFD5-10B8-15486C69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C2BA5-C8A1-542E-AF9F-8958BA6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2A3FF5-E6E5-4910-E318-67358F93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3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D9690-2854-C4A3-4EE4-AEB9157F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F904F2-B624-D435-5085-A2A5F35F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3ACEB9-4FD2-F6A3-1EDB-49A9F2D6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4558A8-A35C-B433-C613-2468D2A1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928981-F7B3-B04F-DB5F-B0E6721E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F0BFAE-E48F-FF07-F540-1E008B3A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CFA301-85BB-0340-237B-A9FBEEC2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2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37030-29A3-7465-9FA2-E92D9BF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D896E-CE70-D2D3-DE31-F7BD10B1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C3B2F-E932-5327-0A5A-7FD0EDAC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101562-2B18-066A-B4A1-7C64EC4F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E2587D-06AD-575B-AF28-004E9216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A906E-BE71-94D0-018A-FCC231F1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6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132E0-FE05-DC95-63EC-DEED8D4A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0CCAFB-AFDF-91A9-E3B3-5D1C0D419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193022-C914-3864-71BE-89E2702E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87A60-6AF9-3E71-37C4-670F5E70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43972F-9A40-8C3F-6F85-09356FB2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C552B-3637-F5FD-6FC0-7074018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7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8120EA-DC39-DBC9-CF57-9E9F7A18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5B31A-B8B1-B331-FA3F-4E6EC84B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E0196-8BB0-B6DF-3920-35B49BEE5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7363E-B0CD-4A0D-8A70-E484EC6A6A7B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E4B8F-C706-815B-085B-4C1D24EE4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10288-B345-8851-55C3-71C9BDB47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E3D91-007A-459C-8AF3-1FFF38EE4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0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AC2-2B7A-C956-C009-2912CA31A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D38B2-AEBE-05AD-45ED-729F8923C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91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Este é 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</dc:title>
  <dc:creator>Guilherme Oliveira</dc:creator>
  <cp:lastModifiedBy>Guilherme Oliveira</cp:lastModifiedBy>
  <cp:revision>1</cp:revision>
  <dcterms:created xsi:type="dcterms:W3CDTF">2024-03-26T23:04:35Z</dcterms:created>
  <dcterms:modified xsi:type="dcterms:W3CDTF">2024-03-26T23:04:57Z</dcterms:modified>
</cp:coreProperties>
</file>