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C164F1-18C8-4802-A597-835F9C0DBFD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C7F116-2B2F-4850-903C-449F1AE903B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239" y="381000"/>
            <a:ext cx="7406640" cy="917682"/>
          </a:xfrm>
        </p:spPr>
        <p:txBody>
          <a:bodyPr/>
          <a:lstStyle/>
          <a:p>
            <a:pPr algn="ctr"/>
            <a:r>
              <a:rPr lang="en-US" dirty="0" smtClean="0"/>
              <a:t>Harold’s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7406640" cy="1926264"/>
          </a:xfrm>
        </p:spPr>
        <p:txBody>
          <a:bodyPr/>
          <a:lstStyle/>
          <a:p>
            <a:pPr algn="ctr"/>
            <a:r>
              <a:rPr lang="en-US" dirty="0" smtClean="0"/>
              <a:t>Embedded Systems Fall 2013</a:t>
            </a:r>
          </a:p>
          <a:p>
            <a:pPr algn="ctr"/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5635" y="5181600"/>
            <a:ext cx="1831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Jenny Reiman</a:t>
            </a:r>
          </a:p>
          <a:p>
            <a:pPr algn="ctr"/>
            <a:r>
              <a:rPr lang="en-US" dirty="0" smtClean="0"/>
              <a:t> Jason Laqua </a:t>
            </a:r>
          </a:p>
          <a:p>
            <a:pPr algn="ctr"/>
            <a:r>
              <a:rPr lang="en-US" dirty="0" smtClean="0"/>
              <a:t> Andrew Kirkham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3" t="33939" r="21813" b="30152"/>
          <a:stretch/>
        </p:blipFill>
        <p:spPr>
          <a:xfrm>
            <a:off x="3638458" y="2382982"/>
            <a:ext cx="30062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Project</a:t>
            </a:r>
            <a:r>
              <a:rPr lang="en-US" dirty="0" smtClean="0"/>
              <a:t>:  The objective of this project is to build and drive a robot around the central mall by using GPS programmed coordinates through a wireless connection to android devices.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28" y="4267200"/>
            <a:ext cx="229518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43200"/>
          </a:xfrm>
        </p:spPr>
        <p:txBody>
          <a:bodyPr/>
          <a:lstStyle/>
          <a:p>
            <a:r>
              <a:rPr lang="en-US" dirty="0" smtClean="0"/>
              <a:t>Iteration 2:  The goals of this iteration involved creating the Android UI, receiving GPS coordinates and driving the robot to them, integrating 3 sensors, avoiding cliffs, and driving in a straight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038600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UI created</a:t>
            </a:r>
          </a:p>
          <a:p>
            <a:r>
              <a:rPr lang="en-US" dirty="0" smtClean="0"/>
              <a:t>Communication was set up between the tablet, phone, and the VEX</a:t>
            </a:r>
          </a:p>
          <a:p>
            <a:r>
              <a:rPr lang="en-US" dirty="0" smtClean="0"/>
              <a:t>Limit sensor added to avoid cliffs</a:t>
            </a:r>
          </a:p>
          <a:p>
            <a:r>
              <a:rPr lang="en-US" dirty="0" smtClean="0"/>
              <a:t>Ultrasonic and bump sensors protect the robot from driving into objects</a:t>
            </a:r>
          </a:p>
          <a:p>
            <a:r>
              <a:rPr lang="en-US" dirty="0" smtClean="0"/>
              <a:t>GPS </a:t>
            </a:r>
            <a:r>
              <a:rPr lang="en-US" dirty="0" smtClean="0"/>
              <a:t>locations</a:t>
            </a:r>
          </a:p>
          <a:p>
            <a:r>
              <a:rPr lang="en-US" dirty="0" smtClean="0"/>
              <a:t>Forward Fix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8" b="3480"/>
          <a:stretch/>
        </p:blipFill>
        <p:spPr>
          <a:xfrm>
            <a:off x="6553199" y="4343400"/>
            <a:ext cx="2292671" cy="2362200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386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Sensor</a:t>
            </a:r>
          </a:p>
          <a:p>
            <a:r>
              <a:rPr lang="en-US" dirty="0" smtClean="0"/>
              <a:t>Bump Sensor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Ultrasonic sensor</a:t>
            </a:r>
          </a:p>
          <a:p>
            <a:r>
              <a:rPr lang="en-US" dirty="0" smtClean="0"/>
              <a:t>GPS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57600"/>
            <a:ext cx="3143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D</a:t>
            </a:r>
            <a:r>
              <a:rPr lang="en-US" dirty="0" smtClean="0"/>
              <a:t>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encoder </a:t>
            </a:r>
          </a:p>
          <a:p>
            <a:r>
              <a:rPr lang="en-US" dirty="0" smtClean="0"/>
              <a:t>Retrieving </a:t>
            </a:r>
            <a:r>
              <a:rPr lang="en-US" dirty="0" smtClean="0"/>
              <a:t>heading</a:t>
            </a:r>
            <a:endParaRPr lang="en-US" dirty="0" smtClean="0"/>
          </a:p>
          <a:p>
            <a:r>
              <a:rPr lang="en-US" dirty="0" smtClean="0"/>
              <a:t>USB powered </a:t>
            </a:r>
            <a:r>
              <a:rPr lang="en-US" dirty="0" smtClean="0"/>
              <a:t>VEX</a:t>
            </a:r>
          </a:p>
          <a:p>
            <a:r>
              <a:rPr lang="en-US" dirty="0" smtClean="0"/>
              <a:t>Limit sensor with cracks</a:t>
            </a:r>
            <a:endParaRPr lang="en-US" dirty="0" smtClean="0"/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64" y="5181600"/>
            <a:ext cx="1752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don’t work with USB power</a:t>
            </a:r>
          </a:p>
          <a:p>
            <a:r>
              <a:rPr lang="en-US" dirty="0" smtClean="0"/>
              <a:t>Encoders are currently implemented as quad encoders </a:t>
            </a:r>
          </a:p>
          <a:p>
            <a:r>
              <a:rPr lang="en-US" dirty="0" smtClean="0"/>
              <a:t>Finding outdoor power </a:t>
            </a:r>
            <a:r>
              <a:rPr lang="en-US" dirty="0" smtClean="0"/>
              <a:t>outlets and testing outside </a:t>
            </a:r>
            <a:r>
              <a:rPr lang="en-US" dirty="0" smtClean="0"/>
              <a:t>is challenging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93540"/>
            <a:ext cx="4191000" cy="22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3733800" cy="472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7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277</TotalTime>
  <Words>180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Harold’s Mechanics</vt:lpstr>
      <vt:lpstr>Problem Statement</vt:lpstr>
      <vt:lpstr>Problem Statement</vt:lpstr>
      <vt:lpstr>What was done</vt:lpstr>
      <vt:lpstr>What Worked</vt:lpstr>
      <vt:lpstr>What Didn’t Work</vt:lpstr>
      <vt:lpstr>Lessons Learned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Harold’s Mechanics</dc:title>
  <dc:creator>Jenny</dc:creator>
  <cp:lastModifiedBy>Jenny</cp:lastModifiedBy>
  <cp:revision>22</cp:revision>
  <dcterms:created xsi:type="dcterms:W3CDTF">2013-09-25T02:33:22Z</dcterms:created>
  <dcterms:modified xsi:type="dcterms:W3CDTF">2013-10-31T03:16:23Z</dcterms:modified>
</cp:coreProperties>
</file>