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10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0" d="100"/>
          <a:sy n="70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27/10/15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27/10/15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Item1 | Type:</a:t>
            </a:r>
          </a:p>
          <a:p>
            <a:r>
              <a:rPr lang="en-US" sz="4000" dirty="0" smtClean="0"/>
              <a:t>Visual Encoding: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Item2 | Type:</a:t>
            </a:r>
          </a:p>
          <a:p>
            <a:r>
              <a:rPr lang="en-US" sz="4000" dirty="0" smtClean="0"/>
              <a:t>Visual Encoding: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IDIOM – </a:t>
            </a:r>
            <a:r>
              <a:rPr lang="pt-PT" sz="6000" dirty="0" err="1" smtClean="0"/>
              <a:t>tasks</a:t>
            </a:r>
            <a:r>
              <a:rPr lang="pt-PT" sz="6000" dirty="0" smtClean="0"/>
              <a:t>/</a:t>
            </a:r>
            <a:r>
              <a:rPr lang="pt-PT" sz="6000" dirty="0" err="1" smtClean="0"/>
              <a:t>questions</a:t>
            </a:r>
            <a:r>
              <a:rPr lang="pt-PT" sz="6000" dirty="0" smtClean="0"/>
              <a:t> </a:t>
            </a:r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Selected Idiom and why it allows answering each question</a:t>
            </a:r>
            <a:endParaRPr lang="en-US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</a:t>
            </a:r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3022</TotalTime>
  <Words>70</Words>
  <Application>Microsoft Macintosh PowerPoint</Application>
  <PresentationFormat>On-screen Show (4:3)</PresentationFormat>
  <Paragraphs>23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Sandra Gama</cp:lastModifiedBy>
  <cp:revision>335</cp:revision>
  <dcterms:created xsi:type="dcterms:W3CDTF">2010-04-13T09:45:33Z</dcterms:created>
  <dcterms:modified xsi:type="dcterms:W3CDTF">2015-10-27T15:07:04Z</dcterms:modified>
</cp:coreProperties>
</file>