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1096" r:id="rId4"/>
    <p:sldId id="1097" r:id="rId5"/>
    <p:sldId id="1098" r:id="rId6"/>
    <p:sldId id="1105" r:id="rId7"/>
    <p:sldId id="1099" r:id="rId8"/>
    <p:sldId id="1100" r:id="rId9"/>
    <p:sldId id="1106" r:id="rId10"/>
    <p:sldId id="1107" r:id="rId11"/>
    <p:sldId id="1101" r:id="rId12"/>
    <p:sldId id="1102" r:id="rId13"/>
    <p:sldId id="1108" r:id="rId14"/>
    <p:sldId id="1103" r:id="rId15"/>
    <p:sldId id="1104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77" d="100"/>
          <a:sy n="77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12/10/15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 smtClean="0">
                <a:solidFill>
                  <a:schemeClr val="bg2"/>
                </a:solidFill>
              </a:rPr>
              <a:t>Number</a:t>
            </a:r>
            <a:r>
              <a:rPr lang="pt-PT" sz="2400" b="0" dirty="0" smtClean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 smtClean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endParaRPr lang="en-US" sz="4000" dirty="0"/>
          </a:p>
          <a:p>
            <a:pPr lvl="1"/>
            <a:r>
              <a:rPr lang="en-US" sz="3600" dirty="0" smtClean="0"/>
              <a:t>Entry1</a:t>
            </a:r>
            <a:endParaRPr lang="en-US" sz="3600" dirty="0"/>
          </a:p>
          <a:p>
            <a:pPr lvl="1"/>
            <a:r>
              <a:rPr lang="en-US" sz="3600" dirty="0" smtClean="0"/>
              <a:t>Entr</a:t>
            </a:r>
            <a:r>
              <a:rPr lang="en-US" sz="3600" dirty="0" smtClean="0"/>
              <a:t>y2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 smtClean="0"/>
              <a:t>…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Problems found:</a:t>
            </a:r>
          </a:p>
          <a:p>
            <a:pPr lvl="1"/>
            <a:r>
              <a:rPr lang="en-US" sz="3600" dirty="0" smtClean="0"/>
              <a:t>Problem 1</a:t>
            </a:r>
          </a:p>
          <a:p>
            <a:pPr lvl="1"/>
            <a:r>
              <a:rPr lang="en-US" sz="3600" dirty="0" smtClean="0"/>
              <a:t>Solution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Problem 2</a:t>
            </a:r>
          </a:p>
          <a:p>
            <a:pPr lvl="1"/>
            <a:r>
              <a:rPr lang="en-US" sz="3600" dirty="0" smtClean="0"/>
              <a:t>Solution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pPr lvl="1"/>
            <a:r>
              <a:rPr lang="en-US" sz="3600" dirty="0" smtClean="0"/>
              <a:t>Data</a:t>
            </a:r>
            <a:endParaRPr lang="en-US" sz="3600" dirty="0" smtClean="0"/>
          </a:p>
          <a:p>
            <a:pPr lvl="1"/>
            <a:endParaRPr lang="en-US" sz="36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2</a:t>
            </a:r>
            <a:endParaRPr lang="en-US" sz="4000" dirty="0"/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 smtClean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endParaRPr lang="en-US" sz="4000" dirty="0" smtClean="0"/>
          </a:p>
          <a:p>
            <a:r>
              <a:rPr lang="en-US" sz="4000" dirty="0" smtClean="0"/>
              <a:t>Data sample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Which measures?</a:t>
            </a:r>
          </a:p>
          <a:p>
            <a:pPr lvl="1"/>
            <a:r>
              <a:rPr lang="en-US" sz="3600" dirty="0" smtClean="0"/>
              <a:t>Why?</a:t>
            </a:r>
            <a:endParaRPr lang="en-US" sz="36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  <a:endParaRPr lang="en-US" sz="3600" dirty="0" smtClean="0"/>
          </a:p>
          <a:p>
            <a:pPr lvl="1"/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Item1 description</a:t>
            </a:r>
          </a:p>
          <a:p>
            <a:pPr lvl="1"/>
            <a:r>
              <a:rPr lang="en-US" sz="2400" dirty="0" smtClean="0"/>
              <a:t>	Attribute1 description</a:t>
            </a:r>
            <a:endParaRPr lang="en-US" sz="1800" dirty="0"/>
          </a:p>
          <a:p>
            <a:pPr lvl="1"/>
            <a:r>
              <a:rPr lang="en-US" sz="2400" dirty="0" smtClean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 smtClean="0"/>
              <a:t>Item2 description</a:t>
            </a:r>
          </a:p>
          <a:p>
            <a:pPr lvl="1"/>
            <a:r>
              <a:rPr lang="en-US" sz="2400" dirty="0" smtClean="0"/>
              <a:t>	Attribute1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r>
              <a:rPr lang="en-US" sz="2400" dirty="0" smtClean="0"/>
              <a:t>	Attribute2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2965</TotalTime>
  <Words>102</Words>
  <Application>Microsoft Macintosh PowerPoint</Application>
  <PresentationFormat>On-screen Show (4:3)</PresentationFormat>
  <Paragraphs>72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template-gvip</vt:lpstr>
      <vt:lpstr>Information Visualization Project Proposal and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Sandra Gama</cp:lastModifiedBy>
  <cp:revision>333</cp:revision>
  <dcterms:created xsi:type="dcterms:W3CDTF">2010-04-13T09:45:33Z</dcterms:created>
  <dcterms:modified xsi:type="dcterms:W3CDTF">2015-10-12T17:04:22Z</dcterms:modified>
</cp:coreProperties>
</file>