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10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99" d="100"/>
          <a:sy n="99" d="100"/>
        </p:scale>
        <p:origin x="19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24/10/2016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G08-A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Item1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Item2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3023</TotalTime>
  <Words>68</Words>
  <Application>Microsoft Office PowerPoint</Application>
  <PresentationFormat>Apresentação no Ecrã (4:3)</PresentationFormat>
  <Paragraphs>24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template-gvip</vt:lpstr>
      <vt:lpstr>Information Visualization Visualization Sketch</vt:lpstr>
      <vt:lpstr>Visual encoding</vt:lpstr>
      <vt:lpstr>Visual Encoding</vt:lpstr>
      <vt:lpstr>Visual Encoding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Artur José Lourenço Fonseca</cp:lastModifiedBy>
  <cp:revision>336</cp:revision>
  <dcterms:created xsi:type="dcterms:W3CDTF">2010-04-13T09:45:33Z</dcterms:created>
  <dcterms:modified xsi:type="dcterms:W3CDTF">2016-10-24T09:48:33Z</dcterms:modified>
</cp:coreProperties>
</file>