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1096" r:id="rId4"/>
    <p:sldId id="1097" r:id="rId5"/>
    <p:sldId id="1098" r:id="rId6"/>
    <p:sldId id="1099" r:id="rId7"/>
    <p:sldId id="1100" r:id="rId8"/>
    <p:sldId id="1101" r:id="rId9"/>
    <p:sldId id="1102" r:id="rId10"/>
    <p:sldId id="1103" r:id="rId11"/>
    <p:sldId id="110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98" d="100"/>
          <a:sy n="98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30-09-2016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G8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1967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 smtClean="0">
                <a:solidFill>
                  <a:schemeClr val="bg2"/>
                </a:solidFill>
              </a:rPr>
              <a:t>70969 </a:t>
            </a:r>
            <a:r>
              <a:rPr lang="pt-PT" sz="2400" b="0" dirty="0" smtClean="0">
                <a:solidFill>
                  <a:schemeClr val="bg2"/>
                </a:solidFill>
              </a:rPr>
              <a:t>– </a:t>
            </a:r>
            <a:r>
              <a:rPr lang="pt-PT" sz="2400" b="0" dirty="0" smtClean="0">
                <a:solidFill>
                  <a:schemeClr val="bg2"/>
                </a:solidFill>
              </a:rPr>
              <a:t>Mário Reis</a:t>
            </a:r>
            <a:endParaRPr lang="pt-PT" sz="2400" b="0" dirty="0" smtClean="0">
              <a:solidFill>
                <a:schemeClr val="bg2"/>
              </a:solidFill>
            </a:endParaRPr>
          </a:p>
          <a:p>
            <a:pPr algn="l"/>
            <a:r>
              <a:rPr lang="pt-PT" sz="2400" b="0" dirty="0" smtClean="0">
                <a:solidFill>
                  <a:schemeClr val="bg2"/>
                </a:solidFill>
              </a:rPr>
              <a:t>75456 – Artur Fonseca</a:t>
            </a:r>
            <a:endParaRPr lang="pt-PT" sz="2400" b="0" dirty="0">
              <a:solidFill>
                <a:schemeClr val="bg2"/>
              </a:solidFill>
            </a:endParaRPr>
          </a:p>
          <a:p>
            <a:pPr algn="l"/>
            <a:r>
              <a:rPr lang="pt-PT" sz="2400" b="0" dirty="0" smtClean="0">
                <a:solidFill>
                  <a:schemeClr val="bg2"/>
                </a:solidFill>
              </a:rPr>
              <a:t>76046 – André Pires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  <a:p>
            <a:pPr lvl="1"/>
            <a:r>
              <a:rPr lang="en-US" sz="3600" dirty="0" smtClean="0"/>
              <a:t>What will you be visualizing?</a:t>
            </a:r>
          </a:p>
          <a:p>
            <a:pPr lvl="1"/>
            <a:r>
              <a:rPr lang="en-US" sz="3600" dirty="0" smtClean="0"/>
              <a:t>Why is that relevant?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sz="3600" dirty="0" smtClean="0"/>
              <a:t>Which dataset?</a:t>
            </a:r>
          </a:p>
          <a:p>
            <a:pPr lvl="1"/>
            <a:r>
              <a:rPr lang="en-US" sz="3600" dirty="0" smtClean="0"/>
              <a:t>How will you obtain the data?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Description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/>
              <a:t>Description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3061</TotalTime>
  <Words>105</Words>
  <Application>Microsoft Office PowerPoint</Application>
  <PresentationFormat>Apresentação no Ecrã (4:3)</PresentationFormat>
  <Paragraphs>49</Paragraphs>
  <Slides>11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template-gvip</vt:lpstr>
      <vt:lpstr>Information Visualization Project Proposal and Dataset</vt:lpstr>
      <vt:lpstr>DOMAIN</vt:lpstr>
      <vt:lpstr>Domain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André</cp:lastModifiedBy>
  <cp:revision>334</cp:revision>
  <dcterms:created xsi:type="dcterms:W3CDTF">2010-04-13T09:45:33Z</dcterms:created>
  <dcterms:modified xsi:type="dcterms:W3CDTF">2016-09-30T20:12:50Z</dcterms:modified>
</cp:coreProperties>
</file>