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3012-DEDF-4981-919E-BD6F8E54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0AF93-7AC4-45F6-AA2B-F89A71C4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321C-23B1-4E57-B737-B2E1CD5A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C34A-E2B3-478F-A077-D139CAB2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635C3-B18B-44E1-9E42-89E9354C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8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F0F0-D7A3-40F5-83E9-F5DC71C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CCEB6-46DA-4073-BCA6-85B4B5F3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1712-2C7E-424B-8E12-26CC5169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7A7C-37A4-4DEF-8995-1909234E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319D-0B6B-4981-BCD8-1F40BF09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CB168-A140-453C-BA84-EF2F4DBE0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BF042-FEA8-48F7-859F-FAD974275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524A-6909-479B-B89B-279DE115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D64B-5E92-42BA-B40C-4F40EE4D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B872-F8FF-4287-9278-883C165B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73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21A3-0864-4A11-99DE-4D88C183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4F33-65D6-4DBC-9C67-7F1FF7A8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0D2F-BC3D-44BE-AE75-FDECA790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DC676-6286-41AC-8971-9A161BAF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E1A9-9284-4F79-948F-AA8DC0D9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F516-A250-4648-BBF8-64A185CE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F79E-DA21-4126-9BCA-6D506513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7DA8-8DCE-4341-A065-54F20CA1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E17C-FA3D-4D8D-B960-E7FDD101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5B19-5EC9-4537-BB32-BFB6CA50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4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41E0-DD8C-477E-9C5F-C2167EE7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22A2-DC62-48C6-985B-416AA99DC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2329A-3FCD-4D34-BE63-6319D767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2D82-54AB-4E55-9610-149E0F5C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6A3FE-6C95-4F32-8EED-2674662D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FE04-78DD-4153-BAEF-25E37757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AC3D-5084-47A5-88B9-42F25313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03DF-95FC-44C8-849E-2E4D735F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E303F-0307-4310-8FEF-BF612A544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CCF7-D447-446E-82FA-7D35FFA27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E23B7-8ADC-47C8-B2D7-7E8CC2380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D0A1D-CD13-4351-943F-E8616EE5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44105-0EC8-44B6-8E38-D2ED3E03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1D7B-E399-45CE-A5D2-6E549516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3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33D7-82DD-4AC2-AAC7-661102DC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CE2A-8231-4D64-8E98-66D4AEDD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A8905-9EC1-4F5E-B1CC-960FA777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AF32B-1A05-4623-9A61-7001407E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115FE-CF74-4FBE-984F-E187782C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772D3-0FCB-4F93-B9AD-80784105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32394-1BD9-4488-B231-7912017D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8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C1C-E8F4-4D9A-8BF0-64CF900E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9AF-DFAD-4B13-98B6-7D760AFB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0F21-453F-486C-8213-8B66E94C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6AC6-00B5-4DE9-AF9E-1A6546C1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B079-3028-483B-9913-16B6CEBD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E0BA-9FAC-4803-8C03-340D8B6D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5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DF87-BC2A-44A1-AAA3-45FE1787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28673-70BB-4B19-975B-1893B0CF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4F29A-2EE6-4594-A07B-6F682DA98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5522-9EA7-4D43-A139-A1D5E6B9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65D0-B837-404F-A087-68EEB28D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2D1AA-A067-48B0-AD28-93B97871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2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763EA-897E-4145-AF0C-5BD9573D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76838-54C9-4D68-ACDC-816C0D0C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9B43-9E19-46BA-AC0C-3A862B44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AB40-DA87-4A76-99B2-095CC1A069A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8F31-A07B-4CF4-A297-B894F54ED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E6CA-5097-4957-B242-C19B890D7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8DC0-F327-4654-AC06-C17588249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86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574174220030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10.1111/coin.1240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09574174203027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11086651500034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157401371930140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462-019-09744-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infcyb.donntu.ru/IC_4.pdf#page=57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ibrary.ru/item.asp?id=2967822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0957417412002825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20451848/Advanced_Data_Mining_Techniqu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FBD3-5DF4-4D45-A0F6-65A17DF31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674" y="924398"/>
            <a:ext cx="10240652" cy="3704161"/>
          </a:xfrm>
        </p:spPr>
        <p:txBody>
          <a:bodyPr>
            <a:normAutofit/>
          </a:bodyPr>
          <a:lstStyle/>
          <a:p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рекомендательной системы в области кино</a:t>
            </a:r>
            <a:b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BF5A-20C7-471E-AFBA-BE45112C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020" y="6327219"/>
            <a:ext cx="9144000" cy="431799"/>
          </a:xfrm>
        </p:spPr>
        <p:txBody>
          <a:bodyPr/>
          <a:lstStyle/>
          <a:p>
            <a:pPr algn="r"/>
            <a:r>
              <a:rPr lang="ru-RU" dirty="0"/>
              <a:t>Куликов М.Д.</a:t>
            </a:r>
          </a:p>
        </p:txBody>
      </p:sp>
    </p:spTree>
    <p:extLst>
      <p:ext uri="{BB962C8B-B14F-4D97-AF65-F5344CB8AC3E}">
        <p14:creationId xmlns:p14="http://schemas.microsoft.com/office/powerpoint/2010/main" val="102602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2F7-399A-45C5-8E94-CB062072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74"/>
            <a:ext cx="10515600" cy="69067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статья (книга): “Advanced data mining techniques”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C6A9-3342-4E67-A7A3-E3CD27D6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450"/>
            <a:ext cx="10719062" cy="412268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книге рассматриваются фундаментальные концепции интеллектуального анализа данных, демонстрирующие возможности сбора больших массивов данных и их анализа с целью получения полезной информации. Книга состоит из трех частей. В части I представлены концепции. В части II описаны и продемонстрированы основные алгоритмы интеллектуального анализа данных. Часть III посвящена бизнес-приложениям интеллектуального анализа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22885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9A12-7FE2-42B6-8C01-ABB31609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статья: “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GHRS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hybrid recommendation system with application to movie recommendation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748-DCAD-4A47-9042-E131DFB6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статьи: недавняя узкая по тематике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авторы: Darban, Z.Z. and Valipour, M.H.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публикации: 2022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 systems with applications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статьи: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sciencedirect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com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science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article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pii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0957417422003025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9A12-7FE2-42B6-8C01-ABB31609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статья: “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GHRS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hybrid recommendation system with application to movie recommendation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748-DCAD-4A47-9042-E131DFB6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42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авторитетность издания (согласно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высокая</a:t>
            </a: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23AB5-0CF5-4E3A-9F45-81F6A0E361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670747"/>
            <a:ext cx="10515600" cy="27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9A12-7FE2-42B6-8C01-ABB31609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статья: “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GHRS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hybrid recommendation system with application to movie recommendation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748-DCAD-4A47-9042-E131DFB6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42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среднее (36)</a:t>
            </a:r>
            <a:endParaRPr lang="ru-R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06710-EA6C-44AD-9793-5CC45B2376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633040"/>
            <a:ext cx="10137727" cy="20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6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9A12-7FE2-42B6-8C01-ABB31609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статья: “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GHRS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hybrid recommendation system with application to movie recommendation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748-DCAD-4A47-9042-E131DFB6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1771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статья посвящена совершенствованию рекомендательных систем путем создания графовой модели на основе сходства пользовательских оценок и демографических/локальных данных. Предложенный подход, получивший название GHRS, демонстрирует более высокую точность рекомендаций по сравнению с существующими алгоритмами.</a:t>
            </a:r>
          </a:p>
        </p:txBody>
      </p:sp>
    </p:spTree>
    <p:extLst>
      <p:ext uri="{BB962C8B-B14F-4D97-AF65-F5344CB8AC3E}">
        <p14:creationId xmlns:p14="http://schemas.microsoft.com/office/powerpoint/2010/main" val="34350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99E0-DAAA-4F30-8CD4-15B3FDF7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“Hybrid convolutional bidirectional recurrent neural network based sentiment analysis on movie reviews”</a:t>
            </a:r>
            <a:endParaRPr lang="ru-R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079B-C242-4321-837D-49BC36AE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недавняя узкая по тематике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Soubraylu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and Rajalakshmi, R.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2021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Computational Intelligence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статьи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https://onlinelibrary.wiley.com/doi/10.1111/coin.12400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0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99E0-DAAA-4F30-8CD4-15B3FDF7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“Hybrid convolutional bidirectional recurrent neural network based sentiment analysis on movie reviews”</a:t>
            </a:r>
            <a:endParaRPr lang="ru-R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079B-C242-4321-837D-49BC36AE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87638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авторитетность издания (согласно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SJR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средняя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046BC-9B15-4A30-8F46-952091F1D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923" y="2689602"/>
            <a:ext cx="10986154" cy="24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99E0-DAAA-4F30-8CD4-15B3FDF7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“Hybrid convolutional bidirectional recurrent neural network based sentiment analysis on movie reviews”</a:t>
            </a:r>
            <a:endParaRPr lang="ru-R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079B-C242-4321-837D-49BC36AE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87638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среднее (22)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CE787-B1EA-4878-A79E-5341AAA393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852390"/>
            <a:ext cx="10219441" cy="23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0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99E0-DAAA-4F30-8CD4-15B3FDF7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“Hybrid convolutional bidirectional recurrent neural network based sentiment analysis on movie reviews”</a:t>
            </a:r>
            <a:endParaRPr lang="ru-R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079B-C242-4321-837D-49BC36AE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498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статья посвящена анализу настроений в отзывах потребителей, в частности в контексте обработки естественного языка. В ней представлена новая гибридная конволюционная двунаправленная рекуррентная нейронная сеть, показывающая результаты, превосходящие результаты других существующих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292061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77A0-95D9-4DAB-A41E-B48F42EA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“A hybrid recommender system for recommending relevant movies using an expert system”</a:t>
            </a:r>
            <a:endParaRPr lang="ru-R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1D8F-2CA9-47CF-95F3-649A452D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недавняя узкая по тематике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and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Fojtik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2020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Expert Systems with Applications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https://www.sciencedirect.com/science/article/abs/pii/S0957417420302761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7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8311-A426-4379-B598-BE399417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79A6-D81D-444D-BF1E-1203877B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известному датасету отзывов пользователей о каком-либо типе объектов (фильмы, книги, отели, рестораны, компьютеры, телефоны, автомобили, …) выработать рекомендации конкретному пользователю относительно объектов данного типа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0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77A0-95D9-4DAB-A41E-B48F42EA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“A hybrid recommender system for recommending relevant movies using an expert system”</a:t>
            </a:r>
            <a:endParaRPr lang="ru-R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1D8F-2CA9-47CF-95F3-649A452D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88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авторитетность издания (согласно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высокая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7D2C-B39D-4382-AEFC-2E849D886D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3098" y="2712352"/>
            <a:ext cx="10750469" cy="24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77A0-95D9-4DAB-A41E-B48F42EA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“A hybrid recommender system for recommending relevant movies using an expert system”</a:t>
            </a:r>
            <a:endParaRPr lang="ru-R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1D8F-2CA9-47CF-95F3-649A452D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88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высокое (146)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8DC10-3331-478D-B753-2B588FEF1C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525" y="2871538"/>
            <a:ext cx="10641275" cy="26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77A0-95D9-4DAB-A41E-B48F42EA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“A hybrid recommender system for recommending relevant movies using an expert system”</a:t>
            </a:r>
            <a:endParaRPr lang="ru-R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1D8F-2CA9-47CF-95F3-649A452D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6612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статье представлена гибридная рекомендательная система "Predictory", предназначенная для рекомендации фильмов пользователям путем объединения коллаборативной фильтрации, контент-ориентированной и нечеткой экспертной систем.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Predictory учитывает предпочтения пользователей в отношении любимых и непопулярных жанров и использует нечеткую экспертную систему для оценки важности фильмов на основе таких факторов, как средний рейтинг, количество оценок и схожесть фильмов. Система превосходит традиционные подходы, достигая более 80% точности, что подтверждается использованием набора данных MovieLens и сравнением с другими рекомендательными 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397398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2DD-4001-4996-9574-D584D7F3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статья: “Recommendation systems: Principles, methods and evaluation”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3EAC-0A34-44A7-92A3-8427D1EC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статьи: фундаментальная, обзорная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авторы: Isinkaye, F.O., Folajimi, Y.O. and Ojokoh, B.A.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публикации: 2015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издание: Egyptian informatics journal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статьи: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https://www.sciencedirect.com/science/article/pii/S1110866515000341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2DD-4001-4996-9574-D584D7F3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статья: “Recommendation systems: Principles, methods and evaluation”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3EAC-0A34-44A7-92A3-8427D1EC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101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авторитетность издания (согласно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достаточно высокая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3AB6F-6BC5-46AF-A080-FD0BE724F0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4183" y="2806284"/>
            <a:ext cx="9779508" cy="25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0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2DD-4001-4996-9574-D584D7F3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статья: “Recommendation systems: Principles, methods and evaluation”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3EAC-0A34-44A7-92A3-8427D1EC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101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очень высокое (1434)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6D402-D8BB-45C1-A82D-4A9B766BF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24726"/>
            <a:ext cx="9738674" cy="2083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393A26-ACB3-4797-A3B1-A899EFB9EA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1293" y="4404673"/>
            <a:ext cx="7592488" cy="21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8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02DD-4001-4996-9574-D584D7F3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статья: “Recommendation systems: Principles, methods and evaluation”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3EAC-0A34-44A7-92A3-8427D1EC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статье рассматривается проблема информационной перегрузки в Интернете и роль рекомендательных систем в решении этой проблемы. Рассматриваются различные методы прогнозирования, используемые в рекомендательных системах для предложения пользователям персонализированного контента. Статья служит руководством как для исследований, так и для практического применения в области рекомендательных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4191097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83F-D9B9-43E1-B227-CEB7D286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“Context Aware Recommendation Systems: A review of the state of the art techniques”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EE3C-3A33-4728-88E6-A6862D6C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недавняя обзорная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Kulkarni, S. and Rodd, S.F.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2020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Computer Science Review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https://www.sciencedirect.com/science/article/abs/pii/S1574013719301406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93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83F-D9B9-43E1-B227-CEB7D286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“Context Aware Recommendation Systems: A review of the state of the art techniques”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EE3C-3A33-4728-88E6-A6862D6C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88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авторитетность издания (согласно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высокая</a:t>
            </a:r>
            <a:endParaRPr lang="ru-R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14337-A6EA-45AE-A52F-74414416C5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932" y="2704517"/>
            <a:ext cx="10898171" cy="27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5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83F-D9B9-43E1-B227-CEB7D286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“Context Aware Recommendation Systems: A review of the state of the art techniques”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EE3C-3A33-4728-88E6-A6862D6C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088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высокое (114)</a:t>
            </a:r>
            <a:endParaRPr lang="ru-RU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F6375-8FB0-4AE7-B543-C0B90A58D5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660383"/>
            <a:ext cx="10096893" cy="30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4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C08E-DC46-4D07-AE1A-F83424C7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темы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B6F4-1E48-4A6C-BAAE-D0EDECE7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Англоязычное название темы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“Movies recommendation system”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Ключевые слова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movies recommendation system, personalized movie recommendations, movies ratings, movies dataset, recommendation systems.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4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83F-D9B9-43E1-B227-CEB7D286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“Context Aware Recommendation Systems: A review of the state of the art techniques”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EE3C-3A33-4728-88E6-A6862D6C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00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статья представляет собой обзор контекстно-зависимых рекомендательных систем, которые используются в различных областях, таких как электронная коммерция, кино, музыка и др.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статье рассматривается, как обычные рекомендательные системы часто не учитывают меняющиеся предпочтения пользователей в различных контекстах, и изучаются современные методы вычислительного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273384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468-7A11-4821-AE87-7C79E45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“Recommendation system based on deep learning methods: a systematic review and new directions”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3894-495C-466E-AC12-E76BE568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недавняя обзорная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Da’u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Aminu, and Naomie Salim.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2020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Artificial Intelligence Review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https://link.springer.com/article/10.1007/s10462-019-09744-1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3885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468-7A11-4821-AE87-7C79E45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“Recommendation system based on deep learning methods: a systematic review and new directions”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3894-495C-466E-AC12-E76BE568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52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авторитетность издания (согласно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высокая</a:t>
            </a:r>
            <a:endParaRPr lang="ru-RU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AAB30-405C-448E-A575-118BF12BF5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67274"/>
            <a:ext cx="10671928" cy="22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91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468-7A11-4821-AE87-7C79E45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“Recommendation system based on deep learning methods: a systematic review and new directions”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3894-495C-466E-AC12-E76BE568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52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высокое (184)</a:t>
            </a:r>
            <a:endParaRPr lang="ru-R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02A41-46B3-4535-8CD1-55AA6B0D4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9218" y="2688263"/>
            <a:ext cx="8733132" cy="38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E468-7A11-4821-AE87-7C79E45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“Recommendation system based on deep learning methods: a systematic review and new directions”</a:t>
            </a:r>
            <a:endParaRPr lang="ru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3894-495C-466E-AC12-E76BE568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статья представляет собой систематический обзор литературы, посвященный рекомендательным системам на основе глубокого обучения. В ней рассматривается всё более широкое использование методов глубокого обучения в рекомендательных системах для повышения качества рекомендаций, особенно в таких контекстах, как электронная коммерция и развлечения.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исследовании определены модели автоэнкодеров как наиболее широко используемые архитектуры глубокого обучения для рекомендательных систем, выделены популярные наборы данных для оценки, а также рассмотрены общие домены и метрики оценки производительности в контексте исследований рекомендательных систем на основе глубокого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546309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4A5E-F7AF-44A6-B207-EA66F0F3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статья: “Исследование алгоритмов рекомендательных систем”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784B-BBA8-4E73-8205-637B7BA5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статьи: обзорная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авторы: Е.Д. Чепикова, Е.О. Савкова, М.В. Привалов.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публикации: 2016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издание: журнал «Информатика и кибернетика»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статьи: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http://infcyb.donntu.ru/IC_4.pdf#page=57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15934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4A5E-F7AF-44A6-B207-EA66F0F3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статья: “Исследование алгоритмов рекомендательных систем”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784B-BBA8-4E73-8205-637B7BA5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42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Google Scholar): малое (7)</a:t>
            </a:r>
            <a:endParaRPr lang="ru-RU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52677-FC00-4BD2-AC70-CBE16D1581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607387"/>
            <a:ext cx="10144027" cy="23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41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4A5E-F7AF-44A6-B207-EA66F0F3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статья: “Исследование алгоритмов рекомендательных систем”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784B-BBA8-4E73-8205-637B7BA5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147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проводится исследование типов рекомендательных систем, их алгоритмов с точки зрения скорости решения задачи и точности получаемых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605346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BD30-5821-4E60-8F6E-1045F6D8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статья: “Анализ подходов к построению гибридных рекомендательных систем в задаче рекомендации фильмов”</a:t>
            </a:r>
            <a:endParaRPr lang="ru-R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B28D-8210-40B3-A5B0-09DBFCEA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статьи: обзорная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авторы: Федоренко ВИ, Киреев ВС.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публикации: 2017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издание: журнал “Теория. Практика. Инновации”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статьи: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https://www.elibrary.ru/item.asp?id=29678224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2877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BD30-5821-4E60-8F6E-1045F6D8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статья: “Анализ подходов к построению гибридных рекомендательных систем в задаче рекомендации фильмов”</a:t>
            </a:r>
            <a:endParaRPr lang="ru-R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B28D-8210-40B3-A5B0-09DBFCEA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7893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Google Scholar): малое (5)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7449F-4F56-4427-BEAD-147E785521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8769" y="2573518"/>
            <a:ext cx="9524984" cy="27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2F7-399A-45C5-8E94-CB062072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“A literature review and classification of recommender systems research”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C6A9-3342-4E67-A7A3-E3CD27D6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статьи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фундаментальная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Park</a:t>
            </a:r>
            <a:r>
              <a:rPr lang="en-US" sz="2400" dirty="0">
                <a:solidFill>
                  <a:srgbClr val="2E2E2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 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Hyea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Kim</a:t>
            </a:r>
            <a:r>
              <a:rPr lang="en-US" sz="2400" dirty="0">
                <a:solidFill>
                  <a:srgbClr val="2E2E2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Young Choi</a:t>
            </a:r>
            <a:r>
              <a:rPr lang="en-US" sz="2400" dirty="0">
                <a:solidFill>
                  <a:srgbClr val="2E2E2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Kim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2012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Expert systems with applications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статьи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https://www.sciencedirect.com/science/article/abs/pii/S0957417412002825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290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BD30-5821-4E60-8F6E-1045F6D8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статья: “Анализ подходов к построению гибридных рекомендательных систем в задаче рекомендации фильмов”</a:t>
            </a:r>
            <a:endParaRPr lang="ru-R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B28D-8210-40B3-A5B0-09DBFCEA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592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приводится сравнение некоторых методов построения гибридных рекомендаций для улучшения их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239708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2F7-399A-45C5-8E94-CB062072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“A literature review and classification of recommender systems research”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C6A9-3342-4E67-A7A3-E3CD27D6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авторитетность издания (согласно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высокая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A2E-94BA-4092-82FE-AFB7BD2C67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055" y="2441541"/>
            <a:ext cx="11783890" cy="30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0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2F7-399A-45C5-8E94-CB062072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“A literature review and classification of recommender systems research”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C6A9-3342-4E67-A7A3-E3CD27D6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высокое (923)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CBB2F-CAFA-4BBA-9134-8A67513901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5479" y="2669160"/>
            <a:ext cx="10741042" cy="22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6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2F7-399A-45C5-8E94-CB062072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“A literature review and classification of recommender systems research”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C6A9-3342-4E67-A7A3-E3CD27D6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статье представлен комплексный обзор научных исследований по рекомендательным системам, опубликованных в период с 2001 по 2010 год. Авторы рассмотрели 210 статей из различных журналов, классифицировав их по году публикации, журналам, областям применения (книги, фильмы, музыка и т.д.) и используемым методам интеллектуального анализа данных.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Статья даёт общее представление о тенденциях в исследованиях рекомендательных систем, даёт рекомендации для практиков и исследователей в этой области, а также помогает определить направления будущих исследований.</a:t>
            </a:r>
          </a:p>
        </p:txBody>
      </p:sp>
    </p:spTree>
    <p:extLst>
      <p:ext uri="{BB962C8B-B14F-4D97-AF65-F5344CB8AC3E}">
        <p14:creationId xmlns:p14="http://schemas.microsoft.com/office/powerpoint/2010/main" val="203138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2F7-399A-45C5-8E94-CB062072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статья (книга): “Advanced data mining techniques”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C6A9-3342-4E67-A7A3-E3CD27D6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книги: фундаментальная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авторы: Olson, D.L. and Delen, D.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год публикации: 2008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https://www.academia.edu/20451848/Advanced_Data_Mining_Techniques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4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2F7-399A-45C5-8E94-CB062072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69067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статья (книга): “Advanced data mining techniques”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C6A9-3342-4E67-A7A3-E3CD27D6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773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авторитетность: высокая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цитирований (в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Scholar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очень высокое (2069)</a:t>
            </a:r>
            <a:endParaRPr lang="ru-RU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2A431-A717-4398-A174-038390563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2683" y="2359336"/>
            <a:ext cx="8346633" cy="1747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1E0AD-C8D2-45AF-A264-6CB13C6FAB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0426" y="4307172"/>
            <a:ext cx="7111147" cy="2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8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1863</Words>
  <Application>Microsoft Office PowerPoint</Application>
  <PresentationFormat>Widescreen</PresentationFormat>
  <Paragraphs>125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Разработка рекомендательной системы в области кино </vt:lpstr>
      <vt:lpstr>Задача</vt:lpstr>
      <vt:lpstr>Название темы</vt:lpstr>
      <vt:lpstr>1 статья: “A literature review and classification of recommender systems research”</vt:lpstr>
      <vt:lpstr>1 статья: “A literature review and classification of recommender systems research”</vt:lpstr>
      <vt:lpstr>1 статья: “A literature review and classification of recommender systems research”</vt:lpstr>
      <vt:lpstr>1 статья: “A literature review and classification of recommender systems research”</vt:lpstr>
      <vt:lpstr>2 статья (книга): “Advanced data mining techniques”</vt:lpstr>
      <vt:lpstr>2 статья (книга): “Advanced data mining techniques”</vt:lpstr>
      <vt:lpstr>2 статья (книга): “Advanced data mining techniques”</vt:lpstr>
      <vt:lpstr>3 статья: “GHRS: Graph-based hybrid recommendation system with application to movie recommendation”</vt:lpstr>
      <vt:lpstr>3 статья: “GHRS: Graph-based hybrid recommendation system with application to movie recommendation”</vt:lpstr>
      <vt:lpstr>3 статья: “GHRS: Graph-based hybrid recommendation system with application to movie recommendation”</vt:lpstr>
      <vt:lpstr>3 статья: “GHRS: Graph-based hybrid recommendation system with application to movie recommendation”</vt:lpstr>
      <vt:lpstr>4 статья: “Hybrid convolutional bidirectional recurrent neural network based sentiment analysis on movie reviews”</vt:lpstr>
      <vt:lpstr>4 статья: “Hybrid convolutional bidirectional recurrent neural network based sentiment analysis on movie reviews”</vt:lpstr>
      <vt:lpstr>4 статья: “Hybrid convolutional bidirectional recurrent neural network based sentiment analysis on movie reviews”</vt:lpstr>
      <vt:lpstr>4 статья: “Hybrid convolutional bidirectional recurrent neural network based sentiment analysis on movie reviews”</vt:lpstr>
      <vt:lpstr>5 статья: “A hybrid recommender system for recommending relevant movies using an expert system”</vt:lpstr>
      <vt:lpstr>5 статья: “A hybrid recommender system for recommending relevant movies using an expert system”</vt:lpstr>
      <vt:lpstr>5 статья: “A hybrid recommender system for recommending relevant movies using an expert system”</vt:lpstr>
      <vt:lpstr>5 статья: “A hybrid recommender system for recommending relevant movies using an expert system”</vt:lpstr>
      <vt:lpstr>6 статья: “Recommendation systems: Principles, methods and evaluation”</vt:lpstr>
      <vt:lpstr>6 статья: “Recommendation systems: Principles, methods and evaluation”</vt:lpstr>
      <vt:lpstr>6 статья: “Recommendation systems: Principles, methods and evaluation”</vt:lpstr>
      <vt:lpstr>6 статья: “Recommendation systems: Principles, methods and evaluation”</vt:lpstr>
      <vt:lpstr>7 статья: “Context Aware Recommendation Systems: A review of the state of the art techniques”</vt:lpstr>
      <vt:lpstr>7 статья: “Context Aware Recommendation Systems: A review of the state of the art techniques”</vt:lpstr>
      <vt:lpstr>7 статья: “Context Aware Recommendation Systems: A review of the state of the art techniques”</vt:lpstr>
      <vt:lpstr>7 статья: “Context Aware Recommendation Systems: A review of the state of the art techniques”</vt:lpstr>
      <vt:lpstr>8 статья: “Recommendation system based on deep learning methods: a systematic review and new directions”</vt:lpstr>
      <vt:lpstr>8 статья: “Recommendation system based on deep learning methods: a systematic review and new directions”</vt:lpstr>
      <vt:lpstr>8 статья: “Recommendation system based on deep learning methods: a systematic review and new directions”</vt:lpstr>
      <vt:lpstr>8 статья: “Recommendation system based on deep learning methods: a systematic review and new directions”</vt:lpstr>
      <vt:lpstr>9 статья: “Исследование алгоритмов рекомендательных систем”</vt:lpstr>
      <vt:lpstr>9 статья: “Исследование алгоритмов рекомендательных систем”</vt:lpstr>
      <vt:lpstr>9 статья: “Исследование алгоритмов рекомендательных систем”</vt:lpstr>
      <vt:lpstr>10 статья: “Анализ подходов к построению гибридных рекомендательных систем в задаче рекомендации фильмов”</vt:lpstr>
      <vt:lpstr>10 статья: “Анализ подходов к построению гибридных рекомендательных систем в задаче рекомендации фильмов”</vt:lpstr>
      <vt:lpstr>10 статья: “Анализ подходов к построению гибридных рекомендательных систем в задаче рекомендации фильмов”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рекомендательной системы в области кино </dc:title>
  <dc:creator>ganislav the cat</dc:creator>
  <cp:lastModifiedBy>ganislav the cat</cp:lastModifiedBy>
  <cp:revision>10</cp:revision>
  <dcterms:created xsi:type="dcterms:W3CDTF">2023-09-14T12:04:16Z</dcterms:created>
  <dcterms:modified xsi:type="dcterms:W3CDTF">2023-10-05T12:16:53Z</dcterms:modified>
</cp:coreProperties>
</file>