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6F174E5-0CB2-4A0A-BAFE-D7ADE6658F5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2AA5417-A540-4769-B0D1-4520A47FB3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AgroMerge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ZdraviProgrameri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17" y="2564904"/>
            <a:ext cx="1128431" cy="11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Predstavljanje</a:t>
            </a:r>
            <a:r>
              <a:rPr lang="en-US" dirty="0" smtClean="0"/>
              <a:t> i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prvoj</a:t>
            </a:r>
            <a:r>
              <a:rPr lang="en-US" dirty="0" smtClean="0"/>
              <a:t> </a:t>
            </a:r>
            <a:r>
              <a:rPr lang="en-US" dirty="0" err="1" smtClean="0"/>
              <a:t>fazi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je </a:t>
            </a:r>
            <a:r>
              <a:rPr lang="en-US" dirty="0" err="1" smtClean="0"/>
              <a:t>osmislio</a:t>
            </a:r>
            <a:r>
              <a:rPr lang="en-US" dirty="0" smtClean="0"/>
              <a:t> vi</a:t>
            </a:r>
            <a:r>
              <a:rPr lang="sr-Latn-RS" dirty="0" smtClean="0"/>
              <a:t>še ideja. Na kraju uz savet asistenata i profesora odlučili smo se za izradu projekta AgroMerge.</a:t>
            </a:r>
          </a:p>
          <a:p>
            <a:r>
              <a:rPr lang="sr-Latn-RS" dirty="0" smtClean="0"/>
              <a:t>U ovoj fazi tim je zajedno radio na predstavljanju problema, tipova korisnika, funkcionalnih i nefunkcionalnih zahteva, arhitekture sistema i planova vezanih za ostale faze projekta. Dokument je izmenjen dva puta nakon grešaka ukazanih od strane predmetnih profesora i nalazi se u folderu AgroMerge verzija 1.2 na GitHub-u.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SSU dokumenti i prototip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27765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Na implementaciji prototipa radili su svi članovi tima zajedno. Za izradu prototipa korišćeni su HTML,CSS,JS i Bootstrap. Prototip sadrzi sve funkcionalne zahteve navedene u prvoj fazi projekta.</a:t>
            </a:r>
          </a:p>
          <a:p>
            <a:r>
              <a:rPr lang="sr-Latn-RS" dirty="0" smtClean="0"/>
              <a:t>Svaki član tima predstavio je 3-4 funkcionalna zahteva kroz SSU dokumente. Podela posla se zasnovala na tome da jedan član predstavi registraciju i prijavljivanje korisnika, dok su preostali članovi tima radili sve funkcionalnosti jednog ili dva tipa korisnika.</a:t>
            </a:r>
          </a:p>
          <a:p>
            <a:r>
              <a:rPr lang="sr-Latn-RS" dirty="0" smtClean="0"/>
              <a:t>Svi SSU dokumenti i prototip nalaze se na GitHub-u u folderima SSU_Fajlovi i Prototip. Neki od SSU-ova i prototip izmenjeni su nakon faze formalne inspekcije</a:t>
            </a:r>
            <a:r>
              <a:rPr lang="sr-Latn-RS" dirty="0"/>
              <a:t> </a:t>
            </a:r>
            <a:r>
              <a:rPr lang="sr-Latn-RS" dirty="0" smtClean="0"/>
              <a:t>koju je za naš tim obavio tim </a:t>
            </a:r>
            <a:r>
              <a:rPr lang="en-US" dirty="0" smtClean="0"/>
              <a:t>“Redstone Engineers”.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61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Formalna</a:t>
            </a:r>
            <a:r>
              <a:rPr lang="en-US" dirty="0" smtClean="0"/>
              <a:t> </a:t>
            </a:r>
            <a:r>
              <a:rPr lang="en-US" dirty="0" err="1" smtClean="0"/>
              <a:t>inspekcija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29684"/>
          </a:xfrm>
        </p:spPr>
        <p:txBody>
          <a:bodyPr>
            <a:noAutofit/>
          </a:bodyPr>
          <a:lstStyle/>
          <a:p>
            <a:r>
              <a:rPr lang="en-US" sz="1750" dirty="0" smtClean="0"/>
              <a:t>Tim je </a:t>
            </a:r>
            <a:r>
              <a:rPr lang="en-US" sz="1750" dirty="0" err="1" smtClean="0"/>
              <a:t>vr</a:t>
            </a:r>
            <a:r>
              <a:rPr lang="sr-Latn-RS" sz="1750" dirty="0" smtClean="0"/>
              <a:t>šio formalnu inspekciju projekta </a:t>
            </a:r>
            <a:r>
              <a:rPr lang="en-US" sz="1750" dirty="0" smtClean="0"/>
              <a:t>“</a:t>
            </a:r>
            <a:r>
              <a:rPr lang="en-US" sz="1750" dirty="0" err="1" smtClean="0"/>
              <a:t>GroomRoom</a:t>
            </a:r>
            <a:r>
              <a:rPr lang="en-US" sz="1750" dirty="0" smtClean="0"/>
              <a:t>” </a:t>
            </a:r>
            <a:r>
              <a:rPr lang="en-US" sz="1750" dirty="0" err="1" smtClean="0"/>
              <a:t>tima</a:t>
            </a:r>
            <a:r>
              <a:rPr lang="en-US" sz="1750" dirty="0" smtClean="0"/>
              <a:t> “</a:t>
            </a:r>
            <a:r>
              <a:rPr lang="en-US" sz="1750" dirty="0" err="1" smtClean="0"/>
              <a:t>BigBrainS</a:t>
            </a:r>
            <a:r>
              <a:rPr lang="en-US" sz="1750" dirty="0" smtClean="0"/>
              <a:t>”. </a:t>
            </a:r>
            <a:r>
              <a:rPr lang="en-US" sz="1750" dirty="0" err="1" smtClean="0"/>
              <a:t>Sastan</a:t>
            </a:r>
            <a:r>
              <a:rPr lang="sr-Latn-RS" sz="1750" dirty="0" smtClean="0"/>
              <a:t>k</a:t>
            </a:r>
            <a:r>
              <a:rPr lang="en-US" sz="1750" dirty="0" smtClean="0"/>
              <a:t>e </a:t>
            </a:r>
            <a:r>
              <a:rPr lang="en-US" sz="1750" dirty="0" err="1" smtClean="0"/>
              <a:t>tokom</a:t>
            </a:r>
            <a:r>
              <a:rPr lang="en-US" sz="1750" dirty="0" smtClean="0"/>
              <a:t> </a:t>
            </a:r>
            <a:r>
              <a:rPr lang="en-US" sz="1750" dirty="0" err="1" smtClean="0"/>
              <a:t>ove</a:t>
            </a:r>
            <a:r>
              <a:rPr lang="en-US" sz="1750" dirty="0" smtClean="0"/>
              <a:t> faze </a:t>
            </a:r>
            <a:r>
              <a:rPr lang="en-US" sz="1750" dirty="0" err="1" smtClean="0"/>
              <a:t>odr</a:t>
            </a:r>
            <a:r>
              <a:rPr lang="sr-Latn-RS" sz="1750" dirty="0" smtClean="0"/>
              <a:t>žavali smo uživo o čemu su predmetni profesori bili obavešteni, a komunikaciju sa timom </a:t>
            </a:r>
            <a:r>
              <a:rPr lang="en-US" sz="1750" dirty="0" smtClean="0"/>
              <a:t>“</a:t>
            </a:r>
            <a:r>
              <a:rPr lang="en-US" sz="1750" dirty="0" err="1" smtClean="0"/>
              <a:t>BigBrainS</a:t>
            </a:r>
            <a:r>
              <a:rPr lang="en-US" sz="1750" dirty="0" smtClean="0"/>
              <a:t>” </a:t>
            </a:r>
            <a:r>
              <a:rPr lang="en-US" sz="1750" dirty="0" err="1" smtClean="0"/>
              <a:t>vr</a:t>
            </a:r>
            <a:r>
              <a:rPr lang="sr-Latn-RS" sz="1750" dirty="0" smtClean="0"/>
              <a:t>šio je tim lider našeg tima.</a:t>
            </a:r>
          </a:p>
          <a:p>
            <a:r>
              <a:rPr lang="sr-Latn-RS" sz="1750" dirty="0" smtClean="0"/>
              <a:t>U ovoj fazi svaki član tima vršio je ulogu inspektora, ulogu moderatora vršila je Jana Ninić, a ulogu zapisničara Marija Petrović. Svi potrebni dokumenti inspekcije nalaze se u folderu Inspekcija GroomRoom na GitHab-u.</a:t>
            </a:r>
          </a:p>
          <a:p>
            <a:r>
              <a:rPr lang="sr-Latn-RS" sz="1750" dirty="0" smtClean="0"/>
              <a:t>Inspekciju našeg projekta vršio je tim </a:t>
            </a:r>
            <a:r>
              <a:rPr lang="en-US" sz="1750" dirty="0"/>
              <a:t>“Redstone Engineers</a:t>
            </a:r>
            <a:r>
              <a:rPr lang="en-US" sz="1750" dirty="0" smtClean="0"/>
              <a:t>”</a:t>
            </a:r>
            <a:r>
              <a:rPr lang="sr-Latn-RS" sz="1750" dirty="0" smtClean="0"/>
              <a:t>, a izveštaj o defektima koje su nam dostavili i na osnovu kojih smo izmenili SSU dokumente i prototip nalaze se u folderu Faza3 na GitHub-u. Komunikaciju sa timom </a:t>
            </a:r>
            <a:r>
              <a:rPr lang="en-US" sz="1750" dirty="0"/>
              <a:t>“Redstone Engineers</a:t>
            </a:r>
            <a:r>
              <a:rPr lang="en-US" sz="1750" dirty="0" smtClean="0"/>
              <a:t>”</a:t>
            </a:r>
            <a:r>
              <a:rPr lang="sr-Latn-RS" sz="1750" dirty="0" smtClean="0"/>
              <a:t> takođe je vršio tim lider našeg tima.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216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U</a:t>
            </a:r>
            <a:r>
              <a:rPr lang="sr-Latn-RS" dirty="0" smtClean="0"/>
              <a:t> izradi dokumenta za specifikaciju baze podataka učestvovali su svi članovi tima. U dokumentu predstavljeni su dijagram IE notacije, šema relacione baze podataka, kao i detaljni opis svih tabele iz baze.</a:t>
            </a:r>
          </a:p>
          <a:p>
            <a:r>
              <a:rPr lang="sr-Latn-RS" dirty="0" smtClean="0"/>
              <a:t>Implementaciju baze podataka uradio je Strahinja Milošević uz konsultacije sa ostalim članovima tima.</a:t>
            </a:r>
          </a:p>
          <a:p>
            <a:r>
              <a:rPr lang="sr-Latn-RS" dirty="0" smtClean="0"/>
              <a:t>Slika baze podataka i dokument o specifikaciji baze podataka nalaze se u folderu Faza4 na GitHub-u.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37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Tim je odlučio da implementaciju vrši preko CodeIgniter4. Svaki član tima implementirao je funkcionalnost koju je detaljno priložio kroz SSU fajlove. Tim je tokom ove faze, kao i tokom ostalih imao redovne sastanke koji su se održavali uživo na kojima smo jedni drugima predstavljali do tada odrađen deo posla i vršili saniranje grešaka i problema na koje smo nailazili.</a:t>
            </a:r>
          </a:p>
          <a:p>
            <a:r>
              <a:rPr lang="sr-Latn-RS" dirty="0" smtClean="0"/>
              <a:t>Nakon ove faze neki SSU fajlovi su izmenjeni zbog izgleda stranica.</a:t>
            </a:r>
          </a:p>
          <a:p>
            <a:r>
              <a:rPr lang="sr-Latn-RS" dirty="0" smtClean="0"/>
              <a:t>Krajnja verzija projekta priložena je u folderu Faza5 implementacija/agroMerge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GitHab</a:t>
            </a:r>
            <a:r>
              <a:rPr lang="en-US" dirty="0" smtClean="0"/>
              <a:t>-u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frontend </a:t>
            </a:r>
            <a:r>
              <a:rPr lang="en-US" dirty="0" err="1" smtClean="0"/>
              <a:t>koristili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prototip</a:t>
            </a:r>
            <a:r>
              <a:rPr lang="en-US" dirty="0" smtClean="0"/>
              <a:t>, a </a:t>
            </a:r>
            <a:r>
              <a:rPr lang="sr-Latn-RS" dirty="0" smtClean="0"/>
              <a:t>za </a:t>
            </a:r>
            <a:r>
              <a:rPr lang="en-US" dirty="0" err="1" smtClean="0"/>
              <a:t>stilizaciju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zadu</a:t>
            </a:r>
            <a:r>
              <a:rPr lang="sr-Latn-RS" dirty="0" smtClean="0"/>
              <a:t>žen je Đorđe Arsić.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Modelovanje veb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Modelovanje veb aplikacije vršio je Strahinja Milošević uz individualne sastanke sa svakim od članova tima koji su mu detaljno predstavljali sve funkcije iz kontrolera i njihovu tačnu namenu.</a:t>
            </a:r>
          </a:p>
          <a:p>
            <a:r>
              <a:rPr lang="sr-Latn-RS" dirty="0" smtClean="0"/>
              <a:t>Ova faza nalazi se na GitHub-u u folderu Faza6-modelovanje.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Fazu</a:t>
            </a:r>
            <a:r>
              <a:rPr lang="en-US" dirty="0" smtClean="0"/>
              <a:t> </a:t>
            </a:r>
            <a:r>
              <a:rPr lang="en-US" dirty="0" err="1" smtClean="0"/>
              <a:t>testiranja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sr-Latn-RS" dirty="0" smtClean="0"/>
              <a:t>šili su svi članovi tima. Primenjeno je testiranje crnom kutijom.</a:t>
            </a:r>
          </a:p>
          <a:p>
            <a:r>
              <a:rPr lang="sr-Latn-RS" dirty="0" smtClean="0"/>
              <a:t>Tokom testiranja primećeni su određeni propusti u implementaciji koji su naknadno ispravljeni.</a:t>
            </a:r>
          </a:p>
          <a:p>
            <a:r>
              <a:rPr lang="sr-Latn-RS" dirty="0" smtClean="0"/>
              <a:t>Sve izmene su vidljive na GitHub-u, a testovi se nalaze u folderu Testiranje na GitHub-u.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Kroz ovaj projekat pored gradiva koje obuhvata predmet Principi softverskog inženjerstva, naučili smo kako jedan tim treba da funkcioniše i prevazilazi sve probleme na koje naiđe. Naučili smo dosta jedni od drugih i stekli dobru osnovu za buduće projekte.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111</TotalTime>
  <Words>637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 AgroMerge</vt:lpstr>
      <vt:lpstr>Predstavljanje i opis problema</vt:lpstr>
      <vt:lpstr>SSU dokumenti i prototip</vt:lpstr>
      <vt:lpstr>Formalna inspekcija</vt:lpstr>
      <vt:lpstr>Baza podataka</vt:lpstr>
      <vt:lpstr>Implementacija projekta</vt:lpstr>
      <vt:lpstr>Modelovanje veb aplikacije</vt:lpstr>
      <vt:lpstr>Testiranje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AgroMerge</dc:title>
  <dc:creator>ASUS</dc:creator>
  <cp:lastModifiedBy>ASUS</cp:lastModifiedBy>
  <cp:revision>12</cp:revision>
  <dcterms:created xsi:type="dcterms:W3CDTF">2022-06-09T12:08:35Z</dcterms:created>
  <dcterms:modified xsi:type="dcterms:W3CDTF">2022-06-10T14:42:50Z</dcterms:modified>
</cp:coreProperties>
</file>