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59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86FC-3AA9-4336-B67E-7491C725068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A08-B081-4460-A2F3-E00E0786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0440-1BC7-4352-BCF8-121C1F002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Double Transposition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821E-CAB0-4877-82B5-3B1C9E6A7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7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DBCF4-677F-4FE5-AEA6-20FC4D4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98" y="1721122"/>
            <a:ext cx="531719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zaključujemo</a:t>
            </a:r>
            <a:r>
              <a:rPr lang="en-US" dirty="0"/>
              <a:t> da je </a:t>
            </a:r>
            <a:r>
              <a:rPr lang="en-US" dirty="0" err="1"/>
              <a:t>ključ</a:t>
            </a:r>
            <a:r>
              <a:rPr lang="en-US" dirty="0"/>
              <a:t> za </a:t>
            </a:r>
            <a:r>
              <a:rPr lang="en-US" dirty="0" err="1"/>
              <a:t>permutaciju</a:t>
            </a:r>
            <a:r>
              <a:rPr lang="en-US" dirty="0"/>
              <a:t> po </a:t>
            </a:r>
            <a:r>
              <a:rPr lang="en-US" dirty="0" err="1"/>
              <a:t>kolonama</a:t>
            </a:r>
            <a:r>
              <a:rPr lang="en-US" dirty="0"/>
              <a:t>: 5, 3, 6, 2, 4, 7, 1. </a:t>
            </a:r>
          </a:p>
          <a:p>
            <a:r>
              <a:rPr lang="en-US" dirty="0"/>
              <a:t>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pronašli</a:t>
            </a:r>
            <a:r>
              <a:rPr lang="en-US" dirty="0"/>
              <a:t> </a:t>
            </a:r>
            <a:r>
              <a:rPr lang="en-US" dirty="0" err="1"/>
              <a:t>permutaciju</a:t>
            </a:r>
            <a:r>
              <a:rPr lang="en-US" dirty="0"/>
              <a:t> po </a:t>
            </a:r>
            <a:r>
              <a:rPr lang="en-US" dirty="0" err="1"/>
              <a:t>vrstama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građenja</a:t>
            </a:r>
            <a:r>
              <a:rPr lang="en-US" dirty="0"/>
              <a:t> </a:t>
            </a:r>
            <a:r>
              <a:rPr lang="en-US" dirty="0" err="1"/>
              <a:t>rečenice</a:t>
            </a:r>
            <a:r>
              <a:rPr lang="en-US" dirty="0"/>
              <a:t> u </a:t>
            </a:r>
            <a:r>
              <a:rPr lang="en-US" dirty="0" err="1"/>
              <a:t>srpskom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(primer –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je ’</a:t>
            </a:r>
            <a:r>
              <a:rPr lang="en-US" dirty="0" err="1"/>
              <a:t>nikadni</a:t>
            </a:r>
            <a:r>
              <a:rPr lang="en-US" dirty="0"/>
              <a:t>’, </a:t>
            </a:r>
            <a:r>
              <a:rPr lang="en-US" dirty="0" err="1"/>
              <a:t>zaključujemo</a:t>
            </a:r>
            <a:r>
              <a:rPr lang="en-US" dirty="0"/>
              <a:t> da za </a:t>
            </a:r>
            <a:r>
              <a:rPr lang="en-US" dirty="0" err="1"/>
              <a:t>njom</a:t>
            </a:r>
            <a:r>
              <a:rPr lang="en-US" dirty="0"/>
              <a:t> </a:t>
            </a:r>
            <a:r>
              <a:rPr lang="en-US" dirty="0" err="1"/>
              <a:t>sledi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’</a:t>
            </a:r>
            <a:r>
              <a:rPr lang="en-US" dirty="0" err="1"/>
              <a:t>jetacno</a:t>
            </a:r>
            <a:r>
              <a:rPr lang="en-US" dirty="0"/>
              <a:t>’ </a:t>
            </a:r>
            <a:r>
              <a:rPr lang="en-US" dirty="0" err="1"/>
              <a:t>itd</a:t>
            </a:r>
            <a:r>
              <a:rPr lang="en-US" dirty="0"/>
              <a:t>.)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da je </a:t>
            </a:r>
            <a:r>
              <a:rPr lang="en-US" dirty="0" err="1"/>
              <a:t>permutacija</a:t>
            </a:r>
            <a:r>
              <a:rPr lang="en-US" dirty="0"/>
              <a:t> po </a:t>
            </a:r>
            <a:r>
              <a:rPr lang="en-US" dirty="0" err="1"/>
              <a:t>vrstama</a:t>
            </a:r>
            <a:r>
              <a:rPr lang="en-US" dirty="0"/>
              <a:t>: 5, 4, 1, 6, 3,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AF775-C96C-4168-9B9E-FCAC30DE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07" y="2446814"/>
            <a:ext cx="3523093" cy="26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60019-BC51-4712-84B2-4DE370E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434101"/>
            <a:ext cx="7164336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Zadatak2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79707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04E082-134E-4C14-A28F-0236690E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9" y="2919937"/>
            <a:ext cx="8117919" cy="3341164"/>
          </a:xfrm>
        </p:spPr>
        <p:txBody>
          <a:bodyPr>
            <a:normAutofit/>
          </a:bodyPr>
          <a:lstStyle/>
          <a:p>
            <a:r>
              <a:rPr lang="en-US" sz="2400" dirty="0"/>
              <a:t>Double transposition“ </a:t>
            </a:r>
            <a:r>
              <a:rPr lang="en-US" sz="2400" dirty="0" err="1"/>
              <a:t>metodom</a:t>
            </a:r>
            <a:r>
              <a:rPr lang="en-US" sz="2400" dirty="0"/>
              <a:t> </a:t>
            </a:r>
            <a:r>
              <a:rPr lang="en-US" sz="2400" dirty="0" err="1"/>
              <a:t>kriptovana</a:t>
            </a:r>
            <a:r>
              <a:rPr lang="en-US" sz="2400" dirty="0"/>
              <a:t> je </a:t>
            </a:r>
            <a:r>
              <a:rPr lang="en-US" sz="2400" dirty="0" err="1"/>
              <a:t>rečenica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dobijen</a:t>
            </a:r>
            <a:r>
              <a:rPr lang="en-US" sz="2400" dirty="0"/>
              <a:t> je </a:t>
            </a:r>
            <a:r>
              <a:rPr lang="en-US" sz="2400" dirty="0" err="1"/>
              <a:t>sledeći</a:t>
            </a:r>
            <a:br>
              <a:rPr lang="en-US" sz="2400" dirty="0"/>
            </a:br>
            <a:r>
              <a:rPr lang="en-US" sz="2400" dirty="0" err="1"/>
              <a:t>rezultat</a:t>
            </a:r>
            <a:r>
              <a:rPr lang="en-US" sz="2400" dirty="0"/>
              <a:t>: </a:t>
            </a:r>
            <a:r>
              <a:rPr lang="en-US" sz="2400" b="1" dirty="0" err="1"/>
              <a:t>dgivianlgiasndejeibjrsiuliatniounvpanretps</a:t>
            </a:r>
            <a:r>
              <a:rPr lang="en-US" sz="2400" dirty="0"/>
              <a:t>. </a:t>
            </a:r>
            <a:r>
              <a:rPr lang="en-US" sz="2400" dirty="0" err="1"/>
              <a:t>Ako</a:t>
            </a:r>
            <a:r>
              <a:rPr lang="en-US" sz="2400" dirty="0"/>
              <a:t> se </a:t>
            </a:r>
            <a:r>
              <a:rPr lang="en-US" sz="2400" dirty="0" err="1"/>
              <a:t>zna</a:t>
            </a:r>
            <a:r>
              <a:rPr lang="en-US" sz="2400" dirty="0"/>
              <a:t> da je da je </a:t>
            </a:r>
            <a:r>
              <a:rPr lang="en-US" sz="2400" dirty="0" err="1"/>
              <a:t>sadržaj</a:t>
            </a:r>
            <a:r>
              <a:rPr lang="en-US" sz="2400" dirty="0"/>
              <a:t> </a:t>
            </a:r>
            <a:r>
              <a:rPr lang="en-US" sz="2400" dirty="0" err="1"/>
              <a:t>zadnje</a:t>
            </a:r>
            <a:r>
              <a:rPr lang="en-US" sz="2400" dirty="0"/>
              <a:t> </a:t>
            </a:r>
            <a:r>
              <a:rPr lang="en-US" sz="2400" dirty="0" err="1"/>
              <a:t>vrste</a:t>
            </a:r>
            <a:br>
              <a:rPr lang="en-US" sz="2400" dirty="0"/>
            </a:br>
            <a:r>
              <a:rPr lang="en-US" sz="2400" dirty="0"/>
              <a:t>pre </a:t>
            </a:r>
            <a:r>
              <a:rPr lang="en-US" sz="2400" dirty="0" err="1"/>
              <a:t>permutovanja</a:t>
            </a:r>
            <a:r>
              <a:rPr lang="en-US" sz="2400" dirty="0"/>
              <a:t> bio </a:t>
            </a:r>
            <a:r>
              <a:rPr lang="en-US" sz="2400" b="1" dirty="0"/>
              <a:t>signal </a:t>
            </a:r>
            <a:r>
              <a:rPr lang="en-US" sz="2400" dirty="0" err="1"/>
              <a:t>naći</a:t>
            </a:r>
            <a:r>
              <a:rPr lang="en-US" sz="2400" dirty="0"/>
              <a:t> </a:t>
            </a:r>
            <a:r>
              <a:rPr lang="en-US" sz="2400" dirty="0" err="1"/>
              <a:t>polaznu</a:t>
            </a:r>
            <a:r>
              <a:rPr lang="en-US" sz="2400" dirty="0"/>
              <a:t> </a:t>
            </a:r>
            <a:r>
              <a:rPr lang="en-US" sz="2400" dirty="0" err="1"/>
              <a:t>rečenicu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231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60019-BC51-4712-84B2-4DE370E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434101"/>
            <a:ext cx="7164336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Zadatak2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79707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04E082-134E-4C14-A28F-0236690E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9" y="2919937"/>
            <a:ext cx="4457393" cy="3341164"/>
          </a:xfrm>
        </p:spPr>
        <p:txBody>
          <a:bodyPr>
            <a:normAutofit/>
          </a:bodyPr>
          <a:lstStyle/>
          <a:p>
            <a:endParaRPr lang="en-US" sz="2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CC5B1-1F0F-46F2-9999-93A15B2A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93" y="2352001"/>
            <a:ext cx="3976316" cy="40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60019-BC51-4712-84B2-4DE370E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434101"/>
            <a:ext cx="7164336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Zadatak2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79707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04E082-134E-4C14-A28F-0236690E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29" y="5839097"/>
            <a:ext cx="8504780" cy="584802"/>
          </a:xfrm>
        </p:spPr>
        <p:txBody>
          <a:bodyPr>
            <a:noAutofit/>
          </a:bodyPr>
          <a:lstStyle/>
          <a:p>
            <a:r>
              <a:rPr lang="en-US" sz="2400" dirty="0" err="1"/>
              <a:t>Rečenica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je </a:t>
            </a:r>
            <a:r>
              <a:rPr lang="en-US" sz="2400" dirty="0" err="1"/>
              <a:t>kodirana</a:t>
            </a:r>
            <a:r>
              <a:rPr lang="en-US" sz="2400" dirty="0"/>
              <a:t> u original </a:t>
            </a:r>
            <a:r>
              <a:rPr lang="en-US" sz="2400" dirty="0" err="1"/>
              <a:t>glasi</a:t>
            </a:r>
            <a:r>
              <a:rPr lang="en-US" sz="2400" dirty="0"/>
              <a:t>: U </a:t>
            </a:r>
            <a:r>
              <a:rPr lang="en-US" sz="2400" dirty="0" err="1"/>
              <a:t>Srbiji</a:t>
            </a:r>
            <a:r>
              <a:rPr lang="en-US" sz="2400" dirty="0"/>
              <a:t> je </a:t>
            </a:r>
            <a:r>
              <a:rPr lang="en-US" sz="2400" dirty="0" err="1"/>
              <a:t>nedavno</a:t>
            </a:r>
            <a:r>
              <a:rPr lang="en-US" sz="2400" dirty="0"/>
              <a:t> </a:t>
            </a:r>
            <a:r>
              <a:rPr lang="en-US" sz="2400" dirty="0" err="1"/>
              <a:t>pusten</a:t>
            </a:r>
            <a:r>
              <a:rPr lang="en-US" sz="2400" dirty="0"/>
              <a:t> </a:t>
            </a:r>
            <a:r>
              <a:rPr lang="en-US" sz="2400" dirty="0" err="1"/>
              <a:t>pravi</a:t>
            </a:r>
            <a:r>
              <a:rPr lang="en-US" sz="2400" dirty="0"/>
              <a:t> </a:t>
            </a:r>
            <a:r>
              <a:rPr lang="en-US" sz="2400" dirty="0" err="1"/>
              <a:t>digitalni</a:t>
            </a:r>
            <a:r>
              <a:rPr lang="en-US" sz="2400" dirty="0"/>
              <a:t> signal.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F2585-8DB3-42A7-8AC0-4F888F81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8" y="2226436"/>
            <a:ext cx="3394431" cy="3472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4915F-D207-427B-850D-DF47E071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37" y="2226436"/>
            <a:ext cx="3534568" cy="3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D41437-0125-4840-8A07-5A52C65233CB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„Double transposition“ metodom kriptovana je rečenica i dobijen je sledeći</a:t>
            </a:r>
            <a:br>
              <a:rPr lang="en-US"/>
            </a:br>
            <a:r>
              <a:rPr lang="en-US"/>
              <a:t>rezultat: </a:t>
            </a:r>
            <a:r>
              <a:rPr lang="en-US" b="1"/>
              <a:t>ertduvjefrigajoikpkrtoaecjtniaidnknacpenot</a:t>
            </a:r>
            <a:r>
              <a:rPr lang="en-US"/>
              <a:t>. Ako se zna da je korišćena matrica</a:t>
            </a:r>
            <a:br>
              <a:rPr lang="en-US"/>
            </a:br>
            <a:r>
              <a:rPr lang="en-US"/>
              <a:t>dimenzija 7×6 i da je sadržaj prve vrste pre permutovanja bio </a:t>
            </a:r>
            <a:r>
              <a:rPr lang="en-US" b="1"/>
              <a:t>nikadni </a:t>
            </a:r>
            <a:r>
              <a:rPr lang="en-US"/>
              <a:t>naći polaznu rečenicu. 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3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9B9F6E-2735-43B9-9EB4-91928C6E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9236"/>
            <a:ext cx="9141489" cy="30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5016F-7F25-48D4-8713-763CB515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sadržaju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’</a:t>
            </a:r>
            <a:r>
              <a:rPr lang="en-US" dirty="0" err="1"/>
              <a:t>i</a:t>
            </a:r>
            <a:r>
              <a:rPr lang="en-US" dirty="0"/>
              <a:t>’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’n’,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zaključiti</a:t>
            </a:r>
            <a:r>
              <a:rPr lang="en-US" dirty="0"/>
              <a:t> </a:t>
            </a:r>
            <a:r>
              <a:rPr lang="en-US" dirty="0" err="1"/>
              <a:t>položaj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’a’, ’d’ </a:t>
            </a:r>
            <a:r>
              <a:rPr lang="en-US" dirty="0" err="1"/>
              <a:t>i</a:t>
            </a:r>
            <a:r>
              <a:rPr lang="en-US" dirty="0"/>
              <a:t> ’k’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E9AC6-6F51-43BD-BCF6-D93BBAB6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21173"/>
            <a:ext cx="3296110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CCD6C-DB11-480B-B043-BD53E4D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55" y="3221172"/>
            <a:ext cx="4284689" cy="26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A28CC5-9F68-4517-85EB-0E0E1D2F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05" y="1811369"/>
            <a:ext cx="2238687" cy="1819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DA356-79FE-4C41-99E4-5CF8C1D7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32" y="1778712"/>
            <a:ext cx="2276793" cy="187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FBEE0-5162-4D90-B6D7-FACDBCAB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5" y="4053964"/>
            <a:ext cx="2343477" cy="1895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7C096-14AE-4C06-92E1-5DD9E6C18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739" y="3995181"/>
            <a:ext cx="247684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55E4-1EC3-4DDB-B389-339AFF5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Zadatak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DBCF4-677F-4FE5-AEA6-20FC4D4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98" y="1721122"/>
            <a:ext cx="531719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zaključujemo</a:t>
            </a:r>
            <a:r>
              <a:rPr lang="en-US" dirty="0"/>
              <a:t> da je </a:t>
            </a:r>
            <a:r>
              <a:rPr lang="en-US" dirty="0" err="1"/>
              <a:t>ključ</a:t>
            </a:r>
            <a:r>
              <a:rPr lang="en-US" dirty="0"/>
              <a:t> za </a:t>
            </a:r>
            <a:r>
              <a:rPr lang="en-US" dirty="0" err="1"/>
              <a:t>permutaciju</a:t>
            </a:r>
            <a:r>
              <a:rPr lang="en-US" dirty="0"/>
              <a:t> po </a:t>
            </a:r>
            <a:r>
              <a:rPr lang="en-US" dirty="0" err="1"/>
              <a:t>kolonama</a:t>
            </a:r>
            <a:r>
              <a:rPr lang="en-US" dirty="0"/>
              <a:t>: 5, 3, 6, 2, 4, 7, 1. </a:t>
            </a:r>
          </a:p>
          <a:p>
            <a:r>
              <a:rPr lang="en-US" dirty="0"/>
              <a:t>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pronašli</a:t>
            </a:r>
            <a:r>
              <a:rPr lang="en-US" dirty="0"/>
              <a:t> </a:t>
            </a:r>
            <a:r>
              <a:rPr lang="en-US" dirty="0" err="1"/>
              <a:t>permutaciju</a:t>
            </a:r>
            <a:r>
              <a:rPr lang="en-US" dirty="0"/>
              <a:t> po </a:t>
            </a:r>
            <a:r>
              <a:rPr lang="en-US" dirty="0" err="1"/>
              <a:t>vrstama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građenja</a:t>
            </a:r>
            <a:r>
              <a:rPr lang="en-US" dirty="0"/>
              <a:t> </a:t>
            </a:r>
            <a:r>
              <a:rPr lang="en-US" dirty="0" err="1"/>
              <a:t>rečenice</a:t>
            </a:r>
            <a:r>
              <a:rPr lang="en-US" dirty="0"/>
              <a:t> u </a:t>
            </a:r>
            <a:r>
              <a:rPr lang="en-US" dirty="0" err="1"/>
              <a:t>srpskom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(primer –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je ’</a:t>
            </a:r>
            <a:r>
              <a:rPr lang="en-US" dirty="0" err="1"/>
              <a:t>nikadni</a:t>
            </a:r>
            <a:r>
              <a:rPr lang="en-US" dirty="0"/>
              <a:t>’, </a:t>
            </a:r>
            <a:r>
              <a:rPr lang="en-US" dirty="0" err="1"/>
              <a:t>zaključujemo</a:t>
            </a:r>
            <a:r>
              <a:rPr lang="en-US" dirty="0"/>
              <a:t> da za </a:t>
            </a:r>
            <a:r>
              <a:rPr lang="en-US" dirty="0" err="1"/>
              <a:t>njom</a:t>
            </a:r>
            <a:r>
              <a:rPr lang="en-US" dirty="0"/>
              <a:t> </a:t>
            </a:r>
            <a:r>
              <a:rPr lang="en-US" dirty="0" err="1"/>
              <a:t>sledi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’</a:t>
            </a:r>
            <a:r>
              <a:rPr lang="en-US" dirty="0" err="1"/>
              <a:t>jetacno</a:t>
            </a:r>
            <a:r>
              <a:rPr lang="en-US" dirty="0"/>
              <a:t>’ </a:t>
            </a:r>
            <a:r>
              <a:rPr lang="en-US" dirty="0" err="1"/>
              <a:t>itd</a:t>
            </a:r>
            <a:r>
              <a:rPr lang="en-US" dirty="0"/>
              <a:t>.)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da je </a:t>
            </a:r>
            <a:r>
              <a:rPr lang="en-US" dirty="0" err="1"/>
              <a:t>permutacija</a:t>
            </a:r>
            <a:r>
              <a:rPr lang="en-US" dirty="0"/>
              <a:t> po </a:t>
            </a:r>
            <a:r>
              <a:rPr lang="en-US" dirty="0" err="1"/>
              <a:t>vrstama</a:t>
            </a:r>
            <a:r>
              <a:rPr lang="en-US" dirty="0"/>
              <a:t>: 5, 4, 1, 6, 3,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AF775-C96C-4168-9B9E-FCAC30DE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07" y="2446814"/>
            <a:ext cx="3523093" cy="26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Double Transposition</vt:lpstr>
      <vt:lpstr>Zadatak2</vt:lpstr>
      <vt:lpstr>Zadatak2</vt:lpstr>
      <vt:lpstr>Zadatak2</vt:lpstr>
      <vt:lpstr>Zadatak 1</vt:lpstr>
      <vt:lpstr>Zadatak 1</vt:lpstr>
      <vt:lpstr>Zadatak 1</vt:lpstr>
      <vt:lpstr>Zadatak 1</vt:lpstr>
      <vt:lpstr>Zadatak 1</vt:lpstr>
      <vt:lpstr>Zadatak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Transposition</dc:title>
  <dc:creator>Petar Rajkovic</dc:creator>
  <cp:lastModifiedBy>Petar Rajkovic</cp:lastModifiedBy>
  <cp:revision>3</cp:revision>
  <dcterms:created xsi:type="dcterms:W3CDTF">2019-10-12T18:17:55Z</dcterms:created>
  <dcterms:modified xsi:type="dcterms:W3CDTF">2019-10-12T18:26:22Z</dcterms:modified>
</cp:coreProperties>
</file>