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23DF6-BCC7-4C9D-AB73-1A352E61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01AE4C-DAD0-4907-8EF3-6E9E1C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E9324-0CC9-42FE-9532-07A1E0BF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60-29B6-48DD-A24D-5E08D99C65D2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7FA9D5-5F81-4E05-A3AD-302943B4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51F57-685C-439E-90C1-1C24AE83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CF7-C759-4C7E-8FB1-A73B22985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4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9A08E-0D52-4249-A2DD-7C0D2481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D8953E-63B9-4C9A-8C69-C41241A79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94FC6A-0323-4D2E-9050-087CD7D9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60-29B6-48DD-A24D-5E08D99C65D2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550AD1-3EE3-4478-B489-A6B00416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DA98C-171A-498D-8819-9E699984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CF7-C759-4C7E-8FB1-A73B22985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6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03651C-B04F-43C5-B584-F94F34E54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EB4278-10CC-4516-98F8-704C8EE29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180EC7-ADBD-4814-B6DF-2565FD50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60-29B6-48DD-A24D-5E08D99C65D2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E606C-A612-4280-98CB-0699A398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DD3A1-E153-4E91-A09F-BA79452D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CF7-C759-4C7E-8FB1-A73B22985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1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6EF4D-6CC9-446A-9DBA-69B1591D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23FDC-AA14-46E3-9F19-805D6FDB6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BD7DC-9CA5-49A2-BF5D-0F22AE5A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60-29B6-48DD-A24D-5E08D99C65D2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6B16DC-8ABE-4CED-A733-2E5E308A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15B71-CF0D-48C3-8105-B3525157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CF7-C759-4C7E-8FB1-A73B22985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32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06342-DBBB-4C98-BF59-2623D6CD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499A8C-BE47-4AE0-A778-6BE1A179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15E08-F769-42DD-BE98-AA130ABF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60-29B6-48DD-A24D-5E08D99C65D2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7FB2CF-ACF9-4C9E-BDAC-AF06E2A9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4EC55-20DC-40B0-955D-0D7F8BBC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CF7-C759-4C7E-8FB1-A73B22985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15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D6468-9317-4A8A-B17A-E9D370A1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41644E-FDC3-4EB1-815B-5DF0B0E98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992E1D-68CB-4A89-A5CB-E79460CC8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3EB8CA-9307-4C5C-9130-1FDEC0BC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60-29B6-48DD-A24D-5E08D99C65D2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5906C5-51F3-4145-B8F8-BC4325E5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715F6-A864-4A57-B878-55E85450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CF7-C759-4C7E-8FB1-A73B22985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71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93EBA-27C7-4656-AB34-9127A9F1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95FC72-5C3A-4FCE-A102-0DF79049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8E95E9-E569-4EE9-8578-349AEB7C7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0ADACC-DC12-4253-B30A-AA0FAB2F3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5E2880-820F-48FA-8E30-876B3E770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D7B85E-EFC0-4303-8FCC-9293762B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60-29B6-48DD-A24D-5E08D99C65D2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4B7B93-E212-479C-8955-FEC86C2F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126E4C-D68E-4779-A125-EC7514E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CF7-C759-4C7E-8FB1-A73B22985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8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A4E91-9576-4D50-9BED-1E6A2BB1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4D6F03-3DCD-4486-B9EC-5CA6F737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60-29B6-48DD-A24D-5E08D99C65D2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E64135-D889-4075-B18F-63C357D2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7876CF-B628-44F6-8A54-AC639D85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CF7-C759-4C7E-8FB1-A73B22985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11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6D0254-1A25-49A2-B07A-6F42462A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60-29B6-48DD-A24D-5E08D99C65D2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4A3483-5686-4F1D-8C1A-C72C52D3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5F89CF-B2AD-4D9A-9BA1-DD1A3BC8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CF7-C759-4C7E-8FB1-A73B22985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7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CD245-2179-4820-BD4A-4D707841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16579-225F-4A81-8FCD-0994AF80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CFC89-4E38-41DB-BAE5-2F50FFC3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A3EE56-C0E2-4F81-8728-80BBF80A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60-29B6-48DD-A24D-5E08D99C65D2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9C0866-327D-4C63-8D59-4CB2EF71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B0C79D-D1E4-420C-BA3B-60D0AB04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CF7-C759-4C7E-8FB1-A73B22985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80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C8C65-EE2D-4A70-B0F3-A444AF82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4AFF88-D59A-4A55-9417-0837FF719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0BAC77-C326-4312-9A47-E668A516F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BB32C0-DD90-480B-B4F4-3E7EFA2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A60-29B6-48DD-A24D-5E08D99C65D2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8FF2E3-5FAF-4C96-B1FC-3CC2996D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8E903-7015-464A-B9F1-B052416D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1CF7-C759-4C7E-8FB1-A73B22985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2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4C84AD-719B-47A0-80B6-AFB14658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A74AAD-05F3-4C43-9A57-3FF6DFF9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D8DCAF-B441-459D-B6E6-0665F31F8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7A60-29B6-48DD-A24D-5E08D99C65D2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240AD-BF78-4706-9CD2-0A984216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2A71F1-9470-4730-BA0D-C4BEF66BC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C1CF7-C759-4C7E-8FB1-A73B22985F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38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9D217E6-B7D8-43C2-AFC6-4039A90A5330}"/>
              </a:ext>
            </a:extLst>
          </p:cNvPr>
          <p:cNvGrpSpPr/>
          <p:nvPr/>
        </p:nvGrpSpPr>
        <p:grpSpPr>
          <a:xfrm>
            <a:off x="1548882" y="1399592"/>
            <a:ext cx="2340256" cy="2340256"/>
            <a:chOff x="1548882" y="1399592"/>
            <a:chExt cx="2880000" cy="2880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8DC8265-5534-45FD-89FB-32624D4E3F7D}"/>
                </a:ext>
              </a:extLst>
            </p:cNvPr>
            <p:cNvSpPr/>
            <p:nvPr/>
          </p:nvSpPr>
          <p:spPr>
            <a:xfrm>
              <a:off x="1548882" y="1399592"/>
              <a:ext cx="2880000" cy="2880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35D6A86F-AFD7-499A-99EE-556588958D25}"/>
                </a:ext>
              </a:extLst>
            </p:cNvPr>
            <p:cNvCxnSpPr/>
            <p:nvPr/>
          </p:nvCxnSpPr>
          <p:spPr>
            <a:xfrm>
              <a:off x="1548882" y="139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33EF2C5B-CBE2-49DF-A567-6AB4F3A6EDB0}"/>
                </a:ext>
              </a:extLst>
            </p:cNvPr>
            <p:cNvCxnSpPr/>
            <p:nvPr/>
          </p:nvCxnSpPr>
          <p:spPr>
            <a:xfrm>
              <a:off x="1548882" y="175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134F05DD-B3D9-4E63-AA8F-E01131F57D93}"/>
                </a:ext>
              </a:extLst>
            </p:cNvPr>
            <p:cNvCxnSpPr/>
            <p:nvPr/>
          </p:nvCxnSpPr>
          <p:spPr>
            <a:xfrm>
              <a:off x="1548882" y="247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F11590E-8298-49F8-A931-5E9C112F9AB6}"/>
                </a:ext>
              </a:extLst>
            </p:cNvPr>
            <p:cNvCxnSpPr/>
            <p:nvPr/>
          </p:nvCxnSpPr>
          <p:spPr>
            <a:xfrm>
              <a:off x="1548882" y="319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17940FB5-E988-480B-A475-6C1B397424C6}"/>
                </a:ext>
              </a:extLst>
            </p:cNvPr>
            <p:cNvCxnSpPr/>
            <p:nvPr/>
          </p:nvCxnSpPr>
          <p:spPr>
            <a:xfrm>
              <a:off x="1548882" y="355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5E422295-9A39-4A41-BCC8-3325D04F914C}"/>
                </a:ext>
              </a:extLst>
            </p:cNvPr>
            <p:cNvCxnSpPr/>
            <p:nvPr/>
          </p:nvCxnSpPr>
          <p:spPr>
            <a:xfrm>
              <a:off x="1548882" y="391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CED6FD6-C5C6-4418-981D-4C79EAF01571}"/>
                </a:ext>
              </a:extLst>
            </p:cNvPr>
            <p:cNvCxnSpPr/>
            <p:nvPr/>
          </p:nvCxnSpPr>
          <p:spPr>
            <a:xfrm>
              <a:off x="1548882" y="427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2F73CAB-361F-47DB-80D3-C54ECA9256F0}"/>
                </a:ext>
              </a:extLst>
            </p:cNvPr>
            <p:cNvCxnSpPr/>
            <p:nvPr/>
          </p:nvCxnSpPr>
          <p:spPr>
            <a:xfrm>
              <a:off x="1548882" y="211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2251B8A3-3F99-414C-BB92-F8ACF3AC8937}"/>
                </a:ext>
              </a:extLst>
            </p:cNvPr>
            <p:cNvCxnSpPr/>
            <p:nvPr/>
          </p:nvCxnSpPr>
          <p:spPr>
            <a:xfrm>
              <a:off x="1548882" y="283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11468503-F00F-4F61-A02F-2DB1C353377B}"/>
                </a:ext>
              </a:extLst>
            </p:cNvPr>
            <p:cNvGrpSpPr/>
            <p:nvPr/>
          </p:nvGrpSpPr>
          <p:grpSpPr>
            <a:xfrm rot="16200000">
              <a:off x="1548882" y="1399592"/>
              <a:ext cx="2880000" cy="2880000"/>
              <a:chOff x="1701282" y="1551992"/>
              <a:chExt cx="2880000" cy="2880000"/>
            </a:xfrm>
          </p:grpSpPr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42E603C4-F624-4546-A6D9-0E8434E63A12}"/>
                  </a:ext>
                </a:extLst>
              </p:cNvPr>
              <p:cNvCxnSpPr/>
              <p:nvPr/>
            </p:nvCxnSpPr>
            <p:spPr>
              <a:xfrm>
                <a:off x="1701282" y="155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2B3C36E5-4F78-4092-BDAB-3540FDDB4E84}"/>
                  </a:ext>
                </a:extLst>
              </p:cNvPr>
              <p:cNvCxnSpPr/>
              <p:nvPr/>
            </p:nvCxnSpPr>
            <p:spPr>
              <a:xfrm>
                <a:off x="1701282" y="191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AD80CC5A-99FD-449D-AA28-373793113EF0}"/>
                  </a:ext>
                </a:extLst>
              </p:cNvPr>
              <p:cNvCxnSpPr/>
              <p:nvPr/>
            </p:nvCxnSpPr>
            <p:spPr>
              <a:xfrm>
                <a:off x="1701282" y="263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541E70D6-1E79-40E9-B3B3-5D6561A5D5C0}"/>
                  </a:ext>
                </a:extLst>
              </p:cNvPr>
              <p:cNvCxnSpPr/>
              <p:nvPr/>
            </p:nvCxnSpPr>
            <p:spPr>
              <a:xfrm>
                <a:off x="1701282" y="335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60F824DF-DE71-4F88-A1DE-B5A4377F2347}"/>
                  </a:ext>
                </a:extLst>
              </p:cNvPr>
              <p:cNvCxnSpPr/>
              <p:nvPr/>
            </p:nvCxnSpPr>
            <p:spPr>
              <a:xfrm>
                <a:off x="1701282" y="371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5F0F7C1E-1654-434B-AC4D-9D99FA3F1585}"/>
                  </a:ext>
                </a:extLst>
              </p:cNvPr>
              <p:cNvCxnSpPr/>
              <p:nvPr/>
            </p:nvCxnSpPr>
            <p:spPr>
              <a:xfrm>
                <a:off x="1701282" y="407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79CA8C4D-178C-476B-BD2E-05492815A751}"/>
                  </a:ext>
                </a:extLst>
              </p:cNvPr>
              <p:cNvCxnSpPr/>
              <p:nvPr/>
            </p:nvCxnSpPr>
            <p:spPr>
              <a:xfrm>
                <a:off x="1701282" y="443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30727E8A-84D2-49B4-B116-DB20E25C3834}"/>
                  </a:ext>
                </a:extLst>
              </p:cNvPr>
              <p:cNvCxnSpPr/>
              <p:nvPr/>
            </p:nvCxnSpPr>
            <p:spPr>
              <a:xfrm>
                <a:off x="1701282" y="227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EC3CE08B-657B-4484-ABFA-DF3A3B3A7623}"/>
                  </a:ext>
                </a:extLst>
              </p:cNvPr>
              <p:cNvCxnSpPr/>
              <p:nvPr/>
            </p:nvCxnSpPr>
            <p:spPr>
              <a:xfrm>
                <a:off x="1701282" y="299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4875905-2FD8-4EF1-954B-8A00A05B19FA}"/>
              </a:ext>
            </a:extLst>
          </p:cNvPr>
          <p:cNvGrpSpPr/>
          <p:nvPr/>
        </p:nvGrpSpPr>
        <p:grpSpPr>
          <a:xfrm>
            <a:off x="4565780" y="1395292"/>
            <a:ext cx="2340256" cy="2340256"/>
            <a:chOff x="1548882" y="1399592"/>
            <a:chExt cx="2880000" cy="2880000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02DFF36B-0F81-4566-8EC3-959E9FBA2BFC}"/>
                </a:ext>
              </a:extLst>
            </p:cNvPr>
            <p:cNvSpPr/>
            <p:nvPr/>
          </p:nvSpPr>
          <p:spPr>
            <a:xfrm>
              <a:off x="1548882" y="1399592"/>
              <a:ext cx="2880000" cy="28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EAED024-E8C0-4600-981A-58433454EFEC}"/>
                </a:ext>
              </a:extLst>
            </p:cNvPr>
            <p:cNvCxnSpPr/>
            <p:nvPr/>
          </p:nvCxnSpPr>
          <p:spPr>
            <a:xfrm>
              <a:off x="1548882" y="139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FA35A77-843F-4ED4-B775-1FE37E6C8F15}"/>
                </a:ext>
              </a:extLst>
            </p:cNvPr>
            <p:cNvCxnSpPr/>
            <p:nvPr/>
          </p:nvCxnSpPr>
          <p:spPr>
            <a:xfrm>
              <a:off x="1548882" y="175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5416E82A-5614-4935-88AA-C8AD6AED1C08}"/>
                </a:ext>
              </a:extLst>
            </p:cNvPr>
            <p:cNvCxnSpPr/>
            <p:nvPr/>
          </p:nvCxnSpPr>
          <p:spPr>
            <a:xfrm>
              <a:off x="1548882" y="247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2C95DD4-8853-452C-ABFE-1004222E7CFA}"/>
                </a:ext>
              </a:extLst>
            </p:cNvPr>
            <p:cNvCxnSpPr/>
            <p:nvPr/>
          </p:nvCxnSpPr>
          <p:spPr>
            <a:xfrm>
              <a:off x="1548882" y="319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205E8D9-8A91-4C83-A3AB-22C241306863}"/>
                </a:ext>
              </a:extLst>
            </p:cNvPr>
            <p:cNvCxnSpPr/>
            <p:nvPr/>
          </p:nvCxnSpPr>
          <p:spPr>
            <a:xfrm>
              <a:off x="1548882" y="355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940FB6E2-3C44-4193-B9AB-1C003094E8D2}"/>
                </a:ext>
              </a:extLst>
            </p:cNvPr>
            <p:cNvCxnSpPr/>
            <p:nvPr/>
          </p:nvCxnSpPr>
          <p:spPr>
            <a:xfrm>
              <a:off x="1548882" y="391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DB2E70F5-A076-4C0F-BA1D-1343FA9CE730}"/>
                </a:ext>
              </a:extLst>
            </p:cNvPr>
            <p:cNvCxnSpPr/>
            <p:nvPr/>
          </p:nvCxnSpPr>
          <p:spPr>
            <a:xfrm>
              <a:off x="1548882" y="427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1348E4A0-2765-4961-8C36-18A26D09B921}"/>
                </a:ext>
              </a:extLst>
            </p:cNvPr>
            <p:cNvCxnSpPr/>
            <p:nvPr/>
          </p:nvCxnSpPr>
          <p:spPr>
            <a:xfrm>
              <a:off x="1548882" y="211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D91D994B-26B7-4F36-8810-E2496772CDDF}"/>
                </a:ext>
              </a:extLst>
            </p:cNvPr>
            <p:cNvCxnSpPr/>
            <p:nvPr/>
          </p:nvCxnSpPr>
          <p:spPr>
            <a:xfrm>
              <a:off x="1548882" y="2839592"/>
              <a:ext cx="288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326BB740-12D1-409B-A787-BE2EC6DAF442}"/>
                </a:ext>
              </a:extLst>
            </p:cNvPr>
            <p:cNvGrpSpPr/>
            <p:nvPr/>
          </p:nvGrpSpPr>
          <p:grpSpPr>
            <a:xfrm rot="16200000">
              <a:off x="1548882" y="1399592"/>
              <a:ext cx="2880000" cy="2880000"/>
              <a:chOff x="1701282" y="1551992"/>
              <a:chExt cx="2880000" cy="2880000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5FE08AAD-AC89-4486-9B59-3FE752B054CA}"/>
                  </a:ext>
                </a:extLst>
              </p:cNvPr>
              <p:cNvCxnSpPr/>
              <p:nvPr/>
            </p:nvCxnSpPr>
            <p:spPr>
              <a:xfrm>
                <a:off x="1701282" y="155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D1EA7789-E440-4E1E-A9B0-6CA0E9EED597}"/>
                  </a:ext>
                </a:extLst>
              </p:cNvPr>
              <p:cNvCxnSpPr/>
              <p:nvPr/>
            </p:nvCxnSpPr>
            <p:spPr>
              <a:xfrm>
                <a:off x="1701282" y="191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F3F0936A-B752-488D-BEC5-347DB269D4B9}"/>
                  </a:ext>
                </a:extLst>
              </p:cNvPr>
              <p:cNvCxnSpPr/>
              <p:nvPr/>
            </p:nvCxnSpPr>
            <p:spPr>
              <a:xfrm>
                <a:off x="1701282" y="263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77997593-269E-441B-AD42-18A0FB690FDB}"/>
                  </a:ext>
                </a:extLst>
              </p:cNvPr>
              <p:cNvCxnSpPr/>
              <p:nvPr/>
            </p:nvCxnSpPr>
            <p:spPr>
              <a:xfrm>
                <a:off x="1701282" y="335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47143E92-839C-41EA-AC7E-6AFD3FE2DAF5}"/>
                  </a:ext>
                </a:extLst>
              </p:cNvPr>
              <p:cNvCxnSpPr/>
              <p:nvPr/>
            </p:nvCxnSpPr>
            <p:spPr>
              <a:xfrm>
                <a:off x="1701282" y="371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1A2604C0-8B74-4D7B-A9DC-095BCB79A79C}"/>
                  </a:ext>
                </a:extLst>
              </p:cNvPr>
              <p:cNvCxnSpPr/>
              <p:nvPr/>
            </p:nvCxnSpPr>
            <p:spPr>
              <a:xfrm>
                <a:off x="1701282" y="407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53E68C71-7388-4B75-86A5-8C525010A5A0}"/>
                  </a:ext>
                </a:extLst>
              </p:cNvPr>
              <p:cNvCxnSpPr/>
              <p:nvPr/>
            </p:nvCxnSpPr>
            <p:spPr>
              <a:xfrm>
                <a:off x="1701282" y="443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A6E45C7C-2191-425B-8E90-6B00606A50F0}"/>
                  </a:ext>
                </a:extLst>
              </p:cNvPr>
              <p:cNvCxnSpPr/>
              <p:nvPr/>
            </p:nvCxnSpPr>
            <p:spPr>
              <a:xfrm>
                <a:off x="1701282" y="227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2F86FFD5-3D64-44BB-B359-AE945AFB4505}"/>
                  </a:ext>
                </a:extLst>
              </p:cNvPr>
              <p:cNvCxnSpPr/>
              <p:nvPr/>
            </p:nvCxnSpPr>
            <p:spPr>
              <a:xfrm>
                <a:off x="1701282" y="2991992"/>
                <a:ext cx="28800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2B2E2980-F602-42E1-B9CE-AD2D309AEC0E}"/>
              </a:ext>
            </a:extLst>
          </p:cNvPr>
          <p:cNvGrpSpPr/>
          <p:nvPr/>
        </p:nvGrpSpPr>
        <p:grpSpPr>
          <a:xfrm>
            <a:off x="7582677" y="1395292"/>
            <a:ext cx="2340256" cy="2340256"/>
            <a:chOff x="1548882" y="1399592"/>
            <a:chExt cx="2880000" cy="2880000"/>
          </a:xfrm>
          <a:pattFill prst="dkDn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98BFDEDB-DF10-48F9-9183-376DE8A83747}"/>
                </a:ext>
              </a:extLst>
            </p:cNvPr>
            <p:cNvSpPr/>
            <p:nvPr/>
          </p:nvSpPr>
          <p:spPr>
            <a:xfrm>
              <a:off x="1548882" y="1399592"/>
              <a:ext cx="2880000" cy="28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6B8814ED-CC31-49C2-87EF-FA86AFB148FE}"/>
                </a:ext>
              </a:extLst>
            </p:cNvPr>
            <p:cNvCxnSpPr/>
            <p:nvPr/>
          </p:nvCxnSpPr>
          <p:spPr>
            <a:xfrm>
              <a:off x="1548882" y="1399592"/>
              <a:ext cx="288000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DDBD8BD7-ADE5-4253-87C6-B9E5B69298FE}"/>
                </a:ext>
              </a:extLst>
            </p:cNvPr>
            <p:cNvCxnSpPr/>
            <p:nvPr/>
          </p:nvCxnSpPr>
          <p:spPr>
            <a:xfrm>
              <a:off x="1548882" y="1759592"/>
              <a:ext cx="288000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2313D010-7539-4C74-872D-D6BBC22AEC7D}"/>
                </a:ext>
              </a:extLst>
            </p:cNvPr>
            <p:cNvCxnSpPr/>
            <p:nvPr/>
          </p:nvCxnSpPr>
          <p:spPr>
            <a:xfrm>
              <a:off x="1548882" y="2479592"/>
              <a:ext cx="288000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BC8D5B4-35FE-4B52-B827-020A99A6E6AB}"/>
                </a:ext>
              </a:extLst>
            </p:cNvPr>
            <p:cNvCxnSpPr/>
            <p:nvPr/>
          </p:nvCxnSpPr>
          <p:spPr>
            <a:xfrm>
              <a:off x="1548882" y="3199592"/>
              <a:ext cx="288000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1CFCCE79-887E-4C3D-8E52-7F63EEBE0A7D}"/>
                </a:ext>
              </a:extLst>
            </p:cNvPr>
            <p:cNvCxnSpPr/>
            <p:nvPr/>
          </p:nvCxnSpPr>
          <p:spPr>
            <a:xfrm>
              <a:off x="1548882" y="3559592"/>
              <a:ext cx="288000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662F8D29-D471-4DE4-8878-E67555608207}"/>
                </a:ext>
              </a:extLst>
            </p:cNvPr>
            <p:cNvCxnSpPr/>
            <p:nvPr/>
          </p:nvCxnSpPr>
          <p:spPr>
            <a:xfrm>
              <a:off x="1548882" y="3919592"/>
              <a:ext cx="288000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327EE95B-3337-4EC9-AE52-C217DEEBFDB2}"/>
                </a:ext>
              </a:extLst>
            </p:cNvPr>
            <p:cNvCxnSpPr/>
            <p:nvPr/>
          </p:nvCxnSpPr>
          <p:spPr>
            <a:xfrm>
              <a:off x="1548882" y="4279592"/>
              <a:ext cx="288000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9A96A687-338E-43A4-850B-7FBAC4C8EDBD}"/>
                </a:ext>
              </a:extLst>
            </p:cNvPr>
            <p:cNvCxnSpPr/>
            <p:nvPr/>
          </p:nvCxnSpPr>
          <p:spPr>
            <a:xfrm>
              <a:off x="1548882" y="2119592"/>
              <a:ext cx="288000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8034D56-BAE2-4BA4-8047-5ABE25E59CDE}"/>
                </a:ext>
              </a:extLst>
            </p:cNvPr>
            <p:cNvCxnSpPr/>
            <p:nvPr/>
          </p:nvCxnSpPr>
          <p:spPr>
            <a:xfrm>
              <a:off x="1548882" y="2839592"/>
              <a:ext cx="288000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77C12516-90DB-478B-B969-B9C300D08AF7}"/>
                </a:ext>
              </a:extLst>
            </p:cNvPr>
            <p:cNvGrpSpPr/>
            <p:nvPr/>
          </p:nvGrpSpPr>
          <p:grpSpPr>
            <a:xfrm rot="16200000">
              <a:off x="1548882" y="1399592"/>
              <a:ext cx="2880000" cy="2880000"/>
              <a:chOff x="1701282" y="1551992"/>
              <a:chExt cx="2880000" cy="2880000"/>
            </a:xfrm>
            <a:grpFill/>
          </p:grpSpPr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F8104761-7335-4E81-9E23-9883B0EA67BF}"/>
                  </a:ext>
                </a:extLst>
              </p:cNvPr>
              <p:cNvCxnSpPr/>
              <p:nvPr/>
            </p:nvCxnSpPr>
            <p:spPr>
              <a:xfrm>
                <a:off x="1701282" y="1551992"/>
                <a:ext cx="288000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6A998504-FBAF-4D95-AD2D-24FF96B7C3D8}"/>
                  </a:ext>
                </a:extLst>
              </p:cNvPr>
              <p:cNvCxnSpPr/>
              <p:nvPr/>
            </p:nvCxnSpPr>
            <p:spPr>
              <a:xfrm>
                <a:off x="1701282" y="1911992"/>
                <a:ext cx="288000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38315979-7A5A-4B95-A296-74001CAF8E2B}"/>
                  </a:ext>
                </a:extLst>
              </p:cNvPr>
              <p:cNvCxnSpPr/>
              <p:nvPr/>
            </p:nvCxnSpPr>
            <p:spPr>
              <a:xfrm>
                <a:off x="1701282" y="2631992"/>
                <a:ext cx="288000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425187FE-F7BB-4C21-93DA-F00389F5A40A}"/>
                  </a:ext>
                </a:extLst>
              </p:cNvPr>
              <p:cNvCxnSpPr/>
              <p:nvPr/>
            </p:nvCxnSpPr>
            <p:spPr>
              <a:xfrm>
                <a:off x="1701282" y="3351992"/>
                <a:ext cx="288000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3F50D193-DC83-4FD4-BBF5-B009E93212F4}"/>
                  </a:ext>
                </a:extLst>
              </p:cNvPr>
              <p:cNvCxnSpPr/>
              <p:nvPr/>
            </p:nvCxnSpPr>
            <p:spPr>
              <a:xfrm>
                <a:off x="1701282" y="3711992"/>
                <a:ext cx="288000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96FBD16B-50F1-440D-9789-41E5A20C52E9}"/>
                  </a:ext>
                </a:extLst>
              </p:cNvPr>
              <p:cNvCxnSpPr/>
              <p:nvPr/>
            </p:nvCxnSpPr>
            <p:spPr>
              <a:xfrm>
                <a:off x="1701282" y="4071992"/>
                <a:ext cx="288000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915DD94F-A912-4082-99C0-389B6E2C02EC}"/>
                  </a:ext>
                </a:extLst>
              </p:cNvPr>
              <p:cNvCxnSpPr/>
              <p:nvPr/>
            </p:nvCxnSpPr>
            <p:spPr>
              <a:xfrm>
                <a:off x="1701282" y="4431992"/>
                <a:ext cx="288000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C067F7CC-15D1-429A-9673-CFB9E4767385}"/>
                  </a:ext>
                </a:extLst>
              </p:cNvPr>
              <p:cNvCxnSpPr/>
              <p:nvPr/>
            </p:nvCxnSpPr>
            <p:spPr>
              <a:xfrm>
                <a:off x="1701282" y="2271992"/>
                <a:ext cx="288000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86F88A62-04A7-4BE1-8561-362E03F6B0F9}"/>
                  </a:ext>
                </a:extLst>
              </p:cNvPr>
              <p:cNvCxnSpPr/>
              <p:nvPr/>
            </p:nvCxnSpPr>
            <p:spPr>
              <a:xfrm>
                <a:off x="1701282" y="2991992"/>
                <a:ext cx="288000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Grafik 2" descr="Balkendiagramm mit Aufwärtstrend">
            <a:extLst>
              <a:ext uri="{FF2B5EF4-FFF2-40B4-BE49-F238E27FC236}">
                <a16:creationId xmlns:a16="http://schemas.microsoft.com/office/drawing/2014/main" id="{FA8B7D7D-6829-409E-9B89-761199B9D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4658" y="1627273"/>
            <a:ext cx="1876294" cy="1876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afik 14" descr="Zahnräder">
            <a:extLst>
              <a:ext uri="{FF2B5EF4-FFF2-40B4-BE49-F238E27FC236}">
                <a16:creationId xmlns:a16="http://schemas.microsoft.com/office/drawing/2014/main" id="{17139883-51B4-437E-887E-B0C4EE218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0863" y="1631573"/>
            <a:ext cx="1876294" cy="1876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fik 16" descr="Messgerät">
            <a:extLst>
              <a:ext uri="{FF2B5EF4-FFF2-40B4-BE49-F238E27FC236}">
                <a16:creationId xmlns:a16="http://schemas.microsoft.com/office/drawing/2014/main" id="{FBE3B33D-39D9-4729-9D8D-E731912B2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7761" y="1627273"/>
            <a:ext cx="1876294" cy="1876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8" name="Textfeld 77">
            <a:extLst>
              <a:ext uri="{FF2B5EF4-FFF2-40B4-BE49-F238E27FC236}">
                <a16:creationId xmlns:a16="http://schemas.microsoft.com/office/drawing/2014/main" id="{8E10F93F-ED22-4AAD-9FDC-7AC27D5DEAFB}"/>
              </a:ext>
            </a:extLst>
          </p:cNvPr>
          <p:cNvSpPr txBox="1"/>
          <p:nvPr/>
        </p:nvSpPr>
        <p:spPr>
          <a:xfrm>
            <a:off x="7618266" y="3791637"/>
            <a:ext cx="226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Systemprojektion und Simulation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F427050F-C3CD-4884-A692-75A0A3A1B70D}"/>
              </a:ext>
            </a:extLst>
          </p:cNvPr>
          <p:cNvSpPr txBox="1"/>
          <p:nvPr/>
        </p:nvSpPr>
        <p:spPr>
          <a:xfrm>
            <a:off x="4601369" y="3791637"/>
            <a:ext cx="226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Systembewertung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FFD2CC65-78AE-4175-A879-F02F36967AFB}"/>
              </a:ext>
            </a:extLst>
          </p:cNvPr>
          <p:cNvSpPr txBox="1"/>
          <p:nvPr/>
        </p:nvSpPr>
        <p:spPr>
          <a:xfrm>
            <a:off x="1584471" y="3791637"/>
            <a:ext cx="226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Systemrechnungen</a:t>
            </a:r>
          </a:p>
        </p:txBody>
      </p:sp>
    </p:spTree>
    <p:extLst>
      <p:ext uri="{BB962C8B-B14F-4D97-AF65-F5344CB8AC3E}">
        <p14:creationId xmlns:p14="http://schemas.microsoft.com/office/powerpoint/2010/main" val="284988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2CA54A27-2042-47C2-BFC1-545E7A20A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510068"/>
              </p:ext>
            </p:extLst>
          </p:nvPr>
        </p:nvGraphicFramePr>
        <p:xfrm>
          <a:off x="4371278" y="2464420"/>
          <a:ext cx="2662027" cy="2317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957">
                  <a:extLst>
                    <a:ext uri="{9D8B030D-6E8A-4147-A177-3AD203B41FA5}">
                      <a16:colId xmlns:a16="http://schemas.microsoft.com/office/drawing/2014/main" val="3025588945"/>
                    </a:ext>
                  </a:extLst>
                </a:gridCol>
                <a:gridCol w="334957">
                  <a:extLst>
                    <a:ext uri="{9D8B030D-6E8A-4147-A177-3AD203B41FA5}">
                      <a16:colId xmlns:a16="http://schemas.microsoft.com/office/drawing/2014/main" val="1805070116"/>
                    </a:ext>
                  </a:extLst>
                </a:gridCol>
                <a:gridCol w="334957">
                  <a:extLst>
                    <a:ext uri="{9D8B030D-6E8A-4147-A177-3AD203B41FA5}">
                      <a16:colId xmlns:a16="http://schemas.microsoft.com/office/drawing/2014/main" val="2793395466"/>
                    </a:ext>
                  </a:extLst>
                </a:gridCol>
                <a:gridCol w="334957">
                  <a:extLst>
                    <a:ext uri="{9D8B030D-6E8A-4147-A177-3AD203B41FA5}">
                      <a16:colId xmlns:a16="http://schemas.microsoft.com/office/drawing/2014/main" val="1709889282"/>
                    </a:ext>
                  </a:extLst>
                </a:gridCol>
                <a:gridCol w="334957">
                  <a:extLst>
                    <a:ext uri="{9D8B030D-6E8A-4147-A177-3AD203B41FA5}">
                      <a16:colId xmlns:a16="http://schemas.microsoft.com/office/drawing/2014/main" val="2999286695"/>
                    </a:ext>
                  </a:extLst>
                </a:gridCol>
                <a:gridCol w="334957">
                  <a:extLst>
                    <a:ext uri="{9D8B030D-6E8A-4147-A177-3AD203B41FA5}">
                      <a16:colId xmlns:a16="http://schemas.microsoft.com/office/drawing/2014/main" val="1364628546"/>
                    </a:ext>
                  </a:extLst>
                </a:gridCol>
                <a:gridCol w="334957">
                  <a:extLst>
                    <a:ext uri="{9D8B030D-6E8A-4147-A177-3AD203B41FA5}">
                      <a16:colId xmlns:a16="http://schemas.microsoft.com/office/drawing/2014/main" val="96977480"/>
                    </a:ext>
                  </a:extLst>
                </a:gridCol>
                <a:gridCol w="317328">
                  <a:extLst>
                    <a:ext uri="{9D8B030D-6E8A-4147-A177-3AD203B41FA5}">
                      <a16:colId xmlns:a16="http://schemas.microsoft.com/office/drawing/2014/main" val="1126754379"/>
                    </a:ext>
                  </a:extLst>
                </a:gridCol>
              </a:tblGrid>
              <a:tr h="2896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70574"/>
                  </a:ext>
                </a:extLst>
              </a:tr>
              <a:tr h="2896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82722"/>
                  </a:ext>
                </a:extLst>
              </a:tr>
              <a:tr h="2896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428320"/>
                  </a:ext>
                </a:extLst>
              </a:tr>
              <a:tr h="2896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572435"/>
                  </a:ext>
                </a:extLst>
              </a:tr>
              <a:tr h="2896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14059"/>
                  </a:ext>
                </a:extLst>
              </a:tr>
              <a:tr h="2896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72874"/>
                  </a:ext>
                </a:extLst>
              </a:tr>
              <a:tr h="2896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129604"/>
                  </a:ext>
                </a:extLst>
              </a:tr>
              <a:tr h="2896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481650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64747534-A0B6-4A7F-810F-401837724F29}"/>
              </a:ext>
            </a:extLst>
          </p:cNvPr>
          <p:cNvSpPr txBox="1"/>
          <p:nvPr/>
        </p:nvSpPr>
        <p:spPr>
          <a:xfrm>
            <a:off x="4371278" y="1789214"/>
            <a:ext cx="2662027" cy="35061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A5CFDE78-6B06-447E-BF52-604F1C8E3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94327"/>
              </p:ext>
            </p:extLst>
          </p:nvPr>
        </p:nvGraphicFramePr>
        <p:xfrm>
          <a:off x="987263" y="2464420"/>
          <a:ext cx="2683572" cy="2298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668">
                  <a:extLst>
                    <a:ext uri="{9D8B030D-6E8A-4147-A177-3AD203B41FA5}">
                      <a16:colId xmlns:a16="http://schemas.microsoft.com/office/drawing/2014/main" val="3025588945"/>
                    </a:ext>
                  </a:extLst>
                </a:gridCol>
                <a:gridCol w="337668">
                  <a:extLst>
                    <a:ext uri="{9D8B030D-6E8A-4147-A177-3AD203B41FA5}">
                      <a16:colId xmlns:a16="http://schemas.microsoft.com/office/drawing/2014/main" val="1805070116"/>
                    </a:ext>
                  </a:extLst>
                </a:gridCol>
                <a:gridCol w="337668">
                  <a:extLst>
                    <a:ext uri="{9D8B030D-6E8A-4147-A177-3AD203B41FA5}">
                      <a16:colId xmlns:a16="http://schemas.microsoft.com/office/drawing/2014/main" val="2793395466"/>
                    </a:ext>
                  </a:extLst>
                </a:gridCol>
                <a:gridCol w="337668">
                  <a:extLst>
                    <a:ext uri="{9D8B030D-6E8A-4147-A177-3AD203B41FA5}">
                      <a16:colId xmlns:a16="http://schemas.microsoft.com/office/drawing/2014/main" val="1709889282"/>
                    </a:ext>
                  </a:extLst>
                </a:gridCol>
                <a:gridCol w="337668">
                  <a:extLst>
                    <a:ext uri="{9D8B030D-6E8A-4147-A177-3AD203B41FA5}">
                      <a16:colId xmlns:a16="http://schemas.microsoft.com/office/drawing/2014/main" val="2999286695"/>
                    </a:ext>
                  </a:extLst>
                </a:gridCol>
                <a:gridCol w="337668">
                  <a:extLst>
                    <a:ext uri="{9D8B030D-6E8A-4147-A177-3AD203B41FA5}">
                      <a16:colId xmlns:a16="http://schemas.microsoft.com/office/drawing/2014/main" val="1364628546"/>
                    </a:ext>
                  </a:extLst>
                </a:gridCol>
                <a:gridCol w="337668">
                  <a:extLst>
                    <a:ext uri="{9D8B030D-6E8A-4147-A177-3AD203B41FA5}">
                      <a16:colId xmlns:a16="http://schemas.microsoft.com/office/drawing/2014/main" val="96977480"/>
                    </a:ext>
                  </a:extLst>
                </a:gridCol>
                <a:gridCol w="319896">
                  <a:extLst>
                    <a:ext uri="{9D8B030D-6E8A-4147-A177-3AD203B41FA5}">
                      <a16:colId xmlns:a16="http://schemas.microsoft.com/office/drawing/2014/main" val="1126754379"/>
                    </a:ext>
                  </a:extLst>
                </a:gridCol>
              </a:tblGrid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73470574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70182722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24428320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02572435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6414059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55172874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24129604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22481650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9FA1B43-F3E6-46A5-8ADF-FEC9E355A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22670"/>
              </p:ext>
            </p:extLst>
          </p:nvPr>
        </p:nvGraphicFramePr>
        <p:xfrm>
          <a:off x="7839755" y="2464420"/>
          <a:ext cx="2683572" cy="2298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668">
                  <a:extLst>
                    <a:ext uri="{9D8B030D-6E8A-4147-A177-3AD203B41FA5}">
                      <a16:colId xmlns:a16="http://schemas.microsoft.com/office/drawing/2014/main" val="3025588945"/>
                    </a:ext>
                  </a:extLst>
                </a:gridCol>
                <a:gridCol w="337668">
                  <a:extLst>
                    <a:ext uri="{9D8B030D-6E8A-4147-A177-3AD203B41FA5}">
                      <a16:colId xmlns:a16="http://schemas.microsoft.com/office/drawing/2014/main" val="1805070116"/>
                    </a:ext>
                  </a:extLst>
                </a:gridCol>
                <a:gridCol w="337668">
                  <a:extLst>
                    <a:ext uri="{9D8B030D-6E8A-4147-A177-3AD203B41FA5}">
                      <a16:colId xmlns:a16="http://schemas.microsoft.com/office/drawing/2014/main" val="2793395466"/>
                    </a:ext>
                  </a:extLst>
                </a:gridCol>
                <a:gridCol w="337668">
                  <a:extLst>
                    <a:ext uri="{9D8B030D-6E8A-4147-A177-3AD203B41FA5}">
                      <a16:colId xmlns:a16="http://schemas.microsoft.com/office/drawing/2014/main" val="1709889282"/>
                    </a:ext>
                  </a:extLst>
                </a:gridCol>
                <a:gridCol w="337668">
                  <a:extLst>
                    <a:ext uri="{9D8B030D-6E8A-4147-A177-3AD203B41FA5}">
                      <a16:colId xmlns:a16="http://schemas.microsoft.com/office/drawing/2014/main" val="2999286695"/>
                    </a:ext>
                  </a:extLst>
                </a:gridCol>
                <a:gridCol w="337668">
                  <a:extLst>
                    <a:ext uri="{9D8B030D-6E8A-4147-A177-3AD203B41FA5}">
                      <a16:colId xmlns:a16="http://schemas.microsoft.com/office/drawing/2014/main" val="1364628546"/>
                    </a:ext>
                  </a:extLst>
                </a:gridCol>
                <a:gridCol w="337668">
                  <a:extLst>
                    <a:ext uri="{9D8B030D-6E8A-4147-A177-3AD203B41FA5}">
                      <a16:colId xmlns:a16="http://schemas.microsoft.com/office/drawing/2014/main" val="96977480"/>
                    </a:ext>
                  </a:extLst>
                </a:gridCol>
                <a:gridCol w="319896">
                  <a:extLst>
                    <a:ext uri="{9D8B030D-6E8A-4147-A177-3AD203B41FA5}">
                      <a16:colId xmlns:a16="http://schemas.microsoft.com/office/drawing/2014/main" val="1126754379"/>
                    </a:ext>
                  </a:extLst>
                </a:gridCol>
              </a:tblGrid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73470574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70182722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524428320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02572435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26414059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55172874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24129604"/>
                  </a:ext>
                </a:extLst>
              </a:tr>
              <a:tr h="28735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 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pattFill prst="dk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922481650"/>
                  </a:ext>
                </a:extLst>
              </a:tr>
            </a:tbl>
          </a:graphicData>
        </a:graphic>
      </p:graphicFrame>
      <p:sp>
        <p:nvSpPr>
          <p:cNvPr id="5" name="Pfeil: nach links und rechts 4">
            <a:extLst>
              <a:ext uri="{FF2B5EF4-FFF2-40B4-BE49-F238E27FC236}">
                <a16:creationId xmlns:a16="http://schemas.microsoft.com/office/drawing/2014/main" id="{21CC8731-03DA-466F-9EA8-EC4A04861062}"/>
              </a:ext>
            </a:extLst>
          </p:cNvPr>
          <p:cNvSpPr/>
          <p:nvPr/>
        </p:nvSpPr>
        <p:spPr>
          <a:xfrm rot="-2700000">
            <a:off x="1051473" y="3446156"/>
            <a:ext cx="2555153" cy="484742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Mehrere Dokumente 11">
            <a:extLst>
              <a:ext uri="{FF2B5EF4-FFF2-40B4-BE49-F238E27FC236}">
                <a16:creationId xmlns:a16="http://schemas.microsoft.com/office/drawing/2014/main" id="{18CA18B4-0AD9-4BFE-9E51-DA1357A34571}"/>
              </a:ext>
            </a:extLst>
          </p:cNvPr>
          <p:cNvSpPr/>
          <p:nvPr/>
        </p:nvSpPr>
        <p:spPr>
          <a:xfrm>
            <a:off x="8471971" y="2963536"/>
            <a:ext cx="1244906" cy="1377109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4D480E9-8E25-41AE-A8B0-A897DC57ECF4}"/>
              </a:ext>
            </a:extLst>
          </p:cNvPr>
          <p:cNvSpPr txBox="1"/>
          <p:nvPr/>
        </p:nvSpPr>
        <p:spPr>
          <a:xfrm>
            <a:off x="1134737" y="859316"/>
            <a:ext cx="226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Systemprojektion und Simulation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0CFAF1-751F-4862-B819-AAD850EFDCDE}"/>
              </a:ext>
            </a:extLst>
          </p:cNvPr>
          <p:cNvSpPr txBox="1"/>
          <p:nvPr/>
        </p:nvSpPr>
        <p:spPr>
          <a:xfrm>
            <a:off x="4578525" y="916085"/>
            <a:ext cx="226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Systembewertung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DD100C-1D84-41EC-882D-941FB3EE1FFE}"/>
              </a:ext>
            </a:extLst>
          </p:cNvPr>
          <p:cNvSpPr txBox="1"/>
          <p:nvPr/>
        </p:nvSpPr>
        <p:spPr>
          <a:xfrm>
            <a:off x="8047002" y="886119"/>
            <a:ext cx="226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Systemrechnungen</a:t>
            </a:r>
          </a:p>
        </p:txBody>
      </p:sp>
    </p:spTree>
    <p:extLst>
      <p:ext uri="{BB962C8B-B14F-4D97-AF65-F5344CB8AC3E}">
        <p14:creationId xmlns:p14="http://schemas.microsoft.com/office/powerpoint/2010/main" val="296076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asysgruen_R">
      <a:dk1>
        <a:sysClr val="windowText" lastClr="000000"/>
      </a:dk1>
      <a:lt1>
        <a:sysClr val="window" lastClr="FFFFFF"/>
      </a:lt1>
      <a:dk2>
        <a:srgbClr val="DFF3EB"/>
      </a:dk2>
      <a:lt2>
        <a:srgbClr val="B5E3D0"/>
      </a:lt2>
      <a:accent1>
        <a:srgbClr val="89D3B5"/>
      </a:accent1>
      <a:accent2>
        <a:srgbClr val="56C095"/>
      </a:accent2>
      <a:accent3>
        <a:srgbClr val="399771"/>
      </a:accent3>
      <a:accent4>
        <a:srgbClr val="296B50"/>
      </a:accent4>
      <a:accent5>
        <a:srgbClr val="18403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199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Segoe UI Symbol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Schneider</dc:creator>
  <cp:lastModifiedBy>Thomas Krauss</cp:lastModifiedBy>
  <cp:revision>10</cp:revision>
  <dcterms:created xsi:type="dcterms:W3CDTF">2020-03-12T13:36:40Z</dcterms:created>
  <dcterms:modified xsi:type="dcterms:W3CDTF">2020-03-12T15:42:06Z</dcterms:modified>
</cp:coreProperties>
</file>