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E4435-C14D-A3CC-7508-DF148021A6EB}" v="2503" dt="2020-04-17T08:42:51.003"/>
    <p1510:client id="{966BE9A6-813E-45E7-9B50-9B1167DF29B6}" v="310" dt="2020-04-17T08:44:49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Strandgaard" userId="dd26c189-253b-4b9c-9561-dd778468aff0" providerId="ADAL" clId="{966BE9A6-813E-45E7-9B50-9B1167DF29B6}"/>
    <pc:docChg chg="custSel mod addSld modSld">
      <pc:chgData name="Magnus Strandgaard" userId="dd26c189-253b-4b9c-9561-dd778468aff0" providerId="ADAL" clId="{966BE9A6-813E-45E7-9B50-9B1167DF29B6}" dt="2020-04-17T08:44:49.453" v="517" actId="20577"/>
      <pc:docMkLst>
        <pc:docMk/>
      </pc:docMkLst>
      <pc:sldChg chg="addSp modSp mod setBg">
        <pc:chgData name="Magnus Strandgaard" userId="dd26c189-253b-4b9c-9561-dd778468aff0" providerId="ADAL" clId="{966BE9A6-813E-45E7-9B50-9B1167DF29B6}" dt="2020-04-17T08:23:18.485" v="215" actId="20577"/>
        <pc:sldMkLst>
          <pc:docMk/>
          <pc:sldMk cId="4111015336" sldId="256"/>
        </pc:sldMkLst>
        <pc:spChg chg="mod">
          <ac:chgData name="Magnus Strandgaard" userId="dd26c189-253b-4b9c-9561-dd778468aff0" providerId="ADAL" clId="{966BE9A6-813E-45E7-9B50-9B1167DF29B6}" dt="2020-04-16T11:18:25.907" v="139" actId="26606"/>
          <ac:spMkLst>
            <pc:docMk/>
            <pc:sldMk cId="4111015336" sldId="256"/>
            <ac:spMk id="2" creationId="{D15BC45D-23F3-4C6E-A144-31683C034E20}"/>
          </ac:spMkLst>
        </pc:spChg>
        <pc:spChg chg="mod">
          <ac:chgData name="Magnus Strandgaard" userId="dd26c189-253b-4b9c-9561-dd778468aff0" providerId="ADAL" clId="{966BE9A6-813E-45E7-9B50-9B1167DF29B6}" dt="2020-04-17T08:23:18.485" v="215" actId="20577"/>
          <ac:spMkLst>
            <pc:docMk/>
            <pc:sldMk cId="4111015336" sldId="256"/>
            <ac:spMk id="3" creationId="{B9B78F3E-EC31-471C-BEC8-1A0F6DCBB75E}"/>
          </ac:spMkLst>
        </pc:spChg>
        <pc:spChg chg="add">
          <ac:chgData name="Magnus Strandgaard" userId="dd26c189-253b-4b9c-9561-dd778468aff0" providerId="ADAL" clId="{966BE9A6-813E-45E7-9B50-9B1167DF29B6}" dt="2020-04-16T11:18:25.907" v="139" actId="26606"/>
          <ac:spMkLst>
            <pc:docMk/>
            <pc:sldMk cId="4111015336" sldId="256"/>
            <ac:spMk id="10" creationId="{C0B27210-D0CA-4654-B3E3-9ABB4F178EA1}"/>
          </ac:spMkLst>
        </pc:spChg>
        <pc:spChg chg="add">
          <ac:chgData name="Magnus Strandgaard" userId="dd26c189-253b-4b9c-9561-dd778468aff0" providerId="ADAL" clId="{966BE9A6-813E-45E7-9B50-9B1167DF29B6}" dt="2020-04-16T11:18:25.907" v="139" actId="26606"/>
          <ac:spMkLst>
            <pc:docMk/>
            <pc:sldMk cId="4111015336" sldId="256"/>
            <ac:spMk id="12" creationId="{1DB7C82F-AB7E-4F0C-B829-FA1B9C415180}"/>
          </ac:spMkLst>
        </pc:spChg>
        <pc:spChg chg="add">
          <ac:chgData name="Magnus Strandgaard" userId="dd26c189-253b-4b9c-9561-dd778468aff0" providerId="ADAL" clId="{966BE9A6-813E-45E7-9B50-9B1167DF29B6}" dt="2020-04-16T11:18:25.907" v="139" actId="26606"/>
          <ac:spMkLst>
            <pc:docMk/>
            <pc:sldMk cId="4111015336" sldId="256"/>
            <ac:spMk id="14" creationId="{70B66945-4967-4040-926D-DCA44313CDAB}"/>
          </ac:spMkLst>
        </pc:spChg>
        <pc:picChg chg="add mod">
          <ac:chgData name="Magnus Strandgaard" userId="dd26c189-253b-4b9c-9561-dd778468aff0" providerId="ADAL" clId="{966BE9A6-813E-45E7-9B50-9B1167DF29B6}" dt="2020-04-16T11:18:25.907" v="139" actId="26606"/>
          <ac:picMkLst>
            <pc:docMk/>
            <pc:sldMk cId="4111015336" sldId="256"/>
            <ac:picMk id="5" creationId="{8E7DE666-8F73-479A-9FE9-6A0CD731CEBF}"/>
          </ac:picMkLst>
        </pc:picChg>
      </pc:sldChg>
      <pc:sldChg chg="addSp delSp modSp add">
        <pc:chgData name="Magnus Strandgaard" userId="dd26c189-253b-4b9c-9561-dd778468aff0" providerId="ADAL" clId="{966BE9A6-813E-45E7-9B50-9B1167DF29B6}" dt="2020-04-16T11:19:15.210" v="146" actId="1076"/>
        <pc:sldMkLst>
          <pc:docMk/>
          <pc:sldMk cId="3996652324" sldId="257"/>
        </pc:sldMkLst>
        <pc:spChg chg="mod">
          <ac:chgData name="Magnus Strandgaard" userId="dd26c189-253b-4b9c-9561-dd778468aff0" providerId="ADAL" clId="{966BE9A6-813E-45E7-9B50-9B1167DF29B6}" dt="2020-04-16T10:40:14.101" v="90" actId="20577"/>
          <ac:spMkLst>
            <pc:docMk/>
            <pc:sldMk cId="3996652324" sldId="257"/>
            <ac:spMk id="2" creationId="{9A92FB84-1EF2-4082-B88A-2269BDFE145A}"/>
          </ac:spMkLst>
        </pc:spChg>
        <pc:spChg chg="del">
          <ac:chgData name="Magnus Strandgaard" userId="dd26c189-253b-4b9c-9561-dd778468aff0" providerId="ADAL" clId="{966BE9A6-813E-45E7-9B50-9B1167DF29B6}" dt="2020-04-16T11:18:58.469" v="140" actId="931"/>
          <ac:spMkLst>
            <pc:docMk/>
            <pc:sldMk cId="3996652324" sldId="257"/>
            <ac:spMk id="3" creationId="{C76883ED-2A61-4236-B44D-D0FDC99C331B}"/>
          </ac:spMkLst>
        </pc:spChg>
        <pc:picChg chg="add mod">
          <ac:chgData name="Magnus Strandgaard" userId="dd26c189-253b-4b9c-9561-dd778468aff0" providerId="ADAL" clId="{966BE9A6-813E-45E7-9B50-9B1167DF29B6}" dt="2020-04-16T11:19:15.210" v="146" actId="1076"/>
          <ac:picMkLst>
            <pc:docMk/>
            <pc:sldMk cId="3996652324" sldId="257"/>
            <ac:picMk id="5" creationId="{56CBE6F1-6CFE-45E9-893A-A7EED119C622}"/>
          </ac:picMkLst>
        </pc:picChg>
      </pc:sldChg>
      <pc:sldChg chg="modSp add">
        <pc:chgData name="Magnus Strandgaard" userId="dd26c189-253b-4b9c-9561-dd778468aff0" providerId="ADAL" clId="{966BE9A6-813E-45E7-9B50-9B1167DF29B6}" dt="2020-04-17T08:30:22.776" v="235" actId="20577"/>
        <pc:sldMkLst>
          <pc:docMk/>
          <pc:sldMk cId="2858713629" sldId="258"/>
        </pc:sldMkLst>
        <pc:spChg chg="mod">
          <ac:chgData name="Magnus Strandgaard" userId="dd26c189-253b-4b9c-9561-dd778468aff0" providerId="ADAL" clId="{966BE9A6-813E-45E7-9B50-9B1167DF29B6}" dt="2020-04-17T08:30:22.776" v="235" actId="20577"/>
          <ac:spMkLst>
            <pc:docMk/>
            <pc:sldMk cId="2858713629" sldId="258"/>
            <ac:spMk id="2" creationId="{588ECA33-D482-47F4-BBF9-1C2BF97E14EF}"/>
          </ac:spMkLst>
        </pc:spChg>
      </pc:sldChg>
      <pc:sldChg chg="modSp add">
        <pc:chgData name="Magnus Strandgaard" userId="dd26c189-253b-4b9c-9561-dd778468aff0" providerId="ADAL" clId="{966BE9A6-813E-45E7-9B50-9B1167DF29B6}" dt="2020-04-17T08:40:48.201" v="291" actId="20577"/>
        <pc:sldMkLst>
          <pc:docMk/>
          <pc:sldMk cId="2012200486" sldId="259"/>
        </pc:sldMkLst>
        <pc:spChg chg="mod">
          <ac:chgData name="Magnus Strandgaard" userId="dd26c189-253b-4b9c-9561-dd778468aff0" providerId="ADAL" clId="{966BE9A6-813E-45E7-9B50-9B1167DF29B6}" dt="2020-04-16T10:40:24.651" v="109" actId="20577"/>
          <ac:spMkLst>
            <pc:docMk/>
            <pc:sldMk cId="2012200486" sldId="259"/>
            <ac:spMk id="2" creationId="{4C7B882F-9921-47D3-8495-DF07DEB60D3F}"/>
          </ac:spMkLst>
        </pc:spChg>
        <pc:spChg chg="mod">
          <ac:chgData name="Magnus Strandgaard" userId="dd26c189-253b-4b9c-9561-dd778468aff0" providerId="ADAL" clId="{966BE9A6-813E-45E7-9B50-9B1167DF29B6}" dt="2020-04-17T08:40:48.201" v="291" actId="20577"/>
          <ac:spMkLst>
            <pc:docMk/>
            <pc:sldMk cId="2012200486" sldId="259"/>
            <ac:spMk id="3" creationId="{665EF008-76E9-4D2A-8EE2-DB24119E3945}"/>
          </ac:spMkLst>
        </pc:spChg>
      </pc:sldChg>
      <pc:sldChg chg="modSp add">
        <pc:chgData name="Magnus Strandgaard" userId="dd26c189-253b-4b9c-9561-dd778468aff0" providerId="ADAL" clId="{966BE9A6-813E-45E7-9B50-9B1167DF29B6}" dt="2020-04-17T08:44:12.650" v="499" actId="20577"/>
        <pc:sldMkLst>
          <pc:docMk/>
          <pc:sldMk cId="1118705643" sldId="260"/>
        </pc:sldMkLst>
        <pc:spChg chg="mod">
          <ac:chgData name="Magnus Strandgaard" userId="dd26c189-253b-4b9c-9561-dd778468aff0" providerId="ADAL" clId="{966BE9A6-813E-45E7-9B50-9B1167DF29B6}" dt="2020-04-16T10:40:34.079" v="135" actId="20577"/>
          <ac:spMkLst>
            <pc:docMk/>
            <pc:sldMk cId="1118705643" sldId="260"/>
            <ac:spMk id="2" creationId="{8499280F-68D8-4B2E-B8AB-787C98B8728D}"/>
          </ac:spMkLst>
        </pc:spChg>
        <pc:spChg chg="mod">
          <ac:chgData name="Magnus Strandgaard" userId="dd26c189-253b-4b9c-9561-dd778468aff0" providerId="ADAL" clId="{966BE9A6-813E-45E7-9B50-9B1167DF29B6}" dt="2020-04-17T08:44:12.650" v="499" actId="20577"/>
          <ac:spMkLst>
            <pc:docMk/>
            <pc:sldMk cId="1118705643" sldId="260"/>
            <ac:spMk id="3" creationId="{F9454412-4F10-4625-BF86-F1A1ED6E3C7B}"/>
          </ac:spMkLst>
        </pc:spChg>
      </pc:sldChg>
      <pc:sldChg chg="modSp add">
        <pc:chgData name="Magnus Strandgaard" userId="dd26c189-253b-4b9c-9561-dd778468aff0" providerId="ADAL" clId="{966BE9A6-813E-45E7-9B50-9B1167DF29B6}" dt="2020-04-17T08:35:59.286" v="265" actId="20577"/>
        <pc:sldMkLst>
          <pc:docMk/>
          <pc:sldMk cId="3523726295" sldId="261"/>
        </pc:sldMkLst>
        <pc:spChg chg="mod">
          <ac:chgData name="Magnus Strandgaard" userId="dd26c189-253b-4b9c-9561-dd778468aff0" providerId="ADAL" clId="{966BE9A6-813E-45E7-9B50-9B1167DF29B6}" dt="2020-04-17T08:35:59.286" v="265" actId="20577"/>
          <ac:spMkLst>
            <pc:docMk/>
            <pc:sldMk cId="3523726295" sldId="261"/>
            <ac:spMk id="3" creationId="{2DE5A1ED-C76F-48E8-95F2-AC1BA42EA691}"/>
          </ac:spMkLst>
        </pc:spChg>
      </pc:sldChg>
      <pc:sldChg chg="modSp add">
        <pc:chgData name="Magnus Strandgaard" userId="dd26c189-253b-4b9c-9561-dd778468aff0" providerId="ADAL" clId="{966BE9A6-813E-45E7-9B50-9B1167DF29B6}" dt="2020-04-17T08:44:49.453" v="517" actId="20577"/>
        <pc:sldMkLst>
          <pc:docMk/>
          <pc:sldMk cId="2719062385" sldId="262"/>
        </pc:sldMkLst>
        <pc:spChg chg="mod">
          <ac:chgData name="Magnus Strandgaard" userId="dd26c189-253b-4b9c-9561-dd778468aff0" providerId="ADAL" clId="{966BE9A6-813E-45E7-9B50-9B1167DF29B6}" dt="2020-04-17T08:44:49.453" v="517" actId="20577"/>
          <ac:spMkLst>
            <pc:docMk/>
            <pc:sldMk cId="2719062385" sldId="262"/>
            <ac:spMk id="2" creationId="{6D1EB3EE-F3CB-464E-BD0B-CC94BB67F125}"/>
          </ac:spMkLst>
        </pc:spChg>
      </pc:sldChg>
    </pc:docChg>
  </pc:docChgLst>
  <pc:docChgLst>
    <pc:chgData name="anderssiigdreisig@gmail.com" userId="S::urn:spo:guest#anderssiigdreisig@gmail.com::" providerId="AD" clId="Web-{51EE4435-C14D-A3CC-7508-DF148021A6EB}"/>
    <pc:docChg chg="modSld">
      <pc:chgData name="anderssiigdreisig@gmail.com" userId="S::urn:spo:guest#anderssiigdreisig@gmail.com::" providerId="AD" clId="Web-{51EE4435-C14D-A3CC-7508-DF148021A6EB}" dt="2020-04-17T08:42:51.003" v="2502" actId="20577"/>
      <pc:docMkLst>
        <pc:docMk/>
      </pc:docMkLst>
      <pc:sldChg chg="addSp modSp">
        <pc:chgData name="anderssiigdreisig@gmail.com" userId="S::urn:spo:guest#anderssiigdreisig@gmail.com::" providerId="AD" clId="Web-{51EE4435-C14D-A3CC-7508-DF148021A6EB}" dt="2020-04-17T08:33:52.316" v="1217" actId="20577"/>
        <pc:sldMkLst>
          <pc:docMk/>
          <pc:sldMk cId="3996652324" sldId="257"/>
        </pc:sldMkLst>
        <pc:spChg chg="add mod">
          <ac:chgData name="anderssiigdreisig@gmail.com" userId="S::urn:spo:guest#anderssiigdreisig@gmail.com::" providerId="AD" clId="Web-{51EE4435-C14D-A3CC-7508-DF148021A6EB}" dt="2020-04-17T08:33:52.316" v="1217" actId="20577"/>
          <ac:spMkLst>
            <pc:docMk/>
            <pc:sldMk cId="3996652324" sldId="257"/>
            <ac:spMk id="3" creationId="{73890C20-57DE-473E-84F9-07EBCEE19E3E}"/>
          </ac:spMkLst>
        </pc:spChg>
      </pc:sldChg>
      <pc:sldChg chg="modSp">
        <pc:chgData name="anderssiigdreisig@gmail.com" userId="S::urn:spo:guest#anderssiigdreisig@gmail.com::" providerId="AD" clId="Web-{51EE4435-C14D-A3CC-7508-DF148021A6EB}" dt="2020-04-17T08:40:36.304" v="2273" actId="20577"/>
        <pc:sldMkLst>
          <pc:docMk/>
          <pc:sldMk cId="2858713629" sldId="258"/>
        </pc:sldMkLst>
        <pc:spChg chg="mod">
          <ac:chgData name="anderssiigdreisig@gmail.com" userId="S::urn:spo:guest#anderssiigdreisig@gmail.com::" providerId="AD" clId="Web-{51EE4435-C14D-A3CC-7508-DF148021A6EB}" dt="2020-04-17T08:40:36.304" v="2273" actId="20577"/>
          <ac:spMkLst>
            <pc:docMk/>
            <pc:sldMk cId="2858713629" sldId="258"/>
            <ac:spMk id="3" creationId="{352626D0-4E79-42C6-BAE3-922C429AE417}"/>
          </ac:spMkLst>
        </pc:spChg>
      </pc:sldChg>
      <pc:sldChg chg="modSp">
        <pc:chgData name="anderssiigdreisig@gmail.com" userId="S::urn:spo:guest#anderssiigdreisig@gmail.com::" providerId="AD" clId="Web-{51EE4435-C14D-A3CC-7508-DF148021A6EB}" dt="2020-04-17T08:42:47.628" v="2500" actId="20577"/>
        <pc:sldMkLst>
          <pc:docMk/>
          <pc:sldMk cId="2012200486" sldId="259"/>
        </pc:sldMkLst>
        <pc:spChg chg="mod">
          <ac:chgData name="anderssiigdreisig@gmail.com" userId="S::urn:spo:guest#anderssiigdreisig@gmail.com::" providerId="AD" clId="Web-{51EE4435-C14D-A3CC-7508-DF148021A6EB}" dt="2020-04-17T08:42:47.628" v="2500" actId="20577"/>
          <ac:spMkLst>
            <pc:docMk/>
            <pc:sldMk cId="2012200486" sldId="259"/>
            <ac:spMk id="3" creationId="{665EF008-76E9-4D2A-8EE2-DB24119E3945}"/>
          </ac:spMkLst>
        </pc:spChg>
      </pc:sldChg>
      <pc:sldChg chg="modSp">
        <pc:chgData name="anderssiigdreisig@gmail.com" userId="S::urn:spo:guest#anderssiigdreisig@gmail.com::" providerId="AD" clId="Web-{51EE4435-C14D-A3CC-7508-DF148021A6EB}" dt="2020-04-17T08:41:23.480" v="2497" actId="20577"/>
        <pc:sldMkLst>
          <pc:docMk/>
          <pc:sldMk cId="1118705643" sldId="260"/>
        </pc:sldMkLst>
        <pc:spChg chg="mod">
          <ac:chgData name="anderssiigdreisig@gmail.com" userId="S::urn:spo:guest#anderssiigdreisig@gmail.com::" providerId="AD" clId="Web-{51EE4435-C14D-A3CC-7508-DF148021A6EB}" dt="2020-04-17T08:41:23.480" v="2497" actId="20577"/>
          <ac:spMkLst>
            <pc:docMk/>
            <pc:sldMk cId="1118705643" sldId="260"/>
            <ac:spMk id="3" creationId="{F9454412-4F10-4625-BF86-F1A1ED6E3C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7ACD-278B-4A16-8B91-0D7666721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4793E-60E5-4B5F-A8ED-FCF470DF7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339F-B367-45EF-B4E7-C76138F7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02A70-1396-4700-B7E5-D27C002F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4F19-0389-4F84-AC33-94001C18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88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0F8D-C36F-4F80-9447-94DA3CD5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9F8E7-00EB-4DB5-A59B-BDCD7267B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5C8B-0AA8-475C-9AF3-3642A43D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95B3-C253-4A5B-BF97-FCED0EDF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9E32-8D7E-4B1B-B40B-F706E586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57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9955F-FCB7-4D80-918E-4B719301B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7D094-4654-47BE-B990-93E0C1BD7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BF40-55BA-4832-BAFD-ACC98A5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4608-525A-4C08-8EBE-FA09590E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250D-9C0A-462B-BCE2-F04B517E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42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B635-DD12-4C1B-B404-B0837886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D250-AE63-4005-810A-513495EC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4A48-D699-4661-B242-E02A8C4A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0353B-4CFC-4C44-A48C-DF89EFE6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BC363-ACF0-4652-A2C7-491D8599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9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FFB6-47A8-4679-8B7E-FBFF1832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3B010-B0B4-44F0-81D8-509A17B5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54C2-8DF2-47E2-B413-60B3F941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AD950-7AA5-4583-933B-720CA884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1A716-1E8C-4B28-8DB7-E09CECC0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27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0C3C-57E8-4AA9-888C-AFBFCC73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04C6-C864-40B7-93AC-6ED8F7B9C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98E2-EDC4-4C4D-A85B-BBDF5FFEA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3A688-BF03-4FDB-893D-B9813AC9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1D5A1-60F3-44CB-90E0-DFEF3FFB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96EEA-823E-4544-909A-DE07BF54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1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0EC0-7FF1-4757-860B-2059E602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4BB2E-50DB-4AD5-AC11-0D5E8E119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B10B3-10E1-4CD9-88AD-DC434C14C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22178-4CA0-4F27-BA2B-0175976B4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BC0EF-299E-4E51-81C0-C5E009F7E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F3CC6-7F64-4995-AA9B-D46F5000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B2DEB-4EAE-4B1D-B03B-0193CC0C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047C8-A8D2-46C7-B953-2D23DB34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9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0159-89FC-4C3E-9954-EAF83312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79FE9-8F0D-46A5-B705-8FAB54E2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5E90F-0579-4FB9-89E2-8341CAD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44763-B4A9-493F-A6D2-F92A44F0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27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00BBA-A51F-49E4-90BC-03DEDB2B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228F4-5A67-4136-B3E0-092CB435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76594-FA20-49F6-A6C9-22EC9A9B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14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610B-D4CE-4A70-936A-C9A3B16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CE01-1921-49DE-BF04-357A82C7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59FE5-B1F3-493A-80F5-3DA10F303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2E6D4-1A7B-44F3-A2A7-DFA6D338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B1603-E5F3-4D44-8D26-B20C5E1B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19097-6398-40AD-BD7C-ED484BC3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4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C0CC-6E42-4022-B23D-30141D55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98525-5166-4DAD-B7E7-ED39581B9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8AB04-D3CD-4A94-BEA4-43A31F41A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971A-96C9-4538-9F80-2B4D7E0D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16C39-E8EE-4F70-A4B5-42378121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D5878-F1FA-4024-BDF3-600EA01C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1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36967-669E-4881-9381-67FEAB76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B91B9-D84B-4CA4-BEBC-6236AD68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300B-573A-4719-88C9-7B2AC724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8AC2-E4D8-474B-ACAA-A3E2DC8545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95EE-321B-4CD2-8D74-5E8C3E49B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E954-110C-48F7-B60A-75B040FD3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985DD-73B3-4B53-A886-854AB1AE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82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BC45D-23F3-4C6E-A144-31683C03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a-DK">
                <a:solidFill>
                  <a:schemeClr val="bg1"/>
                </a:solidFill>
              </a:rPr>
              <a:t>Socialdata analysis 2020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78F3E-EC31-471C-BEC8-1A0F6DCBB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da-DK" sz="2000">
                <a:solidFill>
                  <a:schemeClr val="bg1"/>
                </a:solidFill>
              </a:rPr>
              <a:t>Vehicle crashes in New York</a:t>
            </a:r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apple&#10;&#10;Description automatically generated">
            <a:extLst>
              <a:ext uri="{FF2B5EF4-FFF2-40B4-BE49-F238E27FC236}">
                <a16:creationId xmlns:a16="http://schemas.microsoft.com/office/drawing/2014/main" id="{8E7DE666-8F73-479A-9FE9-6A0CD731C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4" y="489204"/>
            <a:ext cx="3744478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1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FB84-1EF2-4082-B88A-2269BDFE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Project overview</a:t>
            </a:r>
            <a:endParaRPr lang="en-GB"/>
          </a:p>
        </p:txBody>
      </p:sp>
      <p:pic>
        <p:nvPicPr>
          <p:cNvPr id="5" name="Content Placeholder 4" descr="A view of a city with tall buildings in the background&#10;&#10;Description automatically generated">
            <a:extLst>
              <a:ext uri="{FF2B5EF4-FFF2-40B4-BE49-F238E27FC236}">
                <a16:creationId xmlns:a16="http://schemas.microsoft.com/office/drawing/2014/main" id="{56CBE6F1-6CFE-45E9-893A-A7EED119C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53" y="3887679"/>
            <a:ext cx="4962278" cy="2605196"/>
          </a:xfr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73890C20-57DE-473E-84F9-07EBCEE19E3E}"/>
              </a:ext>
            </a:extLst>
          </p:cNvPr>
          <p:cNvSpPr txBox="1"/>
          <p:nvPr/>
        </p:nvSpPr>
        <p:spPr>
          <a:xfrm>
            <a:off x="878541" y="1757082"/>
            <a:ext cx="521745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a-DK">
                <a:cs typeface="Calibri"/>
              </a:rPr>
              <a:t>Central idea:</a:t>
            </a:r>
            <a:endParaRPr lang="da-DK"/>
          </a:p>
          <a:p>
            <a:pPr marL="742950" lvl="1" indent="-285750">
              <a:buFont typeface="Arial"/>
              <a:buChar char="•"/>
            </a:pPr>
            <a:r>
              <a:rPr lang="da-DK">
                <a:cs typeface="Calibri"/>
              </a:rPr>
              <a:t>Combine 3 motor vehicle crash data sets</a:t>
            </a:r>
          </a:p>
          <a:p>
            <a:pPr marL="1200150" lvl="2" indent="-285750">
              <a:buFont typeface="Arial"/>
              <a:buChar char="•"/>
            </a:pPr>
            <a:r>
              <a:rPr lang="da-DK">
                <a:cs typeface="Calibri"/>
              </a:rPr>
              <a:t>Persons, vehicles and the crash itself</a:t>
            </a:r>
          </a:p>
          <a:p>
            <a:pPr marL="742950" lvl="1" indent="-285750">
              <a:buFont typeface="Arial"/>
              <a:buChar char="•"/>
            </a:pPr>
            <a:r>
              <a:rPr lang="da-DK">
                <a:cs typeface="Calibri"/>
              </a:rPr>
              <a:t>Investigate how car crashes in NYC are affected by a number of variables</a:t>
            </a:r>
          </a:p>
          <a:p>
            <a:pPr marL="1200150" lvl="2" indent="-285750">
              <a:buFont typeface="Arial"/>
              <a:buChar char="•"/>
            </a:pPr>
            <a:r>
              <a:rPr lang="da-DK">
                <a:cs typeface="Calibri"/>
              </a:rPr>
              <a:t>Age and gender of the driver</a:t>
            </a:r>
          </a:p>
          <a:p>
            <a:pPr marL="1200150" lvl="2" indent="-285750">
              <a:buFont typeface="Arial"/>
              <a:buChar char="•"/>
            </a:pPr>
            <a:r>
              <a:rPr lang="da-DK">
                <a:ea typeface="+mn-lt"/>
                <a:cs typeface="+mn-lt"/>
              </a:rPr>
              <a:t>Location in NYC </a:t>
            </a:r>
            <a:r>
              <a:rPr lang="da-DK">
                <a:cs typeface="Calibri"/>
              </a:rPr>
              <a:t>and time of day</a:t>
            </a:r>
          </a:p>
          <a:p>
            <a:pPr marL="1200150" lvl="2" indent="-285750">
              <a:buFont typeface="Arial"/>
              <a:buChar char="•"/>
            </a:pPr>
            <a:r>
              <a:rPr lang="da-DK">
                <a:cs typeface="Calibri"/>
              </a:rPr>
              <a:t>Car type, age and model</a:t>
            </a:r>
          </a:p>
          <a:p>
            <a:pPr marL="742950" lvl="1" indent="-285750">
              <a:buFont typeface="Arial"/>
              <a:buChar char="•"/>
            </a:pPr>
            <a:r>
              <a:rPr lang="da-DK">
                <a:cs typeface="Calibri"/>
              </a:rPr>
              <a:t>Use machine learning to attempt to model the probabilities of the fatality of a crash based on</a:t>
            </a:r>
          </a:p>
          <a:p>
            <a:pPr marL="1200150" lvl="2" indent="-285750">
              <a:buFont typeface="Arial"/>
              <a:buChar char="•"/>
            </a:pPr>
            <a:r>
              <a:rPr lang="da-DK">
                <a:cs typeface="Calibri"/>
              </a:rPr>
              <a:t>Age and gender of the driver</a:t>
            </a:r>
          </a:p>
          <a:p>
            <a:pPr marL="1200150" lvl="2" indent="-285750">
              <a:buFont typeface="Arial"/>
              <a:buChar char="•"/>
            </a:pPr>
            <a:r>
              <a:rPr lang="da-DK">
                <a:cs typeface="Calibri"/>
              </a:rPr>
              <a:t>Car type, age and model</a:t>
            </a:r>
          </a:p>
          <a:p>
            <a:pPr marL="1200150" lvl="2" indent="-285750">
              <a:buFont typeface="Arial"/>
              <a:buChar char="•"/>
            </a:pPr>
            <a:r>
              <a:rPr lang="da-DK">
                <a:cs typeface="Calibri"/>
              </a:rPr>
              <a:t>Location in NYC </a:t>
            </a:r>
            <a:r>
              <a:rPr lang="da-DK">
                <a:ea typeface="+mn-lt"/>
                <a:cs typeface="+mn-lt"/>
              </a:rPr>
              <a:t>and time of day </a:t>
            </a:r>
            <a:endParaRPr lang="da-DK"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endParaRPr lang="da-DK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da-DK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a-DK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65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CA33-D482-47F4-BBF9-1C2BF97E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Visualizations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26D0-4E79-42C6-BAE3-922C429AE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Distributions of different car types/models plotted in an interactive Bokeh plot</a:t>
            </a:r>
          </a:p>
          <a:p>
            <a:r>
              <a:rPr lang="en-GB">
                <a:cs typeface="Calibri"/>
              </a:rPr>
              <a:t>Spatial distribution of fatal car crashes across NYC plotted in Folium(heatmaps with time)/Bokeh with Google Maps </a:t>
            </a:r>
          </a:p>
          <a:p>
            <a:pPr lvl="1"/>
            <a:r>
              <a:rPr lang="en-GB">
                <a:cs typeface="Calibri"/>
              </a:rPr>
              <a:t>Are some Boroughs in NYC more inclined to fatal crashes (dense trafic in downtown, more reckless driving in suburbs, etc.)</a:t>
            </a:r>
          </a:p>
          <a:p>
            <a:r>
              <a:rPr lang="en-GB">
                <a:cs typeface="Calibri"/>
              </a:rPr>
              <a:t>Correlation plots between ??</a:t>
            </a:r>
          </a:p>
          <a:p>
            <a:r>
              <a:rPr lang="en-GB">
                <a:cs typeface="Calibri"/>
              </a:rPr>
              <a:t>Random forest classifier to predict number of fatalies, gender of the driver etc. Or classify between pedestrians or cyclists.</a:t>
            </a:r>
          </a:p>
          <a:p>
            <a:pPr lvl="1"/>
            <a:r>
              <a:rPr lang="en-GB">
                <a:cs typeface="Calibri"/>
              </a:rPr>
              <a:t>Displayed in a gif across the hours of the day?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71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10BA-BF28-4119-88F5-79F3A90B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A1ED-C76F-48E8-95F2-AC1BA42E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Genre : Magazine style</a:t>
            </a:r>
          </a:p>
        </p:txBody>
      </p:sp>
    </p:spTree>
    <p:extLst>
      <p:ext uri="{BB962C8B-B14F-4D97-AF65-F5344CB8AC3E}">
        <p14:creationId xmlns:p14="http://schemas.microsoft.com/office/powerpoint/2010/main" val="352372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882F-9921-47D3-8495-DF07DEB6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Implementation plan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F008-76E9-4D2A-8EE2-DB24119E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Preliminary data analysis</a:t>
            </a:r>
          </a:p>
          <a:p>
            <a:endParaRPr lang="da-DK">
              <a:cs typeface="Calibri"/>
            </a:endParaRPr>
          </a:p>
          <a:p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220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280F-68D8-4B2E-B8AB-787C98B8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Preliminary data-analysis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4412-4F10-4625-BF86-F1A1ED6E3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Size of data sets:</a:t>
            </a:r>
          </a:p>
          <a:p>
            <a:pPr lvl="1"/>
            <a:r>
              <a:rPr lang="en-GB">
                <a:cs typeface="Calibri"/>
              </a:rPr>
              <a:t>Crashes: </a:t>
            </a:r>
          </a:p>
          <a:p>
            <a:pPr lvl="2"/>
            <a:r>
              <a:rPr lang="en-GB">
                <a:cs typeface="Calibri"/>
              </a:rPr>
              <a:t>X MB, 1.67M rows, 29 columns</a:t>
            </a:r>
          </a:p>
          <a:p>
            <a:pPr lvl="1"/>
            <a:r>
              <a:rPr lang="en-GB">
                <a:cs typeface="Calibri"/>
              </a:rPr>
              <a:t>Vehicles:</a:t>
            </a:r>
          </a:p>
          <a:p>
            <a:pPr lvl="2"/>
            <a:r>
              <a:rPr lang="en-GB">
                <a:cs typeface="Calibri"/>
              </a:rPr>
              <a:t>X MB, 3.35M rows, 25 columns </a:t>
            </a:r>
          </a:p>
          <a:p>
            <a:pPr lvl="1"/>
            <a:r>
              <a:rPr lang="en-GB">
                <a:cs typeface="Calibri"/>
              </a:rPr>
              <a:t>Persons:</a:t>
            </a:r>
          </a:p>
          <a:p>
            <a:pPr lvl="2"/>
            <a:r>
              <a:rPr lang="en-GB">
                <a:cs typeface="Calibri"/>
              </a:rPr>
              <a:t>X MB, 3.91 Rows, 21 columns</a:t>
            </a:r>
          </a:p>
          <a:p>
            <a:pPr lvl="2"/>
            <a:endParaRPr lang="en-GB">
              <a:cs typeface="Calibri"/>
            </a:endParaRPr>
          </a:p>
          <a:p>
            <a:pPr lvl="1"/>
            <a:r>
              <a:rPr lang="en-GB">
                <a:cs typeface="Calibri"/>
              </a:rPr>
              <a:t>Many Nans, how do we handle them</a:t>
            </a:r>
          </a:p>
          <a:p>
            <a:pPr lvl="1"/>
            <a:r>
              <a:rPr lang="en-GB">
                <a:cs typeface="Calibri"/>
              </a:rPr>
              <a:t>Mean, variance, outliers of the given data (plot histograms of interesting continuous variables)</a:t>
            </a:r>
          </a:p>
          <a:p>
            <a:pPr lvl="1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70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B3EE-F3CB-464E-BD0B-CC94BB67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Data distribution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FA9C-37A2-42A6-A989-91B765887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6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590467b8-7c49-4d2f-8728-66506e20d5f7" xsi:nil="true"/>
    <IsNotebookLocked xmlns="590467b8-7c49-4d2f-8728-66506e20d5f7" xsi:nil="true"/>
    <Members xmlns="590467b8-7c49-4d2f-8728-66506e20d5f7">
      <UserInfo>
        <DisplayName/>
        <AccountId xsi:nil="true"/>
        <AccountType/>
      </UserInfo>
    </Members>
    <CultureName xmlns="590467b8-7c49-4d2f-8728-66506e20d5f7" xsi:nil="true"/>
    <Owner xmlns="590467b8-7c49-4d2f-8728-66506e20d5f7">
      <UserInfo>
        <DisplayName/>
        <AccountId xsi:nil="true"/>
        <AccountType/>
      </UserInfo>
    </Owner>
    <Distribution_Groups xmlns="590467b8-7c49-4d2f-8728-66506e20d5f7" xsi:nil="true"/>
    <Invited_Teachers xmlns="590467b8-7c49-4d2f-8728-66506e20d5f7" xsi:nil="true"/>
    <Has_Teacher_Only_SectionGroup xmlns="590467b8-7c49-4d2f-8728-66506e20d5f7" xsi:nil="true"/>
    <NotebookType xmlns="590467b8-7c49-4d2f-8728-66506e20d5f7" xsi:nil="true"/>
    <Leaders xmlns="590467b8-7c49-4d2f-8728-66506e20d5f7">
      <UserInfo>
        <DisplayName/>
        <AccountId xsi:nil="true"/>
        <AccountType/>
      </UserInfo>
    </Leaders>
    <Member_Groups xmlns="590467b8-7c49-4d2f-8728-66506e20d5f7">
      <UserInfo>
        <DisplayName/>
        <AccountId xsi:nil="true"/>
        <AccountType/>
      </UserInfo>
    </Member_Groups>
    <Has_Leaders_Only_SectionGroup xmlns="590467b8-7c49-4d2f-8728-66506e20d5f7" xsi:nil="true"/>
    <Invited_Students xmlns="590467b8-7c49-4d2f-8728-66506e20d5f7" xsi:nil="true"/>
    <Is_Collaboration_Space_Locked xmlns="590467b8-7c49-4d2f-8728-66506e20d5f7" xsi:nil="true"/>
    <Math_Settings xmlns="590467b8-7c49-4d2f-8728-66506e20d5f7" xsi:nil="true"/>
    <Templates xmlns="590467b8-7c49-4d2f-8728-66506e20d5f7" xsi:nil="true"/>
    <Self_Registration_Enabled xmlns="590467b8-7c49-4d2f-8728-66506e20d5f7" xsi:nil="true"/>
    <AppVersion xmlns="590467b8-7c49-4d2f-8728-66506e20d5f7" xsi:nil="true"/>
    <LMS_Mappings xmlns="590467b8-7c49-4d2f-8728-66506e20d5f7" xsi:nil="true"/>
    <Invited_Leaders xmlns="590467b8-7c49-4d2f-8728-66506e20d5f7" xsi:nil="true"/>
    <DefaultSectionNames xmlns="590467b8-7c49-4d2f-8728-66506e20d5f7" xsi:nil="true"/>
    <Invited_Members xmlns="590467b8-7c49-4d2f-8728-66506e20d5f7" xsi:nil="true"/>
    <FolderType xmlns="590467b8-7c49-4d2f-8728-66506e20d5f7" xsi:nil="true"/>
    <Teachers xmlns="590467b8-7c49-4d2f-8728-66506e20d5f7">
      <UserInfo>
        <DisplayName/>
        <AccountId xsi:nil="true"/>
        <AccountType/>
      </UserInfo>
    </Teachers>
    <Students xmlns="590467b8-7c49-4d2f-8728-66506e20d5f7">
      <UserInfo>
        <DisplayName/>
        <AccountId xsi:nil="true"/>
        <AccountType/>
      </UserInfo>
    </Students>
    <Student_Groups xmlns="590467b8-7c49-4d2f-8728-66506e20d5f7">
      <UserInfo>
        <DisplayName/>
        <AccountId xsi:nil="true"/>
        <AccountType/>
      </UserInfo>
    </Student_Group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737E023FA8814B8FAFC758585580F0" ma:contentTypeVersion="39" ma:contentTypeDescription="Opret et nyt dokument." ma:contentTypeScope="" ma:versionID="c534b39c22cf48130440c2fb3a7d3510">
  <xsd:schema xmlns:xsd="http://www.w3.org/2001/XMLSchema" xmlns:xs="http://www.w3.org/2001/XMLSchema" xmlns:p="http://schemas.microsoft.com/office/2006/metadata/properties" xmlns:ns3="590467b8-7c49-4d2f-8728-66506e20d5f7" xmlns:ns4="4476fa85-d045-4754-b08e-1a23255828c4" targetNamespace="http://schemas.microsoft.com/office/2006/metadata/properties" ma:root="true" ma:fieldsID="1977761660de00da8feef57bb91f5460" ns3:_="" ns4:_="">
    <xsd:import namespace="590467b8-7c49-4d2f-8728-66506e20d5f7"/>
    <xsd:import namespace="4476fa85-d045-4754-b08e-1a23255828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Leaders" minOccurs="0"/>
                <xsd:element ref="ns3:Members" minOccurs="0"/>
                <xsd:element ref="ns3:Member_Groups" minOccurs="0"/>
                <xsd:element ref="ns3:Invited_Leaders" minOccurs="0"/>
                <xsd:element ref="ns3:Invited_Members" minOccurs="0"/>
                <xsd:element ref="ns3:Has_Leaders_Only_SectionGroup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0467b8-7c49-4d2f-8728-66506e20d5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9" nillable="true" ma:displayName="Notebook Type" ma:internalName="NotebookType">
      <xsd:simpleType>
        <xsd:restriction base="dms:Text"/>
      </xsd:simpleType>
    </xsd:element>
    <xsd:element name="FolderType" ma:index="20" nillable="true" ma:displayName="Folder Type" ma:internalName="FolderType">
      <xsd:simpleType>
        <xsd:restriction base="dms:Text"/>
      </xsd:simpleType>
    </xsd:element>
    <xsd:element name="CultureName" ma:index="21" nillable="true" ma:displayName="Culture Name" ma:internalName="CultureName">
      <xsd:simpleType>
        <xsd:restriction base="dms:Text"/>
      </xsd:simpleType>
    </xsd:element>
    <xsd:element name="AppVersion" ma:index="22" nillable="true" ma:displayName="App Version" ma:internalName="AppVersion">
      <xsd:simpleType>
        <xsd:restriction base="dms:Text"/>
      </xsd:simpleType>
    </xsd:element>
    <xsd:element name="TeamsChannelId" ma:index="23" nillable="true" ma:displayName="Teams Channel Id" ma:internalName="TeamsChannelId">
      <xsd:simpleType>
        <xsd:restriction base="dms:Text"/>
      </xsd:simpleType>
    </xsd:element>
    <xsd:element name="Owner" ma:index="24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5" nillable="true" ma:displayName="Math Settings" ma:internalName="Math_Settings">
      <xsd:simpleType>
        <xsd:restriction base="dms:Text"/>
      </xsd:simpleType>
    </xsd:element>
    <xsd:element name="DefaultSectionNames" ma:index="2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7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1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2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7" nillable="true" ma:displayName="Is Collaboration Space Locked" ma:internalName="Is_Collaboration_Space_Locked">
      <xsd:simpleType>
        <xsd:restriction base="dms:Boolean"/>
      </xsd:simpleType>
    </xsd:element>
    <xsd:element name="IsNotebookLocked" ma:index="38" nillable="true" ma:displayName="Is Notebook Locked" ma:internalName="IsNotebookLocked">
      <xsd:simpleType>
        <xsd:restriction base="dms:Boolean"/>
      </xsd:simpleType>
    </xsd:element>
    <xsd:element name="Leaders" ma:index="39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40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41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Leaders" ma:index="4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4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Has_Leaders_Only_SectionGroup" ma:index="44" nillable="true" ma:displayName="Has Leaders Only SectionGroup" ma:internalName="Has_Leaders_Only_SectionGroup">
      <xsd:simpleType>
        <xsd:restriction base="dms:Boolean"/>
      </xsd:simpleType>
    </xsd:element>
    <xsd:element name="MediaServiceAutoKeyPoints" ma:index="4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6fa85-d045-4754-b08e-1a23255828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FCA665-858B-4E93-B7A4-E66EA3BF1CDB}">
  <ds:schemaRefs>
    <ds:schemaRef ds:uri="4476fa85-d045-4754-b08e-1a23255828c4"/>
    <ds:schemaRef ds:uri="590467b8-7c49-4d2f-8728-66506e20d5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881EC4-F841-4FCC-AB02-F3194092F6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0693D1-AE99-44D1-950F-2D86F319989D}">
  <ds:schemaRefs>
    <ds:schemaRef ds:uri="4476fa85-d045-4754-b08e-1a23255828c4"/>
    <ds:schemaRef ds:uri="590467b8-7c49-4d2f-8728-66506e20d5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Socialdata analysis 2020</vt:lpstr>
      <vt:lpstr>Project overview</vt:lpstr>
      <vt:lpstr>Visualizations</vt:lpstr>
      <vt:lpstr>PowerPoint Presentation</vt:lpstr>
      <vt:lpstr>Implementation plan</vt:lpstr>
      <vt:lpstr>Preliminary data-analysis</vt:lpstr>
      <vt:lpstr>Data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Socialdata analysis 2020</dc:title>
  <dc:creator>Magnus Strandgaard</dc:creator>
  <cp:revision>1</cp:revision>
  <dcterms:created xsi:type="dcterms:W3CDTF">2020-04-16T11:18:25Z</dcterms:created>
  <dcterms:modified xsi:type="dcterms:W3CDTF">2020-04-17T08:45:00Z</dcterms:modified>
</cp:coreProperties>
</file>