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3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11D3-904A-4646-886B-11567736EA63}" type="datetimeFigureOut">
              <a:rPr lang="en-US" smtClean="0"/>
              <a:t>24.03.16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C965-94A2-144D-96E1-8A9D216190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94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11D3-904A-4646-886B-11567736EA63}" type="datetimeFigureOut">
              <a:rPr lang="en-US" smtClean="0"/>
              <a:t>24.03.16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C965-94A2-144D-96E1-8A9D216190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21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11D3-904A-4646-886B-11567736EA63}" type="datetimeFigureOut">
              <a:rPr lang="en-US" smtClean="0"/>
              <a:t>24.03.16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C965-94A2-144D-96E1-8A9D216190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56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11D3-904A-4646-886B-11567736EA63}" type="datetimeFigureOut">
              <a:rPr lang="en-US" smtClean="0"/>
              <a:t>24.03.16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C965-94A2-144D-96E1-8A9D216190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81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11D3-904A-4646-886B-11567736EA63}" type="datetimeFigureOut">
              <a:rPr lang="en-US" smtClean="0"/>
              <a:t>24.03.16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C965-94A2-144D-96E1-8A9D216190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90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11D3-904A-4646-886B-11567736EA63}" type="datetimeFigureOut">
              <a:rPr lang="en-US" smtClean="0"/>
              <a:t>24.03.16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C965-94A2-144D-96E1-8A9D216190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3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11D3-904A-4646-886B-11567736EA63}" type="datetimeFigureOut">
              <a:rPr lang="en-US" smtClean="0"/>
              <a:t>24.03.16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C965-94A2-144D-96E1-8A9D216190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0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11D3-904A-4646-886B-11567736EA63}" type="datetimeFigureOut">
              <a:rPr lang="en-US" smtClean="0"/>
              <a:t>24.03.16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C965-94A2-144D-96E1-8A9D216190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47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11D3-904A-4646-886B-11567736EA63}" type="datetimeFigureOut">
              <a:rPr lang="en-US" smtClean="0"/>
              <a:t>24.03.16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C965-94A2-144D-96E1-8A9D216190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23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11D3-904A-4646-886B-11567736EA63}" type="datetimeFigureOut">
              <a:rPr lang="en-US" smtClean="0"/>
              <a:t>24.03.16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C965-94A2-144D-96E1-8A9D216190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12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11D3-904A-4646-886B-11567736EA63}" type="datetimeFigureOut">
              <a:rPr lang="en-US" smtClean="0"/>
              <a:t>24.03.16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C965-94A2-144D-96E1-8A9D216190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10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F11D3-904A-4646-886B-11567736EA63}" type="datetimeFigureOut">
              <a:rPr lang="en-US" smtClean="0"/>
              <a:t>24.03.16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C965-94A2-144D-96E1-8A9D216190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22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85" y="709530"/>
            <a:ext cx="869857" cy="869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439" y="340198"/>
            <a:ext cx="81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20-25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362" y="1948719"/>
            <a:ext cx="1619905" cy="16199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7255" y="157938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NEO-PI-R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358442" y="3551610"/>
            <a:ext cx="1967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240 Fragen gesamt</a:t>
            </a:r>
            <a:br>
              <a:rPr lang="de-DE" dirty="0" smtClean="0"/>
            </a:br>
            <a:r>
              <a:rPr lang="de-DE" dirty="0" smtClean="0"/>
              <a:t>60 Extraversion</a:t>
            </a:r>
            <a:br>
              <a:rPr lang="de-DE" dirty="0" smtClean="0"/>
            </a:br>
            <a:r>
              <a:rPr lang="de-DE" dirty="0" smtClean="0"/>
              <a:t>12 Geselligkeit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614" y="1726381"/>
            <a:ext cx="1858210" cy="18582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5741" y="2118244"/>
            <a:ext cx="959339" cy="959339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18305585">
            <a:off x="4432957" y="4202350"/>
            <a:ext cx="1665622" cy="3465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ight Arrow 12"/>
          <p:cNvSpPr/>
          <p:nvPr/>
        </p:nvSpPr>
        <p:spPr>
          <a:xfrm rot="16200000">
            <a:off x="5724530" y="4254642"/>
            <a:ext cx="1440627" cy="3465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ight Arrow 13"/>
          <p:cNvSpPr/>
          <p:nvPr/>
        </p:nvSpPr>
        <p:spPr>
          <a:xfrm rot="14058125">
            <a:off x="6720545" y="4197743"/>
            <a:ext cx="1665622" cy="3465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3975853" y="5148230"/>
            <a:ext cx="170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Anrufe und SMS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5754474" y="549674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Notifications</a:t>
            </a:r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7568697" y="514823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UsageStats</a:t>
            </a:r>
            <a:endParaRPr lang="de-DE" dirty="0"/>
          </a:p>
        </p:txBody>
      </p:sp>
      <p:sp>
        <p:nvSpPr>
          <p:cNvPr id="18" name="TextBox 17"/>
          <p:cNvSpPr txBox="1"/>
          <p:nvPr/>
        </p:nvSpPr>
        <p:spPr>
          <a:xfrm>
            <a:off x="4226900" y="5496741"/>
            <a:ext cx="10390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- Anzahl</a:t>
            </a:r>
          </a:p>
          <a:p>
            <a:r>
              <a:rPr lang="de-DE" sz="1400" dirty="0" smtClean="0"/>
              <a:t>- Länge</a:t>
            </a:r>
          </a:p>
          <a:p>
            <a:r>
              <a:rPr lang="de-DE" sz="1400" dirty="0" smtClean="0"/>
              <a:t>- Verteilung</a:t>
            </a:r>
            <a:br>
              <a:rPr lang="de-DE" sz="1400" dirty="0" smtClean="0"/>
            </a:br>
            <a:r>
              <a:rPr lang="de-DE" sz="1400" dirty="0" smtClean="0"/>
              <a:t>   ...</a:t>
            </a:r>
            <a:endParaRPr lang="de-DE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966972" y="5866072"/>
            <a:ext cx="9925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- Package</a:t>
            </a:r>
            <a:br>
              <a:rPr lang="de-DE" sz="1400" dirty="0" smtClean="0"/>
            </a:br>
            <a:r>
              <a:rPr lang="de-DE" sz="1400" dirty="0" smtClean="0"/>
              <a:t>- Titel</a:t>
            </a:r>
          </a:p>
          <a:p>
            <a:r>
              <a:rPr lang="de-DE" sz="1400" dirty="0" smtClean="0"/>
              <a:t>- Textlänge</a:t>
            </a:r>
            <a:endParaRPr lang="de-DE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797189" y="5496740"/>
            <a:ext cx="126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- Genutzte Zeit</a:t>
            </a:r>
            <a:endParaRPr lang="de-DE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8145" y="647328"/>
            <a:ext cx="575319" cy="57531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054684" y="67856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SQLite</a:t>
            </a:r>
            <a:r>
              <a:rPr lang="de-DE" dirty="0" smtClean="0"/>
              <a:t> Datenbank</a:t>
            </a:r>
            <a:endParaRPr lang="de-DE" dirty="0"/>
          </a:p>
        </p:txBody>
      </p:sp>
      <p:sp>
        <p:nvSpPr>
          <p:cNvPr id="23" name="Right Arrow 22"/>
          <p:cNvSpPr/>
          <p:nvPr/>
        </p:nvSpPr>
        <p:spPr>
          <a:xfrm rot="16200000">
            <a:off x="6214873" y="1271276"/>
            <a:ext cx="443809" cy="3465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ounded Rectangle 23"/>
          <p:cNvSpPr/>
          <p:nvPr/>
        </p:nvSpPr>
        <p:spPr>
          <a:xfrm>
            <a:off x="3326424" y="492551"/>
            <a:ext cx="1800952" cy="51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Auswertung</a:t>
            </a:r>
            <a:endParaRPr lang="de-DE" dirty="0"/>
          </a:p>
        </p:txBody>
      </p:sp>
      <p:sp>
        <p:nvSpPr>
          <p:cNvPr id="31" name="Right Arrow 30"/>
          <p:cNvSpPr/>
          <p:nvPr/>
        </p:nvSpPr>
        <p:spPr>
          <a:xfrm rot="10800000">
            <a:off x="5418188" y="709530"/>
            <a:ext cx="443809" cy="3465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/>
          <p:cNvSpPr txBox="1"/>
          <p:nvPr/>
        </p:nvSpPr>
        <p:spPr>
          <a:xfrm>
            <a:off x="5418188" y="1068758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CSV</a:t>
            </a:r>
            <a:endParaRPr lang="de-DE" sz="1400" dirty="0"/>
          </a:p>
        </p:txBody>
      </p:sp>
      <p:sp>
        <p:nvSpPr>
          <p:cNvPr id="35" name="Bent-Up Arrow 34"/>
          <p:cNvSpPr/>
          <p:nvPr/>
        </p:nvSpPr>
        <p:spPr>
          <a:xfrm rot="16200000" flipV="1">
            <a:off x="2138844" y="609911"/>
            <a:ext cx="902248" cy="1036703"/>
          </a:xfrm>
          <a:prstGeom prst="bentUpArrow">
            <a:avLst>
              <a:gd name="adj1" fmla="val 22315"/>
              <a:gd name="adj2" fmla="val 17111"/>
              <a:gd name="adj3" fmla="val 23846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3193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31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Hornberger</dc:creator>
  <cp:lastModifiedBy>Tobias Hornberger</cp:lastModifiedBy>
  <cp:revision>9</cp:revision>
  <dcterms:created xsi:type="dcterms:W3CDTF">2016-03-24T15:27:39Z</dcterms:created>
  <dcterms:modified xsi:type="dcterms:W3CDTF">2016-03-24T18:30:13Z</dcterms:modified>
</cp:coreProperties>
</file>