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9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0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7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12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" y="709530"/>
            <a:ext cx="869857" cy="86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39" y="340198"/>
            <a:ext cx="8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20-25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62" y="1948719"/>
            <a:ext cx="1619905" cy="1619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255" y="15793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NEO-PI-R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58442" y="3551610"/>
            <a:ext cx="196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240 Fragen gesamt</a:t>
            </a:r>
            <a:br>
              <a:rPr lang="de-DE" dirty="0" smtClean="0"/>
            </a:br>
            <a:r>
              <a:rPr lang="de-DE" dirty="0" smtClean="0"/>
              <a:t>60 Extraversion</a:t>
            </a:r>
            <a:br>
              <a:rPr lang="de-DE" dirty="0" smtClean="0"/>
            </a:br>
            <a:r>
              <a:rPr lang="de-DE" dirty="0" smtClean="0"/>
              <a:t>12 Geselligkeit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14" y="1726381"/>
            <a:ext cx="1858210" cy="1858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741" y="2118244"/>
            <a:ext cx="959339" cy="9593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8305585">
            <a:off x="4432957" y="4202350"/>
            <a:ext cx="1665622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ight Arrow 12"/>
          <p:cNvSpPr/>
          <p:nvPr/>
        </p:nvSpPr>
        <p:spPr>
          <a:xfrm rot="16200000">
            <a:off x="5724530" y="4254642"/>
            <a:ext cx="1440627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/>
          <p:cNvSpPr/>
          <p:nvPr/>
        </p:nvSpPr>
        <p:spPr>
          <a:xfrm rot="14058125">
            <a:off x="6720545" y="4197743"/>
            <a:ext cx="1665622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975853" y="5148230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Anrufe und SMS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754474" y="54967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Notifications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568697" y="514823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UsageStats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4226900" y="5496741"/>
            <a:ext cx="1039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Anzahl</a:t>
            </a:r>
          </a:p>
          <a:p>
            <a:r>
              <a:rPr lang="de-DE" sz="1400" dirty="0" smtClean="0"/>
              <a:t>- Länge</a:t>
            </a:r>
          </a:p>
          <a:p>
            <a:r>
              <a:rPr lang="de-DE" sz="1400" dirty="0" smtClean="0"/>
              <a:t>- Verteilung</a:t>
            </a:r>
            <a:br>
              <a:rPr lang="de-DE" sz="1400" dirty="0" smtClean="0"/>
            </a:br>
            <a:r>
              <a:rPr lang="de-DE" sz="1400" dirty="0" smtClean="0"/>
              <a:t>   ...</a:t>
            </a:r>
            <a:endParaRPr lang="de-DE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66972" y="5866072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Package</a:t>
            </a:r>
            <a:br>
              <a:rPr lang="de-DE" sz="1400" dirty="0" smtClean="0"/>
            </a:br>
            <a:r>
              <a:rPr lang="de-DE" sz="1400" dirty="0" smtClean="0"/>
              <a:t>- Titel</a:t>
            </a:r>
          </a:p>
          <a:p>
            <a:r>
              <a:rPr lang="de-DE" sz="1400" dirty="0" smtClean="0"/>
              <a:t>- Textlänge</a:t>
            </a:r>
            <a:endParaRPr lang="de-D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97189" y="5496740"/>
            <a:ext cx="126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Genutzte Zeit</a:t>
            </a:r>
            <a:endParaRPr lang="de-DE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45" y="647328"/>
            <a:ext cx="575319" cy="5753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54684" y="6785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SQLite</a:t>
            </a:r>
            <a:r>
              <a:rPr lang="de-DE" dirty="0" smtClean="0"/>
              <a:t> Datenbank</a:t>
            </a:r>
            <a:endParaRPr lang="de-DE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6214873" y="1271276"/>
            <a:ext cx="443809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ounded Rectangle 23"/>
          <p:cNvSpPr/>
          <p:nvPr/>
        </p:nvSpPr>
        <p:spPr>
          <a:xfrm>
            <a:off x="3326424" y="492551"/>
            <a:ext cx="1800952" cy="51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418188" y="709530"/>
            <a:ext cx="443809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/>
          <p:cNvSpPr txBox="1"/>
          <p:nvPr/>
        </p:nvSpPr>
        <p:spPr>
          <a:xfrm>
            <a:off x="5418188" y="1068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CSV</a:t>
            </a:r>
            <a:endParaRPr lang="de-DE" sz="1400" dirty="0"/>
          </a:p>
        </p:txBody>
      </p:sp>
      <p:sp>
        <p:nvSpPr>
          <p:cNvPr id="35" name="Bent-Up Arrow 34"/>
          <p:cNvSpPr/>
          <p:nvPr/>
        </p:nvSpPr>
        <p:spPr>
          <a:xfrm rot="16200000" flipV="1">
            <a:off x="2138844" y="609911"/>
            <a:ext cx="902248" cy="1036703"/>
          </a:xfrm>
          <a:prstGeom prst="bentUpArrow">
            <a:avLst>
              <a:gd name="adj1" fmla="val 22315"/>
              <a:gd name="adj2" fmla="val 17111"/>
              <a:gd name="adj3" fmla="val 2384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3193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Hornberger</dc:creator>
  <cp:lastModifiedBy>Tobias Hornberger</cp:lastModifiedBy>
  <cp:revision>9</cp:revision>
  <dcterms:created xsi:type="dcterms:W3CDTF">2016-03-24T15:27:39Z</dcterms:created>
  <dcterms:modified xsi:type="dcterms:W3CDTF">2016-03-24T18:29:55Z</dcterms:modified>
</cp:coreProperties>
</file>