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6"/>
  </p:normalViewPr>
  <p:slideViewPr>
    <p:cSldViewPr snapToGrid="0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BF58-7355-750D-C8F8-8DAAC90D7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402B7-DFEC-DDB8-C221-DD8889B2F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D446A-EEBF-A103-5C74-E4D9D4A5B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9FDB-140E-F84C-A310-F3B173DD0351}" type="datetimeFigureOut">
              <a:rPr lang="en-RU" smtClean="0"/>
              <a:t>13.01.2024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FF618-E3ED-79EA-326D-294908C1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094A-D714-88C4-02E8-E90BEE287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294C-9E23-F74C-BAD6-E5800CC9E32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0652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3755-AEA2-8CC9-FCAC-1FC7B86C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BF1B3-E7FE-E260-C905-CA610A1F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0C6CF-40B9-2CC1-0DAA-6ADA21F6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9FDB-140E-F84C-A310-F3B173DD0351}" type="datetimeFigureOut">
              <a:rPr lang="en-RU" smtClean="0"/>
              <a:t>13.01.2024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E124E-9909-491D-C775-0FD98018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F2A15-4E08-74BD-E5C2-7B0FB4D6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294C-9E23-F74C-BAD6-E5800CC9E32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6025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967FA-6486-F203-F404-D607D32CE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7BD6A-24F5-2423-0A7A-C85CF13CA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F3150-37E5-8350-EBF1-259B3996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9FDB-140E-F84C-A310-F3B173DD0351}" type="datetimeFigureOut">
              <a:rPr lang="en-RU" smtClean="0"/>
              <a:t>13.01.2024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11CC8-A80C-0923-9637-CA96E23E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7ABBF-984D-0DD0-2FD2-CBCE3EAB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294C-9E23-F74C-BAD6-E5800CC9E32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5029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5859E-E724-A78F-4ECC-5C88B99A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671D1-46B3-046D-6815-7DDB1F64A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3F5F5-4D63-D206-9492-718E70715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9FDB-140E-F84C-A310-F3B173DD0351}" type="datetimeFigureOut">
              <a:rPr lang="en-RU" smtClean="0"/>
              <a:t>13.01.2024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33C2C-D9C8-F3C3-506B-F689292B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83082-E153-AF01-912E-867A12F8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294C-9E23-F74C-BAD6-E5800CC9E32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277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C52E-619F-C07B-8E38-45B3017DE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A2E63-20FB-1995-58C3-6B525BA1E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68EB3-A389-9299-455B-6849F6A3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9FDB-140E-F84C-A310-F3B173DD0351}" type="datetimeFigureOut">
              <a:rPr lang="en-RU" smtClean="0"/>
              <a:t>13.01.2024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57E6A-FF47-3B24-4103-9B010A99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99789-2756-0CF9-44FF-533A5A3B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294C-9E23-F74C-BAD6-E5800CC9E32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8340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C50F-2356-5BB2-6C5B-C4D85D1E2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293C0-A292-47FE-FDDB-01BD1F5AD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4AE71-CC72-106F-57EC-1E790F7D2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68EA8-4B9F-2B14-B209-7B1FB048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9FDB-140E-F84C-A310-F3B173DD0351}" type="datetimeFigureOut">
              <a:rPr lang="en-RU" smtClean="0"/>
              <a:t>13.01.2024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64985-D071-5C83-3D27-C9865D44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69AAA-9B91-AC95-AB5E-47B0F615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294C-9E23-F74C-BAD6-E5800CC9E32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5450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9AA7-7260-A4A2-A812-E91BE5E4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5FCD3-7EA7-BA23-0FE7-8139F4C84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FEEDE-B2B5-698A-D5DC-038C347A2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2F423-4834-180B-2FA5-B59724272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69907-98C4-6216-A6B4-71AA6082A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A89BB-A601-DA34-5A69-BA2292D81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9FDB-140E-F84C-A310-F3B173DD0351}" type="datetimeFigureOut">
              <a:rPr lang="en-RU" smtClean="0"/>
              <a:t>13.01.2024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FFA1E-881D-160C-CBF4-99A65717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CE652-DE03-FC2D-AB95-6F20E2D0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294C-9E23-F74C-BAD6-E5800CC9E32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908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41E19-2E3E-B913-1755-7AD74C10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B5A78-65DE-D0B3-41EC-BE0AB648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9FDB-140E-F84C-A310-F3B173DD0351}" type="datetimeFigureOut">
              <a:rPr lang="en-RU" smtClean="0"/>
              <a:t>13.01.2024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6F65-5821-820C-D6B2-6830A7CF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41786-3739-2994-E79A-57BB5E8D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294C-9E23-F74C-BAD6-E5800CC9E32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7311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3B9982-D2FE-46B8-97D8-A4FFDED1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9FDB-140E-F84C-A310-F3B173DD0351}" type="datetimeFigureOut">
              <a:rPr lang="en-RU" smtClean="0"/>
              <a:t>13.01.2024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C2179-C989-97F6-5C09-EA216364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990F4-1EE3-91C0-7169-9BDC4F12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294C-9E23-F74C-BAD6-E5800CC9E32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2087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F6EA-C7DC-9487-96B3-FDE7BB2F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61DC2-D417-EBB3-BDB6-77832C70A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0D292-A0D1-9D40-6498-EA21DBAEA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93E23-4B27-D486-AA76-98BEFBCF7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9FDB-140E-F84C-A310-F3B173DD0351}" type="datetimeFigureOut">
              <a:rPr lang="en-RU" smtClean="0"/>
              <a:t>13.01.2024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76E8C-5E4A-E4E7-685F-95FCCB47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54B11-B52B-EA4A-F5E9-627C8B9E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294C-9E23-F74C-BAD6-E5800CC9E32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6276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3583-C6B6-D498-AA25-8B5505A2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0EDA6-6B82-C2F3-1850-CE62843B3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F6F73-67DF-B388-2EAC-2E66EAE75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AFC43-7023-FD56-BF2C-9DBECAA94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9FDB-140E-F84C-A310-F3B173DD0351}" type="datetimeFigureOut">
              <a:rPr lang="en-RU" smtClean="0"/>
              <a:t>13.01.2024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F54BF-9DFB-B0B8-BFF6-35DC443C9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E31EF-30A0-3637-61E7-879DF033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294C-9E23-F74C-BAD6-E5800CC9E32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0173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4498A-A2A3-D9D6-8937-FE54FCF1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C14D8-3463-D4BE-2569-727305330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84489-1B48-C611-A4E5-9EBC330EB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39FDB-140E-F84C-A310-F3B173DD0351}" type="datetimeFigureOut">
              <a:rPr lang="en-RU" smtClean="0"/>
              <a:t>13.01.2024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EFBFD-989E-6CD3-A067-4584301BC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84CFF-6DA3-0143-645C-A6C18AE4E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2294C-9E23-F74C-BAD6-E5800CC9E32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5717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kovalev.svyatoslav42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andex.ru/yainter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E847-18FF-1C7C-C6D0-C9CDD686EB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машинного обучения</a:t>
            </a:r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CD7BF-DAB7-FBF5-3E16-BE5DDCA9F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8074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C5847-EC39-63AB-57D3-1C55BCA3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F7892-ED7D-AE8D-AFAB-766089E0A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Ковалев Святослав Сергеевич</a:t>
            </a:r>
          </a:p>
          <a:p>
            <a:r>
              <a:rPr lang="ru-RU" dirty="0"/>
              <a:t>Руководитель Команды Продуктовой и </a:t>
            </a:r>
            <a:r>
              <a:rPr lang="en-US" dirty="0"/>
              <a:t>ML </a:t>
            </a:r>
            <a:r>
              <a:rPr lang="ru-RU" dirty="0"/>
              <a:t>Аналитики </a:t>
            </a:r>
          </a:p>
          <a:p>
            <a:r>
              <a:rPr lang="en-US" dirty="0"/>
              <a:t>Yandex Infrastructure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endParaRPr lang="ru-RU" dirty="0"/>
          </a:p>
          <a:p>
            <a:r>
              <a:rPr lang="en-US" dirty="0" err="1"/>
              <a:t>tg</a:t>
            </a:r>
            <a:r>
              <a:rPr lang="en-US" dirty="0"/>
              <a:t>: @Svkov42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kovalev.svyatoslav42@gmail.com</a:t>
            </a:r>
            <a:endParaRPr lang="en-US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63915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E9D7-8845-601E-673D-0A99D365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занимаюсь на работе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EBA3E-C7EC-F8CA-C99D-23742EC94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Аналитика Внутреннего Поиска</a:t>
            </a:r>
          </a:p>
          <a:p>
            <a:r>
              <a:rPr lang="ru-RU" dirty="0"/>
              <a:t>Аналитика Репозитория</a:t>
            </a:r>
          </a:p>
          <a:p>
            <a:r>
              <a:rPr lang="ru-RU" dirty="0"/>
              <a:t>Собираю сильную команду аналитиков</a:t>
            </a:r>
          </a:p>
          <a:p>
            <a:r>
              <a:rPr lang="ru-RU" dirty="0"/>
              <a:t>Провожу собеседования по аналитике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Приходите на стажировки! </a:t>
            </a:r>
            <a:r>
              <a:rPr lang="en-GB" dirty="0">
                <a:hlinkClick r:id="rId2"/>
              </a:rPr>
              <a:t>https://yandex.ru/yaintern/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12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E02F-4291-334F-ACB4-43E9B125E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чем курс?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3A1C6-FFEE-2E00-A69D-559056317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Курс будет сложным, но полезным</a:t>
            </a:r>
          </a:p>
          <a:p>
            <a:r>
              <a:rPr lang="ru-RU" dirty="0"/>
              <a:t>Будем много программировать на</a:t>
            </a:r>
            <a:r>
              <a:rPr lang="en-US" dirty="0"/>
              <a:t> Python</a:t>
            </a:r>
            <a:endParaRPr lang="ru-RU" dirty="0"/>
          </a:p>
          <a:p>
            <a:r>
              <a:rPr lang="ru-RU" dirty="0"/>
              <a:t>Будет много математики (статистика, </a:t>
            </a:r>
            <a:r>
              <a:rPr lang="ru-RU" dirty="0" err="1"/>
              <a:t>линал</a:t>
            </a:r>
            <a:r>
              <a:rPr lang="ru-RU" dirty="0"/>
              <a:t>, методы оптимизации)</a:t>
            </a:r>
            <a:br>
              <a:rPr lang="ru-RU" dirty="0"/>
            </a:br>
            <a:endParaRPr lang="ru-RU" dirty="0"/>
          </a:p>
          <a:p>
            <a:r>
              <a:rPr lang="ru-RU" dirty="0"/>
              <a:t>Курс про то, как работать с разными типами данных, делать по ним выводы и строить модели на их основе</a:t>
            </a:r>
          </a:p>
          <a:p>
            <a:r>
              <a:rPr lang="ru-RU" dirty="0"/>
              <a:t>Если успеем, поговорим про то как собирать данные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642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E3E6-026C-04F4-F709-8D4A9C25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Чего не будет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ABE50-E296-E38E-8378-009E2E330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Deep Learning -  </a:t>
            </a:r>
            <a:r>
              <a:rPr lang="ru-RU" dirty="0"/>
              <a:t>будет в отдельном курсе</a:t>
            </a:r>
          </a:p>
          <a:p>
            <a:r>
              <a:rPr lang="ru-RU" dirty="0"/>
              <a:t>АБ-тесты – а жаль =(</a:t>
            </a:r>
          </a:p>
          <a:p>
            <a:r>
              <a:rPr lang="ru-RU" dirty="0"/>
              <a:t>Временные ряды, аудио, </a:t>
            </a:r>
            <a:r>
              <a:rPr lang="en-US" dirty="0"/>
              <a:t>CV, NLP </a:t>
            </a:r>
            <a:r>
              <a:rPr lang="ru-RU" dirty="0"/>
              <a:t>– по текстам и картинкам будут вводные занятия</a:t>
            </a:r>
          </a:p>
          <a:p>
            <a:r>
              <a:rPr lang="ru-RU" dirty="0"/>
              <a:t>Обучение с подкреплением</a:t>
            </a: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97562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B4FA-6F42-C283-563D-08A4068B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Организационная часть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B0EBD-07DE-0787-F944-B31ED4A62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Чатик</a:t>
            </a:r>
            <a:r>
              <a:rPr lang="ru-RU" dirty="0"/>
              <a:t> в </a:t>
            </a:r>
            <a:r>
              <a:rPr lang="ru-RU" dirty="0" err="1"/>
              <a:t>телеграме</a:t>
            </a:r>
            <a:r>
              <a:rPr lang="ru-RU" dirty="0"/>
              <a:t> – всем обязательно зайти. Вопросы лучше задавать прям туда</a:t>
            </a:r>
          </a:p>
          <a:p>
            <a:r>
              <a:rPr lang="ru-RU" dirty="0"/>
              <a:t>Оценка = 0.5 * Домашняя работа + 0.5 * Экзамен</a:t>
            </a:r>
          </a:p>
          <a:p>
            <a:r>
              <a:rPr lang="ru-RU" dirty="0"/>
              <a:t>Экзамен – проект, подробности в </a:t>
            </a:r>
            <a:r>
              <a:rPr lang="ru-RU" dirty="0" err="1"/>
              <a:t>ПУДе</a:t>
            </a:r>
            <a:endParaRPr lang="ru-RU" dirty="0"/>
          </a:p>
          <a:p>
            <a:r>
              <a:rPr lang="ru-RU" dirty="0"/>
              <a:t>ПУД скину в </a:t>
            </a:r>
            <a:r>
              <a:rPr lang="ru-RU" dirty="0" err="1"/>
              <a:t>чатик</a:t>
            </a:r>
            <a:r>
              <a:rPr lang="ru-RU" dirty="0"/>
              <a:t>, тут – общая информация</a:t>
            </a:r>
            <a:endParaRPr lang="en-RU" dirty="0"/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708D786E-E131-916E-4584-D33BAD021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811" y="3429000"/>
            <a:ext cx="3328989" cy="332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86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D758-371A-649F-EE29-40ECE564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 домашки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41293-21C9-F7EF-2273-38EC723BB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Сдаются через </a:t>
            </a:r>
            <a:r>
              <a:rPr lang="en-RU" dirty="0"/>
              <a:t>GitHub-</a:t>
            </a:r>
            <a:r>
              <a:rPr lang="ru-RU" dirty="0"/>
              <a:t>репозиторий</a:t>
            </a:r>
          </a:p>
          <a:p>
            <a:r>
              <a:rPr lang="ru-RU" dirty="0"/>
              <a:t>Каждая домашка – пул </a:t>
            </a:r>
            <a:r>
              <a:rPr lang="ru-RU" dirty="0" err="1"/>
              <a:t>реквест</a:t>
            </a:r>
            <a:r>
              <a:rPr lang="ru-RU" dirty="0"/>
              <a:t>, который я буду </a:t>
            </a:r>
            <a:r>
              <a:rPr lang="ru-RU" dirty="0" err="1"/>
              <a:t>ревьюить</a:t>
            </a:r>
            <a:endParaRPr lang="ru-RU" dirty="0"/>
          </a:p>
          <a:p>
            <a:r>
              <a:rPr lang="ru-RU" dirty="0"/>
              <a:t>Все детали в </a:t>
            </a:r>
            <a:r>
              <a:rPr lang="ru-RU" dirty="0" err="1"/>
              <a:t>чатике</a:t>
            </a:r>
            <a:r>
              <a:rPr lang="ru-RU" dirty="0"/>
              <a:t> в закрепленном комментарии</a:t>
            </a: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50950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AF0D1-3727-A28A-D093-EA2DAFE3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Чек-лист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B26D-CB3A-BB67-111F-9B620E8C5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Вступить в </a:t>
            </a:r>
            <a:r>
              <a:rPr lang="ru-RU" dirty="0" err="1"/>
              <a:t>чатик</a:t>
            </a:r>
            <a:endParaRPr lang="ru-RU" dirty="0"/>
          </a:p>
          <a:p>
            <a:r>
              <a:rPr lang="ru-RU" dirty="0"/>
              <a:t>Послушать лекцию</a:t>
            </a:r>
          </a:p>
          <a:p>
            <a:r>
              <a:rPr lang="ru-RU" dirty="0"/>
              <a:t>Прочитать ПУД</a:t>
            </a:r>
          </a:p>
          <a:p>
            <a:r>
              <a:rPr lang="ru-RU" dirty="0"/>
              <a:t>Скинуть ссылку на свой репозиторий на </a:t>
            </a:r>
            <a:r>
              <a:rPr lang="ru-RU" b="1" dirty="0"/>
              <a:t>почту</a:t>
            </a:r>
          </a:p>
          <a:p>
            <a:r>
              <a:rPr lang="ru-RU" dirty="0"/>
              <a:t>Сдать первую домашку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85819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236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Основы машинного обучения</vt:lpstr>
      <vt:lpstr>Кто я</vt:lpstr>
      <vt:lpstr>Чем занимаюсь на работе</vt:lpstr>
      <vt:lpstr>О чем курс?</vt:lpstr>
      <vt:lpstr>Чего не будет</vt:lpstr>
      <vt:lpstr>Организационная часть</vt:lpstr>
      <vt:lpstr>Про домашки</vt:lpstr>
      <vt:lpstr>Чек-лист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Svyatoslav Kovalev</dc:creator>
  <cp:lastModifiedBy>Svyatoslav Kovalev</cp:lastModifiedBy>
  <cp:revision>4</cp:revision>
  <dcterms:created xsi:type="dcterms:W3CDTF">2024-01-13T11:54:36Z</dcterms:created>
  <dcterms:modified xsi:type="dcterms:W3CDTF">2024-01-13T13:05:38Z</dcterms:modified>
</cp:coreProperties>
</file>