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36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2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2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6DD0F6-346E-415C-9485-3F7C39E5F105}" type="datetimeFigureOut">
              <a:rPr lang="ru-RU" smtClean="0"/>
              <a:t>21.12.2012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1B42C2-BD66-46F8-B6FA-A880CB7B20A2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2000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image" Target="../media/image5.png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	Мой день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Махонин Кирилл, гр.1511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571480"/>
            <a:ext cx="196399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/>
              <a:t>Расписание</a:t>
            </a: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357290" y="1571612"/>
            <a:ext cx="15627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Пробуждение</a:t>
            </a:r>
            <a:endParaRPr lang="ru-RU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357290" y="2143116"/>
            <a:ext cx="14574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Путь в ИТМО</a:t>
            </a:r>
            <a:endParaRPr lang="ru-RU" dirty="0"/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357290" y="2714620"/>
            <a:ext cx="15053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День в ИТМО</a:t>
            </a:r>
            <a:endParaRPr lang="ru-RU" dirty="0"/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1357290" y="3286124"/>
            <a:ext cx="856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Домой</a:t>
            </a:r>
            <a:endParaRPr lang="ru-RU" dirty="0"/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357290" y="3857628"/>
            <a:ext cx="17277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Вечерний досуг</a:t>
            </a:r>
            <a:endParaRPr lang="ru-RU" dirty="0"/>
          </a:p>
        </p:txBody>
      </p:sp>
      <p:pic>
        <p:nvPicPr>
          <p:cNvPr id="4097" name="Picture 1" descr="C:\Users\ACER\Downloads\1353957891_time_clock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3786190"/>
            <a:ext cx="476250" cy="476250"/>
          </a:xfrm>
          <a:prstGeom prst="rect">
            <a:avLst/>
          </a:prstGeom>
          <a:noFill/>
        </p:spPr>
      </p:pic>
      <p:pic>
        <p:nvPicPr>
          <p:cNvPr id="4098" name="Picture 2" descr="C:\Users\ACER\Downloads\1356077245_graduated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2714620"/>
            <a:ext cx="395286" cy="395286"/>
          </a:xfrm>
          <a:prstGeom prst="rect">
            <a:avLst/>
          </a:prstGeom>
          <a:noFill/>
        </p:spPr>
      </p:pic>
      <p:pic>
        <p:nvPicPr>
          <p:cNvPr id="4099" name="Picture 3" descr="C:\Users\ACER\Downloads\1356077226_road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786" y="2205394"/>
            <a:ext cx="285752" cy="290148"/>
          </a:xfrm>
          <a:prstGeom prst="rect">
            <a:avLst/>
          </a:prstGeom>
          <a:noFill/>
        </p:spPr>
      </p:pic>
      <p:pic>
        <p:nvPicPr>
          <p:cNvPr id="15" name="Picture 3" descr="C:\Users\ACER\Downloads\1356077226_road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786" y="3357562"/>
            <a:ext cx="285752" cy="290148"/>
          </a:xfrm>
          <a:prstGeom prst="rect">
            <a:avLst/>
          </a:prstGeom>
          <a:noFill/>
        </p:spPr>
      </p:pic>
      <p:pic>
        <p:nvPicPr>
          <p:cNvPr id="4100" name="Picture 4" descr="C:\Users\ACER\Downloads\1356077205_digitalclock1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786" y="1571612"/>
            <a:ext cx="320677" cy="32067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wnload\Dropbox\Универ\Labs\Информатика\Лаб - презентация\u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8660" y="-142900"/>
            <a:ext cx="9929842" cy="7281884"/>
          </a:xfrm>
          <a:prstGeom prst="rect">
            <a:avLst/>
          </a:prstGeom>
          <a:noFill/>
        </p:spPr>
      </p:pic>
      <p:pic>
        <p:nvPicPr>
          <p:cNvPr id="1027" name="Picture 3" descr="C:\Download\Dropbox\Универ\Labs\Информатика\Лаб - презентация\u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8660" y="-142900"/>
            <a:ext cx="9942831" cy="7291409"/>
          </a:xfrm>
          <a:prstGeom prst="rect">
            <a:avLst/>
          </a:prstGeom>
          <a:noFill/>
        </p:spPr>
      </p:pic>
      <p:pic>
        <p:nvPicPr>
          <p:cNvPr id="1028" name="Picture 4" descr="C:\Download\Dropbox\Универ\Labs\Информатика\Лаб - презентация\u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28660" y="-142900"/>
            <a:ext cx="9929882" cy="7281914"/>
          </a:xfrm>
          <a:prstGeom prst="rect">
            <a:avLst/>
          </a:prstGeom>
          <a:noFill/>
        </p:spPr>
      </p:pic>
      <p:pic>
        <p:nvPicPr>
          <p:cNvPr id="1029" name="Picture 5" descr="C:\Download\Dropbox\Универ\Labs\Информатика\Лаб - презентация\u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428660" y="-142900"/>
            <a:ext cx="9929882" cy="7281913"/>
          </a:xfrm>
          <a:prstGeom prst="rect">
            <a:avLst/>
          </a:prstGeom>
          <a:noFill/>
        </p:spPr>
      </p:pic>
      <p:grpSp>
        <p:nvGrpSpPr>
          <p:cNvPr id="10" name="Группа 9"/>
          <p:cNvGrpSpPr/>
          <p:nvPr/>
        </p:nvGrpSpPr>
        <p:grpSpPr>
          <a:xfrm>
            <a:off x="-1785982" y="-928718"/>
            <a:ext cx="12215898" cy="8572560"/>
            <a:chOff x="-1714544" y="-857280"/>
            <a:chExt cx="12215898" cy="857256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1714544" y="-857280"/>
              <a:ext cx="12215898" cy="8572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C:\Users\Админ\Desktop\y_c1a20316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64" y="1142984"/>
              <a:ext cx="2818216" cy="4032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5" name="Picture 11" descr="http://cs418426.userapi.com/v418426939/1324/PGWEXytPpG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14510" y="0"/>
            <a:ext cx="10358510" cy="7408968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-2214610" y="-1143032"/>
            <a:ext cx="13144592" cy="9072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C:\Users\ACER\Downloads\1356069585_toothpaste_monst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14480" y="2786058"/>
            <a:ext cx="857256" cy="857256"/>
          </a:xfrm>
          <a:prstGeom prst="rect">
            <a:avLst/>
          </a:prstGeom>
          <a:noFill/>
        </p:spPr>
      </p:pic>
      <p:pic>
        <p:nvPicPr>
          <p:cNvPr id="1031" name="Picture 7" descr="C:\Users\ACER\Downloads\1356069603_breakfa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86116" y="2643182"/>
            <a:ext cx="1004886" cy="1004886"/>
          </a:xfrm>
          <a:prstGeom prst="rect">
            <a:avLst/>
          </a:prstGeom>
          <a:noFill/>
        </p:spPr>
      </p:pic>
      <p:pic>
        <p:nvPicPr>
          <p:cNvPr id="1032" name="Picture 8" descr="C:\Users\ACER\Downloads\1356069858_briefcas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628" y="2857496"/>
            <a:ext cx="933448" cy="933448"/>
          </a:xfrm>
          <a:prstGeom prst="rect">
            <a:avLst/>
          </a:prstGeom>
          <a:noFill/>
        </p:spPr>
      </p:pic>
      <p:pic>
        <p:nvPicPr>
          <p:cNvPr id="1033" name="Picture 9" descr="C:\Users\ACER\Downloads\1356069883_user_ru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43702" y="2786058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39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39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39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14544" y="0"/>
            <a:ext cx="1289685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ACER\Downloads\1356067324_g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4429132"/>
            <a:ext cx="238124" cy="238124"/>
          </a:xfrm>
          <a:prstGeom prst="rect">
            <a:avLst/>
          </a:prstGeom>
          <a:noFill/>
        </p:spPr>
      </p:pic>
      <p:pic>
        <p:nvPicPr>
          <p:cNvPr id="2052" name="Picture 4" descr="C:\Users\ACER\Downloads\1356067290_subw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4429132"/>
            <a:ext cx="214314" cy="247801"/>
          </a:xfrm>
          <a:prstGeom prst="rect">
            <a:avLst/>
          </a:prstGeom>
          <a:noFill/>
        </p:spPr>
      </p:pic>
      <p:pic>
        <p:nvPicPr>
          <p:cNvPr id="5" name="Picture 3" descr="C:\Users\ACER\Downloads\1356067324_g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214422"/>
            <a:ext cx="238124" cy="23812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2.83731E-6 C -0.00138 -0.00254 -0.00277 -0.00509 -0.00468 -0.00694 C -0.00572 -0.00948 -0.00694 -0.0118 -0.00885 -0.01342 C -0.00937 -0.0155 -0.01024 -0.01666 -0.0118 -0.01735 C -0.01267 -0.0192 -0.01406 -0.02013 -0.01562 -0.02082 C -0.01822 -0.02314 -0.01892 -0.02221 -0.02291 -0.02175 C -0.02412 -0.02036 -0.02569 -0.01967 -0.02708 -0.01874 C -0.02812 -0.01643 -0.03124 -0.01504 -0.03298 -0.01342 C -0.03367 -0.01157 -0.03419 -0.0111 -0.03558 -0.01041 C -0.03715 -0.0074 -0.03958 -0.00486 -0.04201 -0.003 C -0.04287 -0.00092 -0.04409 -0.00023 -0.04531 0.00139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C 0.00139 -0.00278 0.00208 -0.00532 0.00347 -0.0081 C 0.00417 -0.01111 0.00677 -0.01551 0.00885 -0.01713 C 0.00955 -0.02014 0.01215 -0.0243 0.01424 -0.02523 C 0.0151 -0.0287 0.01562 -0.03032 0.01823 -0.03171 C 0.01996 -0.03842 0.01736 -0.03009 0.02101 -0.03611 C 0.02153 -0.0368 0.02135 -0.03819 0.0217 -0.03889 C 0.0224 -0.04028 0.02465 -0.04236 0.02569 -0.04328 C 0.02656 -0.04699 0.02934 -0.05 0.03177 -0.05231 C 0.03229 -0.05324 0.03246 -0.0544 0.03316 -0.05509 C 0.03368 -0.05578 0.03472 -0.05532 0.03524 -0.05602 C 0.03576 -0.05671 0.03559 -0.05787 0.03594 -0.05856 C 0.03646 -0.05949 0.03715 -0.05972 0.03785 -0.06041 C 0.03889 -0.06458 0.04045 -0.06828 0.04271 -0.07129 C 0.04392 -0.07754 0.04792 -0.08565 0.05208 -0.08935 C 0.05399 -0.09606 0.05121 -0.0875 0.05486 -0.09375 C 0.05764 -0.09861 0.05833 -0.10578 0.06094 -0.11088 C 0.06198 -0.1169 0.06267 -0.12291 0.06354 -0.12893 C 0.06406 -0.13657 0.06441 -0.14398 0.06562 -0.15139 C 0.0684 -0.1919 0.06528 -0.22986 0.06094 -0.26944 C 0.06042 -0.29074 0.06007 -0.30393 0.05608 -0.32268 C 0.05469 -0.3294 0.05382 -0.3368 0.05069 -0.34236 C 0.04826 -0.35185 0.04496 -0.36065 0.04323 -0.37037 C 0.04288 -0.37245 0.04201 -0.37708 0.04132 -0.37847 C 0.04045 -0.38032 0.03854 -0.38379 0.03854 -0.38379 C 0.03698 -0.39028 0.03125 -0.40625 0.02708 -0.40995 C 0.02587 -0.41458 0.02413 -0.4199 0.02101 -0.42268 C 0.01944 -0.42824 0.01441 -0.43981 0.01094 -0.44328 C 0.0092 -0.45 0.00712 -0.45926 0.00347 -0.46412 " pathEditMode="relative" ptsTypes="ffffffffffffffffffffffffffffA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C -0.00851 -0.00208 -0.01702 -0.00394 -0.0257 -0.00556 C -0.03542 -0.00463 -0.0349 -0.0044 -0.04184 -0.00093 C -0.04584 0.00718 -0.04045 -0.00231 -0.04532 0.00255 C -0.04601 0.00324 -0.04601 0.00463 -0.0467 0.00532 C -0.04792 0.00671 -0.04948 0.00694 -0.0507 0.0081 C -0.05209 0.01065 -0.05313 0.01042 -0.05469 0.0125 " pathEditMode="relative" ptsTypes="ffffff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357222" y="0"/>
            <a:ext cx="10650109" cy="7072338"/>
            <a:chOff x="-357222" y="0"/>
            <a:chExt cx="10650109" cy="7072338"/>
          </a:xfrm>
        </p:grpSpPr>
        <p:pic>
          <p:nvPicPr>
            <p:cNvPr id="3074" name="Picture 2" descr="http://cs410222.userapi.com/v410222420/4166/MCvSrGC1vV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57222" y="0"/>
              <a:ext cx="10650109" cy="707233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>
              <a:off x="6032837" y="5715016"/>
              <a:ext cx="2646302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ru-RU" sz="2800" dirty="0" smtClean="0"/>
                <a:t>Утренний </a:t>
              </a:r>
              <a:r>
                <a:rPr lang="ru-RU" sz="2800" dirty="0" err="1" smtClean="0"/>
                <a:t>матан</a:t>
              </a:r>
              <a:endParaRPr lang="ru-RU" sz="2800" dirty="0" smtClean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-357222" y="0"/>
            <a:ext cx="10327341" cy="6858000"/>
            <a:chOff x="-357222" y="0"/>
            <a:chExt cx="10327341" cy="6858000"/>
          </a:xfrm>
        </p:grpSpPr>
        <p:pic>
          <p:nvPicPr>
            <p:cNvPr id="3076" name="Picture 4" descr="http://cs410222.userapi.com/v410222420/41c2/339WZYNzdp8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57222" y="0"/>
              <a:ext cx="10327341" cy="685800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5125409" y="4857760"/>
              <a:ext cx="355373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ru-RU" sz="2800" dirty="0" smtClean="0"/>
                <a:t>Лаба по информатике</a:t>
              </a:r>
            </a:p>
          </p:txBody>
        </p:sp>
      </p:grpSp>
      <p:pic>
        <p:nvPicPr>
          <p:cNvPr id="3078" name="Picture 6" descr="http://cs419719.userapi.com/v419719953/ff8/Ik0ecepQEa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28660" y="-142900"/>
            <a:ext cx="9810816" cy="7358114"/>
          </a:xfrm>
          <a:prstGeom prst="rect">
            <a:avLst/>
          </a:prstGeom>
          <a:noFill/>
        </p:spPr>
      </p:pic>
      <p:grpSp>
        <p:nvGrpSpPr>
          <p:cNvPr id="15" name="Группа 14"/>
          <p:cNvGrpSpPr/>
          <p:nvPr/>
        </p:nvGrpSpPr>
        <p:grpSpPr>
          <a:xfrm>
            <a:off x="-1000164" y="-571528"/>
            <a:ext cx="12644526" cy="8572560"/>
            <a:chOff x="-1285916" y="-571528"/>
            <a:chExt cx="12644526" cy="8572560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-1285916" y="-571528"/>
              <a:ext cx="12644526" cy="8572560"/>
              <a:chOff x="-1285916" y="-571528"/>
              <a:chExt cx="12644526" cy="857256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-1285916" y="-571528"/>
                <a:ext cx="12644526" cy="85725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080" name="Picture 8" descr="http://alltheragefaces.com/img/faces/large/misc-freddie-mercury-l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1538" y="214290"/>
                <a:ext cx="7277147" cy="6898388"/>
              </a:xfrm>
              <a:prstGeom prst="rect">
                <a:avLst/>
              </a:prstGeom>
              <a:noFill/>
            </p:spPr>
          </p:pic>
        </p:grp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21086585">
              <a:off x="3478797" y="293994"/>
              <a:ext cx="1127740" cy="753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advClick="0" advTm="11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day-news.ru/wp-content/uploads/%D0%BC%D0%B5%D1%82%D1%80%D0%BE_%D1%82%D0%BE%D0%BB%D0%BF%D0%B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312780" cy="6858000"/>
          </a:xfrm>
          <a:prstGeom prst="rect">
            <a:avLst/>
          </a:prstGeom>
          <a:noFill/>
        </p:spPr>
      </p:pic>
      <p:pic>
        <p:nvPicPr>
          <p:cNvPr id="18436" name="Picture 4" descr="C:\Download\Dropbox\Универ\Labs\Информатика\Лаб - презентация\UAND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00164" y="-285776"/>
            <a:ext cx="10358478" cy="7768859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1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0" y="142852"/>
            <a:ext cx="9572660" cy="6929486"/>
            <a:chOff x="0" y="142852"/>
            <a:chExt cx="9572660" cy="6929486"/>
          </a:xfrm>
        </p:grpSpPr>
        <p:pic>
          <p:nvPicPr>
            <p:cNvPr id="19459" name="Picture 3" descr="C:\Download\Dropbox\Универ\Labs\Информатика\Лаб - презентация\123_14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42852"/>
              <a:ext cx="9408263" cy="6715148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" name="Прямоугольник 3"/>
            <p:cNvSpPr/>
            <p:nvPr/>
          </p:nvSpPr>
          <p:spPr>
            <a:xfrm>
              <a:off x="8143900" y="6357958"/>
              <a:ext cx="1428760" cy="71438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advClick="0" advTm="3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Да, это конец</a:t>
            </a:r>
            <a:endParaRPr lang="ru-RU" dirty="0"/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252</TotalTime>
  <Words>28</Words>
  <Application>Microsoft Office PowerPoint</Application>
  <PresentationFormat>Экран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Начальная</vt:lpstr>
      <vt:lpstr> Мой день</vt:lpstr>
      <vt:lpstr>Слайд 2</vt:lpstr>
      <vt:lpstr>Слайд 3</vt:lpstr>
      <vt:lpstr>Слайд 4</vt:lpstr>
      <vt:lpstr>Слайд 5</vt:lpstr>
      <vt:lpstr>Слайд 6</vt:lpstr>
      <vt:lpstr>Слайд 7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день</dc:title>
  <dc:creator>ACER</dc:creator>
  <cp:lastModifiedBy>ACER</cp:lastModifiedBy>
  <cp:revision>26</cp:revision>
  <dcterms:created xsi:type="dcterms:W3CDTF">2012-12-20T22:05:58Z</dcterms:created>
  <dcterms:modified xsi:type="dcterms:W3CDTF">2012-12-21T02:18:31Z</dcterms:modified>
</cp:coreProperties>
</file>