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074"/>
    <a:srgbClr val="8E908F"/>
    <a:srgbClr val="2C9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7DCB2-BAB3-41B3-8A37-F7558ED88B77}" type="datetimeFigureOut">
              <a:rPr lang="ru-RU" smtClean="0"/>
              <a:t>22.09.2014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E3BA-BC33-4B49-A994-70F0A75332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10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E3BA-BC33-4B49-A994-70F0A753320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494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CFFE-60B5-4C22-AF64-9A4402CC8873}" type="datetime1">
              <a:rPr lang="ru-RU" smtClean="0"/>
              <a:t>22.09.2014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75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080-B3F0-47DB-A52A-6B6F1994A0BC}" type="datetime1">
              <a:rPr lang="ru-RU" smtClean="0"/>
              <a:t>22.09.2014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84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BF4F-E020-4B6E-A6F5-F28DCA87628F}" type="datetime1">
              <a:rPr lang="ru-RU" smtClean="0"/>
              <a:t>22.09.2014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48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0BEE-A834-4A81-ABA8-F7C15B522805}" type="datetime1">
              <a:rPr lang="ru-RU" smtClean="0"/>
              <a:t>22.09.2014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18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DF96-A57E-44C2-BF37-15125DD4363F}" type="datetime1">
              <a:rPr lang="ru-RU" smtClean="0"/>
              <a:t>22.09.2014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54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AC31-F1A5-4373-9F59-35E9776E5368}" type="datetime1">
              <a:rPr lang="ru-RU" smtClean="0"/>
              <a:t>22.09.2014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14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2E8D-764B-4A15-ACC3-9D0A4599CB80}" type="datetime1">
              <a:rPr lang="ru-RU" smtClean="0"/>
              <a:t>22.09.2014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33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B6D0-9532-4835-8CDE-211530B1E11E}" type="datetime1">
              <a:rPr lang="ru-RU" smtClean="0"/>
              <a:t>22.09.2014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77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EB01-47C4-4B43-85F5-F810EC9C6B70}" type="datetime1">
              <a:rPr lang="ru-RU" smtClean="0"/>
              <a:t>22.09.2014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69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ACE4-D471-4FED-8017-E821058C051D}" type="datetime1">
              <a:rPr lang="ru-RU" smtClean="0"/>
              <a:t>22.09.2014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35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3E76-D9D7-4069-9A2D-A815D23EC23F}" type="datetime1">
              <a:rPr lang="ru-RU" smtClean="0"/>
              <a:t>22.09.2014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36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55C30-DE13-4347-8693-9DBBACE0EEF2}" type="datetime1">
              <a:rPr lang="ru-RU" smtClean="0"/>
              <a:t>22.09.2014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76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48800" y="6561701"/>
            <a:ext cx="2743200" cy="365125"/>
          </a:xfrm>
        </p:spPr>
        <p:txBody>
          <a:bodyPr/>
          <a:lstStyle/>
          <a:p>
            <a:fld id="{ABF42A5A-3808-4C1E-B002-D3B0568C4914}" type="slidenum">
              <a:rPr lang="ru-RU" smtClean="0"/>
              <a:t>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6046839"/>
            <a:ext cx="12192000" cy="613184"/>
          </a:xfrm>
          <a:prstGeom prst="rect">
            <a:avLst/>
          </a:prstGeom>
          <a:solidFill>
            <a:srgbClr val="2C9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323013" y="1712628"/>
            <a:ext cx="4497387" cy="1194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solidFill>
                  <a:srgbClr val="2C95D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Joomla</a:t>
            </a:r>
            <a:endParaRPr lang="en-US" sz="6600" dirty="0">
              <a:solidFill>
                <a:srgbClr val="2C95D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9083" y="2907317"/>
            <a:ext cx="3119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71707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В. Трофимов</a:t>
            </a:r>
          </a:p>
          <a:p>
            <a:r>
              <a:rPr lang="ru-RU" sz="2400" dirty="0" smtClean="0">
                <a:solidFill>
                  <a:srgbClr val="71707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А. Шобей</a:t>
            </a:r>
          </a:p>
          <a:p>
            <a:r>
              <a:rPr lang="ru-RU" sz="2400" dirty="0" smtClean="0">
                <a:solidFill>
                  <a:srgbClr val="71707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Д. Хижняков</a:t>
            </a:r>
            <a:endParaRPr lang="ru-RU" sz="2400" dirty="0">
              <a:solidFill>
                <a:srgbClr val="71707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148" name="Picture 4" descr="http://ruboost.ru/wp-content/uploads/2014/04/joomla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17" y="1016374"/>
            <a:ext cx="6112496" cy="390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2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awesome-design.com/media/k2/items/cache/a4d75127215f52c18ccd5844527298c4_X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624" y="2662381"/>
            <a:ext cx="6183008" cy="363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2C95D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Общее назначение системы</a:t>
            </a:r>
            <a:endParaRPr lang="ru-RU" dirty="0">
              <a:solidFill>
                <a:srgbClr val="2C95D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046839"/>
            <a:ext cx="12192000" cy="613184"/>
          </a:xfrm>
          <a:prstGeom prst="rect">
            <a:avLst/>
          </a:prstGeom>
          <a:solidFill>
            <a:srgbClr val="2C9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448800" y="6576449"/>
            <a:ext cx="2743200" cy="365125"/>
          </a:xfrm>
        </p:spPr>
        <p:txBody>
          <a:bodyPr/>
          <a:lstStyle/>
          <a:p>
            <a:fld id="{ABF42A5A-3808-4C1E-B002-D3B0568C4914}" type="slidenum">
              <a:rPr lang="ru-RU" smtClean="0"/>
              <a:t>2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240599"/>
            <a:ext cx="1069503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Clr>
                <a:srgbClr val="2C95DD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717074"/>
                </a:solidFill>
                <a:latin typeface="Verdana"/>
              </a:rPr>
              <a:t>Предоставление </a:t>
            </a:r>
            <a:r>
              <a:rPr lang="ru-RU" sz="2400" dirty="0">
                <a:solidFill>
                  <a:srgbClr val="717074"/>
                </a:solidFill>
                <a:latin typeface="Verdana"/>
              </a:rPr>
              <a:t>инструментов для создания содержимого, организация совместной работы над содержимым</a:t>
            </a:r>
          </a:p>
          <a:p>
            <a:pPr marL="285750" indent="-285750">
              <a:lnSpc>
                <a:spcPct val="125000"/>
              </a:lnSpc>
              <a:buClr>
                <a:srgbClr val="2C95DD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717074"/>
                </a:solidFill>
                <a:latin typeface="Verdana"/>
              </a:rPr>
              <a:t>Управление содержимым: хранение, контроль версий, соблюдение режима доступа, управление потоком </a:t>
            </a:r>
            <a:r>
              <a:rPr lang="ru-RU" sz="2400" dirty="0" smtClean="0">
                <a:solidFill>
                  <a:srgbClr val="717074"/>
                </a:solidFill>
                <a:latin typeface="Verdana"/>
              </a:rPr>
              <a:t>документов</a:t>
            </a:r>
            <a:endParaRPr lang="ru-RU" sz="2400" dirty="0">
              <a:solidFill>
                <a:srgbClr val="717074"/>
              </a:solidFill>
              <a:latin typeface="Verdana"/>
            </a:endParaRPr>
          </a:p>
          <a:p>
            <a:pPr marL="285750" indent="-285750">
              <a:lnSpc>
                <a:spcPct val="125000"/>
              </a:lnSpc>
              <a:buClr>
                <a:srgbClr val="2C95DD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717074"/>
                </a:solidFill>
                <a:latin typeface="Verdana"/>
              </a:rPr>
              <a:t>Публикация содержимого</a:t>
            </a:r>
          </a:p>
          <a:p>
            <a:pPr marL="285750" indent="-285750">
              <a:lnSpc>
                <a:spcPct val="125000"/>
              </a:lnSpc>
              <a:buClr>
                <a:srgbClr val="2C95DD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717074"/>
                </a:solidFill>
                <a:latin typeface="Verdana"/>
              </a:rPr>
              <a:t>Легковесность при начальной </a:t>
            </a:r>
            <a:r>
              <a:rPr lang="ru-RU" sz="2400" dirty="0" smtClean="0">
                <a:solidFill>
                  <a:srgbClr val="717074"/>
                </a:solidFill>
                <a:latin typeface="Verdana"/>
              </a:rPr>
              <a:t>установке</a:t>
            </a:r>
          </a:p>
          <a:p>
            <a:pPr marL="285750" indent="-285750">
              <a:lnSpc>
                <a:spcPct val="125000"/>
              </a:lnSpc>
              <a:buClr>
                <a:srgbClr val="2C95DD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717074"/>
                </a:solidFill>
                <a:latin typeface="Verdana"/>
              </a:rPr>
              <a:t>Богатые </a:t>
            </a:r>
            <a:r>
              <a:rPr lang="ru-RU" sz="2400" dirty="0">
                <a:solidFill>
                  <a:srgbClr val="717074"/>
                </a:solidFill>
                <a:latin typeface="Verdana"/>
              </a:rPr>
              <a:t>возможности для расширения</a:t>
            </a:r>
          </a:p>
        </p:txBody>
      </p:sp>
    </p:spTree>
    <p:extLst>
      <p:ext uri="{BB962C8B-B14F-4D97-AF65-F5344CB8AC3E}">
        <p14:creationId xmlns:p14="http://schemas.microsoft.com/office/powerpoint/2010/main" val="4250374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48800" y="6561701"/>
            <a:ext cx="2743200" cy="365125"/>
          </a:xfrm>
        </p:spPr>
        <p:txBody>
          <a:bodyPr/>
          <a:lstStyle/>
          <a:p>
            <a:fld id="{ABF42A5A-3808-4C1E-B002-D3B0568C4914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6046839"/>
            <a:ext cx="12192000" cy="613184"/>
          </a:xfrm>
          <a:prstGeom prst="rect">
            <a:avLst/>
          </a:prstGeom>
          <a:solidFill>
            <a:srgbClr val="2C9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2C95D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Модель структуры системы</a:t>
            </a:r>
            <a:endParaRPr lang="ru-RU" dirty="0">
              <a:solidFill>
                <a:srgbClr val="2C95D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626" y="1023049"/>
            <a:ext cx="6318727" cy="475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315" y="820415"/>
            <a:ext cx="5238513" cy="522642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48800" y="6571533"/>
            <a:ext cx="2743200" cy="365125"/>
          </a:xfrm>
        </p:spPr>
        <p:txBody>
          <a:bodyPr/>
          <a:lstStyle/>
          <a:p>
            <a:fld id="{ABF42A5A-3808-4C1E-B002-D3B0568C4914}" type="slidenum">
              <a:rPr lang="ru-RU" smtClean="0"/>
              <a:t>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6046839"/>
            <a:ext cx="12192000" cy="613184"/>
          </a:xfrm>
          <a:prstGeom prst="rect">
            <a:avLst/>
          </a:prstGeom>
          <a:solidFill>
            <a:srgbClr val="2C9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rgbClr val="2C95D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Категории модели структуры</a:t>
            </a:r>
            <a:endParaRPr lang="ru-RU" dirty="0">
              <a:solidFill>
                <a:srgbClr val="2C95D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1944127"/>
            <a:ext cx="75572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C95DD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717074"/>
                </a:solidFill>
                <a:latin typeface="Verdana"/>
              </a:rPr>
              <a:t>Корневая подсистема</a:t>
            </a:r>
          </a:p>
          <a:p>
            <a:pPr marL="742950" lvl="1" indent="-285750">
              <a:lnSpc>
                <a:spcPct val="150000"/>
              </a:lnSpc>
              <a:buClr>
                <a:srgbClr val="2C95DD"/>
              </a:buClr>
              <a:buFont typeface="Calibri" panose="020F0502020204030204" pitchFamily="34" charset="0"/>
              <a:buChar char="‒"/>
            </a:pPr>
            <a:r>
              <a:rPr lang="ru-RU" sz="2400" dirty="0">
                <a:solidFill>
                  <a:srgbClr val="717074"/>
                </a:solidFill>
                <a:latin typeface="Verdana"/>
              </a:rPr>
              <a:t>Подсистема ядра</a:t>
            </a:r>
          </a:p>
          <a:p>
            <a:pPr marL="285750" indent="-285750">
              <a:lnSpc>
                <a:spcPct val="150000"/>
              </a:lnSpc>
              <a:buClr>
                <a:srgbClr val="2C95DD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717074"/>
                </a:solidFill>
                <a:latin typeface="Verdana"/>
              </a:rPr>
              <a:t>Подсистема приложений</a:t>
            </a:r>
          </a:p>
          <a:p>
            <a:pPr marL="285750" indent="-285750">
              <a:lnSpc>
                <a:spcPct val="150000"/>
              </a:lnSpc>
              <a:buClr>
                <a:srgbClr val="2C95DD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717074"/>
                </a:solidFill>
                <a:latin typeface="Verdana"/>
              </a:rPr>
              <a:t>Подсистема расширений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52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48800" y="6571533"/>
            <a:ext cx="2743200" cy="365125"/>
          </a:xfrm>
        </p:spPr>
        <p:txBody>
          <a:bodyPr/>
          <a:lstStyle/>
          <a:p>
            <a:fld id="{ABF42A5A-3808-4C1E-B002-D3B0568C4914}" type="slidenum">
              <a:rPr lang="ru-RU" smtClean="0"/>
              <a:t>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6046839"/>
            <a:ext cx="12192000" cy="613184"/>
          </a:xfrm>
          <a:prstGeom prst="rect">
            <a:avLst/>
          </a:prstGeom>
          <a:solidFill>
            <a:srgbClr val="2C9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2C95D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Иерархическая модель системы</a:t>
            </a:r>
            <a:endParaRPr lang="ru-RU" dirty="0">
              <a:solidFill>
                <a:srgbClr val="2C95D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076" name="Picture 4" descr="http://p.blog.csdn.net/images/p_blog_csdn_net/CrazyJeff_Liu/EntryImages/20090402/JoomlaArchitectur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521946"/>
            <a:ext cx="78486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7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48800" y="6581366"/>
            <a:ext cx="2743200" cy="365125"/>
          </a:xfrm>
        </p:spPr>
        <p:txBody>
          <a:bodyPr/>
          <a:lstStyle/>
          <a:p>
            <a:fld id="{ABF42A5A-3808-4C1E-B002-D3B0568C4914}" type="slidenum">
              <a:rPr lang="ru-RU" smtClean="0"/>
              <a:t>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6046839"/>
            <a:ext cx="12192000" cy="613184"/>
          </a:xfrm>
          <a:prstGeom prst="rect">
            <a:avLst/>
          </a:prstGeom>
          <a:solidFill>
            <a:srgbClr val="2C9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2C95D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Связь иерархии и структуры системы</a:t>
            </a:r>
            <a:endParaRPr lang="ru-RU" dirty="0">
              <a:solidFill>
                <a:srgbClr val="2C95D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50" name="Picture 2" descr="http://p.blog.csdn.net/images/p_blog_csdn_net/CrazyJeff_Liu/EntryImages/20090402/JoomlaArchitectur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17" y="2275488"/>
            <a:ext cx="5369859" cy="258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343" y="1325563"/>
            <a:ext cx="5960139" cy="448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95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9910" y="2534988"/>
            <a:ext cx="82689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Q&amp;A</a:t>
            </a:r>
            <a:endParaRPr lang="ru-RU" sz="8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1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79</Words>
  <Application>Microsoft Office PowerPoint</Application>
  <PresentationFormat>Широкоэкранный</PresentationFormat>
  <Paragraphs>26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Тема Office</vt:lpstr>
      <vt:lpstr>Презентация PowerPoint</vt:lpstr>
      <vt:lpstr>Общее назначение системы</vt:lpstr>
      <vt:lpstr>Модель структуры системы</vt:lpstr>
      <vt:lpstr>Презентация PowerPoint</vt:lpstr>
      <vt:lpstr>Иерархическая модель системы</vt:lpstr>
      <vt:lpstr>Связь иерархии и структуры системы</vt:lpstr>
      <vt:lpstr>Презентация PowerPoint</vt:lpstr>
    </vt:vector>
  </TitlesOfParts>
  <Company>IFMO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Трофимов Владислав</dc:creator>
  <cp:lastModifiedBy>Трофимов Владислав</cp:lastModifiedBy>
  <cp:revision>39</cp:revision>
  <dcterms:created xsi:type="dcterms:W3CDTF">2014-09-22T16:47:11Z</dcterms:created>
  <dcterms:modified xsi:type="dcterms:W3CDTF">2014-09-22T17:49:14Z</dcterms:modified>
</cp:coreProperties>
</file>