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0"/>
  </p:notesMasterIdLst>
  <p:sldIdLst>
    <p:sldId id="263" r:id="rId2"/>
    <p:sldId id="257" r:id="rId3"/>
    <p:sldId id="258" r:id="rId4"/>
    <p:sldId id="259" r:id="rId5"/>
    <p:sldId id="260" r:id="rId6"/>
    <p:sldId id="261" r:id="rId7"/>
    <p:sldId id="264" r:id="rId8"/>
    <p:sldId id="262" r:id="rId9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6" d="100"/>
          <a:sy n="126" d="100"/>
        </p:scale>
        <p:origin x="-348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066470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29" name="Shape 29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dk2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43608" y="1419622"/>
            <a:ext cx="698941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Анализ подразделения приема </a:t>
            </a:r>
          </a:p>
          <a:p>
            <a:pPr algn="ctr"/>
            <a:r>
              <a:rPr lang="ru-RU" sz="3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и управления заказами</a:t>
            </a:r>
          </a:p>
          <a:p>
            <a:pPr algn="ctr"/>
            <a:r>
              <a:rPr lang="ru-RU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СК </a:t>
            </a:r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“</a:t>
            </a:r>
            <a:r>
              <a:rPr lang="ru-RU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Модуль-плюс</a:t>
            </a:r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”</a:t>
            </a:r>
            <a:endParaRPr lang="ru-RU" sz="3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356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ru" dirty="0"/>
              <a:t>Описание подразделения</a:t>
            </a:r>
          </a:p>
        </p:txBody>
      </p:sp>
      <p:pic>
        <p:nvPicPr>
          <p:cNvPr id="40" name="Shape 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1720" y="1203599"/>
            <a:ext cx="4612767" cy="3766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ru" dirty="0"/>
              <a:t>Проектная документация</a:t>
            </a:r>
          </a:p>
        </p:txBody>
      </p:sp>
      <p:pic>
        <p:nvPicPr>
          <p:cNvPr id="46" name="Shape 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087" y="1499875"/>
            <a:ext cx="8751824" cy="195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ru" sz="3300" dirty="0"/>
              <a:t>Долгосрочный план работ</a:t>
            </a:r>
          </a:p>
        </p:txBody>
      </p:sp>
      <p:pic>
        <p:nvPicPr>
          <p:cNvPr id="52" name="Shape 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1760" y="1539375"/>
            <a:ext cx="4194460" cy="2544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ru" sz="3000" dirty="0"/>
              <a:t>Метрики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 sz="2800" dirty="0">
                <a:latin typeface="Calibri" panose="020F0502020204030204" pitchFamily="34" charset="0"/>
              </a:rPr>
              <a:t>Показатели, оценивающий отклонения качества выполненных работ от  требований представленных в документации.</a:t>
            </a:r>
          </a:p>
          <a:p>
            <a:pPr marL="457200" lvl="0" indent="-406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 sz="2800" dirty="0">
                <a:latin typeface="Calibri" panose="020F0502020204030204" pitchFamily="34" charset="0"/>
              </a:rPr>
              <a:t>Показатель, оценивающий степень согласованности с техническими возможностями (анализ загруженности предприятия).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ru" dirty="0"/>
              <a:t>Инциденты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 dirty="0">
                <a:latin typeface="Calibri" panose="020F0502020204030204" pitchFamily="34" charset="0"/>
              </a:rPr>
              <a:t>Превышение стоимости ресурсов или сроков работ.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 dirty="0">
                <a:latin typeface="Calibri" panose="020F0502020204030204" pitchFamily="34" charset="0"/>
              </a:rPr>
              <a:t>Срыв многих заказов и простой производственных мощностей</a:t>
            </a:r>
            <a:r>
              <a:rPr lang="ru" dirty="0" smtClean="0">
                <a:latin typeface="Calibri" panose="020F0502020204030204" pitchFamily="34" charset="0"/>
              </a:rPr>
              <a:t>.</a:t>
            </a:r>
          </a:p>
          <a:p>
            <a:pPr marL="457200" lvl="0" indent="-419100">
              <a:buFont typeface="Arial"/>
              <a:buChar char="●"/>
            </a:pPr>
            <a:r>
              <a:rPr lang="ru-RU" dirty="0" smtClean="0">
                <a:latin typeface="Calibri" panose="020F0502020204030204" pitchFamily="34" charset="0"/>
              </a:rPr>
              <a:t>Несоответствия </a:t>
            </a:r>
            <a:r>
              <a:rPr lang="ru-RU" dirty="0">
                <a:latin typeface="Calibri" panose="020F0502020204030204" pitchFamily="34" charset="0"/>
              </a:rPr>
              <a:t>проектной документации требованиям заказчика.</a:t>
            </a:r>
            <a:endParaRPr lang="ru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Измененный жизненный цикл</a:t>
            </a:r>
            <a:endParaRPr lang="ru-RU" dirty="0"/>
          </a:p>
        </p:txBody>
      </p:sp>
      <p:pic>
        <p:nvPicPr>
          <p:cNvPr id="4" name="image04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514475" y="1995686"/>
            <a:ext cx="6115050" cy="20828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4049154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971600" y="1995686"/>
            <a:ext cx="73773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Спасибо за внимание!</a:t>
            </a:r>
            <a:endParaRPr lang="ru-RU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0731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73</Words>
  <Application>Microsoft Office PowerPoint</Application>
  <PresentationFormat>Экран (16:9)</PresentationFormat>
  <Paragraphs>15</Paragraphs>
  <Slides>8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biz</vt:lpstr>
      <vt:lpstr>Презентация PowerPoint</vt:lpstr>
      <vt:lpstr>Описание подразделения</vt:lpstr>
      <vt:lpstr>Проектная документация</vt:lpstr>
      <vt:lpstr>Долгосрочный план работ</vt:lpstr>
      <vt:lpstr>Метрики</vt:lpstr>
      <vt:lpstr>Инциденты</vt:lpstr>
      <vt:lpstr>Измененный жизненный цикл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подразделения приема и управления заказами                        СК “Модуль-плюс”</dc:title>
  <dc:creator>Анджей Грецкий</dc:creator>
  <cp:lastModifiedBy>Анджей Грецкий</cp:lastModifiedBy>
  <cp:revision>4</cp:revision>
  <dcterms:modified xsi:type="dcterms:W3CDTF">2014-11-16T18:09:11Z</dcterms:modified>
</cp:coreProperties>
</file>