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7"/>
  </p:notesMasterIdLst>
  <p:sldIdLst>
    <p:sldId id="257" r:id="rId2"/>
    <p:sldId id="265" r:id="rId3"/>
    <p:sldId id="258" r:id="rId4"/>
    <p:sldId id="259" r:id="rId5"/>
    <p:sldId id="262" r:id="rId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68" autoAdjust="0"/>
  </p:normalViewPr>
  <p:slideViewPr>
    <p:cSldViewPr>
      <p:cViewPr>
        <p:scale>
          <a:sx n="90" d="100"/>
          <a:sy n="90" d="100"/>
        </p:scale>
        <p:origin x="-588" y="-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06647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-RU" dirty="0" smtClean="0"/>
              <a:t>Жизненный цикл заказа</a:t>
            </a:r>
            <a:endParaRPr lang="ru" dirty="0"/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704" y="1203598"/>
            <a:ext cx="4612767" cy="3766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221315"/>
              </p:ext>
            </p:extLst>
          </p:nvPr>
        </p:nvGraphicFramePr>
        <p:xfrm>
          <a:off x="1115616" y="195486"/>
          <a:ext cx="7200800" cy="4702881"/>
        </p:xfrm>
        <a:graphic>
          <a:graphicData uri="http://schemas.openxmlformats.org/drawingml/2006/table">
            <a:tbl>
              <a:tblPr firstRow="1" bandRow="1"/>
              <a:tblGrid>
                <a:gridCol w="1547437"/>
                <a:gridCol w="5653363"/>
              </a:tblGrid>
              <a:tr h="405201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Компонент</a:t>
                      </a:r>
                      <a:r>
                        <a:rPr lang="ru-RU" sz="1200" b="1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сети Петри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Компонент процесса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60182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p1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Прием заказа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60182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t1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Проверка проектной документации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60182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p2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Формирование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долгосрочного плана</a:t>
                      </a:r>
                      <a:r>
                        <a:rPr lang="ru-RU" sz="1200" b="1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работ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60182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p3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Формирование</a:t>
                      </a:r>
                      <a:r>
                        <a:rPr lang="ru-RU" sz="1200" b="1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требований по качеству материалов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05201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t2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Составление отчета о</a:t>
                      </a:r>
                      <a:r>
                        <a:rPr lang="ru-RU" sz="1200" b="1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необходимом качестве материалов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60182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p4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Формирование списка необходимых материалов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60182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t3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Анализ производственных мощностей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60182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p5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Оценка совокупной возможности</a:t>
                      </a:r>
                      <a:r>
                        <a:rPr lang="ru-RU" sz="1200" b="1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выполения заказа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60182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t4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Подсчет стоимости работ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60182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p6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Формирование отчета по проекту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60182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t3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Принятие решения о</a:t>
                      </a:r>
                      <a:r>
                        <a:rPr lang="ru-RU" sz="1200" b="1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работе над заказом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60182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p7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Составление краткосрочного плана работ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60182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t4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Создание</a:t>
                      </a:r>
                      <a:r>
                        <a:rPr lang="ru-RU" sz="1200" b="1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плана производства работ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60182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p8,p9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Управление крупными</a:t>
                      </a:r>
                      <a:r>
                        <a:rPr lang="ru-RU" sz="1200" b="1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и мелкими поставками материалов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t5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Начало работы над</a:t>
                      </a:r>
                      <a:r>
                        <a:rPr lang="ru-RU" sz="1200" b="1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проектом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27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24055" y="1234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 dirty="0" smtClean="0"/>
              <a:t>Сеть петри</a:t>
            </a:r>
            <a:endParaRPr lang="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7" t="29045" r="62381" b="56301"/>
          <a:stretch/>
        </p:blipFill>
        <p:spPr bwMode="auto">
          <a:xfrm>
            <a:off x="2483768" y="1635646"/>
            <a:ext cx="4110174" cy="111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 sz="3300" dirty="0" smtClean="0"/>
              <a:t>Дерев</a:t>
            </a:r>
            <a:r>
              <a:rPr lang="ru-RU" sz="3300" dirty="0" smtClean="0"/>
              <a:t>о</a:t>
            </a:r>
            <a:r>
              <a:rPr lang="ru" sz="3300" dirty="0" smtClean="0"/>
              <a:t> достижимости</a:t>
            </a:r>
            <a:endParaRPr lang="ru" sz="3300" dirty="0"/>
          </a:p>
        </p:txBody>
      </p:sp>
      <p:sp>
        <p:nvSpPr>
          <p:cNvPr id="2" name="TextBox 1"/>
          <p:cNvSpPr txBox="1"/>
          <p:nvPr/>
        </p:nvSpPr>
        <p:spPr>
          <a:xfrm>
            <a:off x="2843808" y="1203598"/>
            <a:ext cx="2638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М(</a:t>
            </a:r>
            <a:r>
              <a:rPr lang="en-US" dirty="0" smtClean="0"/>
              <a:t>p1,p2,p3,p4,p5,p6,p7,p8,p9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5856" y="1635646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М0=110000000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2965" y="2244227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М1=000010000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4054" y="2017223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М2=000100000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44054" y="2552005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М3=000010000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5856" y="3005581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М4=000001000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5856" y="3448515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М5=000000100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75856" y="3869677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М6=000000011</a:t>
            </a:r>
          </a:p>
        </p:txBody>
      </p:sp>
      <p:cxnSp>
        <p:nvCxnSpPr>
          <p:cNvPr id="9" name="Straight Arrow Connector 8"/>
          <p:cNvCxnSpPr>
            <a:stCxn id="3" idx="3"/>
            <a:endCxn id="6" idx="0"/>
          </p:cNvCxnSpPr>
          <p:nvPr/>
        </p:nvCxnSpPr>
        <p:spPr>
          <a:xfrm>
            <a:off x="4707658" y="1789535"/>
            <a:ext cx="911208" cy="454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1"/>
            <a:endCxn id="7" idx="0"/>
          </p:cNvCxnSpPr>
          <p:nvPr/>
        </p:nvCxnSpPr>
        <p:spPr>
          <a:xfrm flipH="1">
            <a:off x="2559955" y="1789535"/>
            <a:ext cx="715901" cy="227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2559955" y="2325000"/>
            <a:ext cx="0" cy="227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4" idx="0"/>
          </p:cNvCxnSpPr>
          <p:nvPr/>
        </p:nvCxnSpPr>
        <p:spPr>
          <a:xfrm flipH="1">
            <a:off x="3991757" y="2552004"/>
            <a:ext cx="1627109" cy="453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4" idx="0"/>
          </p:cNvCxnSpPr>
          <p:nvPr/>
        </p:nvCxnSpPr>
        <p:spPr>
          <a:xfrm>
            <a:off x="2559955" y="2859782"/>
            <a:ext cx="1431802" cy="145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10" idx="0"/>
          </p:cNvCxnSpPr>
          <p:nvPr/>
        </p:nvCxnSpPr>
        <p:spPr>
          <a:xfrm>
            <a:off x="3991757" y="3313358"/>
            <a:ext cx="0" cy="135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>
          <a:xfrm>
            <a:off x="3991757" y="3756292"/>
            <a:ext cx="0" cy="113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71600" y="1995686"/>
            <a:ext cx="7377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Спасибо за внимание!</a:t>
            </a:r>
            <a:endParaRPr lang="ru-RU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0731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105</Words>
  <Application>Microsoft Office PowerPoint</Application>
  <PresentationFormat>On-screen Show (16:9)</PresentationFormat>
  <Paragraphs>44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biz</vt:lpstr>
      <vt:lpstr>Жизненный цикл заказа</vt:lpstr>
      <vt:lpstr>PowerPoint Presentation</vt:lpstr>
      <vt:lpstr>Сеть петри</vt:lpstr>
      <vt:lpstr>Дерево достижимости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подразделения приема и управления заказами                        СК “Модуль-плюс”</dc:title>
  <dc:creator>Анджей Грецкий</dc:creator>
  <cp:lastModifiedBy>EMC</cp:lastModifiedBy>
  <cp:revision>11</cp:revision>
  <dcterms:modified xsi:type="dcterms:W3CDTF">2014-12-02T13:44:01Z</dcterms:modified>
</cp:coreProperties>
</file>