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63" r:id="rId2"/>
    <p:sldId id="266" r:id="rId3"/>
    <p:sldId id="267" r:id="rId4"/>
    <p:sldId id="268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5DD"/>
    <a:srgbClr val="717074"/>
    <a:srgbClr val="8E9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DCB2-BAB3-41B3-8A37-F7558ED88B77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E3BA-BC33-4B49-A994-70F0A7533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0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CFFE-60B5-4C22-AF64-9A4402CC8873}" type="datetime1">
              <a:rPr lang="ru-RU" smtClean="0"/>
              <a:t>15.12.2014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1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080-B3F0-47DB-A52A-6B6F1994A0BC}" type="datetime1">
              <a:rPr lang="ru-RU" smtClean="0"/>
              <a:t>15.12.2014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9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BF4F-E020-4B6E-A6F5-F28DCA87628F}" type="datetime1">
              <a:rPr lang="ru-RU" smtClean="0"/>
              <a:t>15.12.2014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BEE-A834-4A81-ABA8-F7C15B522805}" type="datetime1">
              <a:rPr lang="ru-RU" smtClean="0"/>
              <a:t>15.12.2014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95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DF96-A57E-44C2-BF37-15125DD4363F}" type="datetime1">
              <a:rPr lang="ru-RU" smtClean="0"/>
              <a:t>15.12.2014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AC31-F1A5-4373-9F59-35E9776E5368}" type="datetime1">
              <a:rPr lang="ru-RU" smtClean="0"/>
              <a:t>15.12.2014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6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2E8D-764B-4A15-ACC3-9D0A4599CB80}" type="datetime1">
              <a:rPr lang="ru-RU" smtClean="0"/>
              <a:t>15.12.2014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4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B6D0-9532-4835-8CDE-211530B1E11E}" type="datetime1">
              <a:rPr lang="ru-RU" smtClean="0"/>
              <a:t>15.12.2014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1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B01-47C4-4B43-85F5-F810EC9C6B70}" type="datetime1">
              <a:rPr lang="ru-RU" smtClean="0"/>
              <a:t>15.12.2014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ACE4-D471-4FED-8017-E821058C051D}" type="datetime1">
              <a:rPr lang="ru-RU" smtClean="0"/>
              <a:t>15.12.2014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64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3E76-D9D7-4069-9A2D-A815D23EC23F}" type="datetime1">
              <a:rPr lang="ru-RU" smtClean="0"/>
              <a:t>15.12.2014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5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C30-DE13-4347-8693-9DBBACE0EEF2}" type="datetime1">
              <a:rPr lang="ru-RU" smtClean="0"/>
              <a:t>15.12.2014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26200" y="6574402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9144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36877" y="1314466"/>
            <a:ext cx="7670245" cy="185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KPI </a:t>
            </a:r>
            <a:r>
              <a:rPr lang="ru-RU" sz="4000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отдела приема </a:t>
            </a:r>
            <a:endParaRPr lang="ru-RU" sz="4000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ru-RU" sz="4000" dirty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управления заказами</a:t>
            </a:r>
          </a:p>
          <a:p>
            <a:pPr algn="ctr"/>
            <a:r>
              <a:rPr lang="ru-RU" sz="4000" dirty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 “Модуль-плюс”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9640" y="3726682"/>
            <a:ext cx="3119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В. Трофимов</a:t>
            </a:r>
          </a:p>
          <a:p>
            <a:r>
              <a:rPr lang="ru-RU" sz="2400" dirty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А. Шобей</a:t>
            </a:r>
          </a:p>
          <a:p>
            <a:r>
              <a:rPr lang="ru-RU" sz="2400" dirty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Д. Хижняков</a:t>
            </a:r>
          </a:p>
        </p:txBody>
      </p:sp>
    </p:spTree>
    <p:extLst>
      <p:ext uri="{BB962C8B-B14F-4D97-AF65-F5344CB8AC3E}">
        <p14:creationId xmlns:p14="http://schemas.microsoft.com/office/powerpoint/2010/main" val="22192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26200" y="6582566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9144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Перспектива финансы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0368" y="1122330"/>
                <a:ext cx="8326497" cy="394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Руководитель отдела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Выполнение плана по объему продаж, 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%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факт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план</m:t>
                                </m:r>
                              </m:sub>
                            </m:sSub>
                          </m:den>
                        </m:f>
                        <m:r>
                          <a:rPr lang="ru-RU" b="0" i="1" smtClean="0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ru-RU" b="0" i="1" smtClean="0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=10</m:t>
                    </m:r>
                  </m:oMath>
                </a14:m>
                <a:endParaRPr lang="ru-RU" dirty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Выполнение плана по рентабельности заказов, 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%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факт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план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=9</m:t>
                    </m:r>
                  </m:oMath>
                </a14:m>
                <a:endParaRPr lang="en-US" dirty="0" smtClean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Объем закрытых </a:t>
                </a: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заказов 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покупателей</a:t>
                </a:r>
                <a:r>
                  <a:rPr lang="en-US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%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закр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всех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=4</m:t>
                    </m:r>
                  </m:oMath>
                </a14:m>
                <a:endParaRPr lang="en-US" dirty="0" smtClean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Объем заказов без выплаты компенсаций клиенту, %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б/выпл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всех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ü"/>
                </a:pPr>
                <a:endParaRPr lang="ru-RU" sz="2400" dirty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68" y="1122330"/>
                <a:ext cx="8326497" cy="3949736"/>
              </a:xfrm>
              <a:prstGeom prst="rect">
                <a:avLst/>
              </a:prstGeom>
              <a:blipFill rotWithShape="0">
                <a:blip r:embed="rId2"/>
                <a:stretch>
                  <a:fillRect l="-1319" t="-1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110905" y="5149453"/>
                <a:ext cx="9420130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</a:rPr>
                        <m:t>=10∗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факт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план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ru-RU" sz="14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  <m:r>
                        <a:rPr lang="en-US" sz="1400" b="0" i="0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ru-RU" sz="1400" b="0" i="0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9</m:t>
                      </m:r>
                      <m:r>
                        <a:rPr lang="en-US" sz="1400" b="0" i="0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факт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план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ru-RU" sz="14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  <m:r>
                        <a:rPr lang="en-US" sz="14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ru-RU" sz="14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4</m:t>
                      </m:r>
                      <m:r>
                        <a:rPr lang="en-US" sz="14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закр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всех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ru-RU" sz="14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  <m:r>
                        <a:rPr lang="ru-RU" sz="14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+1∗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б/выпл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всех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ru-RU" sz="14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</m:oMath>
                  </m:oMathPara>
                </a14:m>
                <a:endParaRPr lang="en-US" sz="1400" dirty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ru-RU" sz="1400" dirty="0">
                  <a:solidFill>
                    <a:srgbClr val="2C95DD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905" y="5149453"/>
                <a:ext cx="9420130" cy="7918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0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Перспектива процессы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26200" y="6582566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9144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0367" y="1122630"/>
                <a:ext cx="8326497" cy="265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Руководитель отдела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Отклонение роста продаж от планового, 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%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наст. период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прош. период</m:t>
                            </m:r>
                          </m:sub>
                        </m:sSub>
                      </m:e>
                    </m:d>
                    <m:r>
                      <a:rPr lang="ru-RU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=10</m:t>
                    </m:r>
                  </m:oMath>
                </a14:m>
                <a:endParaRPr lang="ru-RU" dirty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Доля заказов с 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хорошей ликвидностью</a:t>
                </a: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%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ликв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всех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=5</m:t>
                    </m:r>
                  </m:oMath>
                </a14:m>
                <a:endParaRPr lang="ru-RU" dirty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Доля своевременно выполненных заказов, 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%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своевр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всех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=8</m:t>
                    </m:r>
                  </m:oMath>
                </a14:m>
                <a:endParaRPr lang="en-US" dirty="0" smtClean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67" y="1122630"/>
                <a:ext cx="8326497" cy="2653612"/>
              </a:xfrm>
              <a:prstGeom prst="rect">
                <a:avLst/>
              </a:prstGeom>
              <a:blipFill rotWithShape="0">
                <a:blip r:embed="rId3"/>
                <a:stretch>
                  <a:fillRect l="-1319" t="-2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110905" y="5149453"/>
                <a:ext cx="942013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</a:rPr>
                        <m:t>=10∗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наст. период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прош. период</m:t>
                              </m:r>
                            </m:sub>
                          </m:sSub>
                        </m:e>
                      </m:d>
                      <m:r>
                        <a:rPr lang="ru-RU" sz="14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  <m:r>
                        <a:rPr lang="en-US" sz="1400" b="0" i="0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ru-RU" sz="1400" b="0" i="0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5</m:t>
                      </m:r>
                      <m:r>
                        <a:rPr lang="en-US" sz="1400" b="0" i="0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ликв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всех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ru-RU" sz="14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  <m:r>
                        <a:rPr lang="en-US" sz="14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+8∗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4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своевр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всех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14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ru-RU" sz="14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</m:oMath>
                  </m:oMathPara>
                </a14:m>
                <a:endParaRPr lang="ru-RU" sz="1400" dirty="0">
                  <a:solidFill>
                    <a:srgbClr val="2C95DD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905" y="5149453"/>
                <a:ext cx="9420130" cy="576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136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26200" y="6582566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9144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Перспектива клиенты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0368" y="1122630"/>
                <a:ext cx="8057584" cy="360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Руководитель отдела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Доля повторных продаж, 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%</a:t>
                </a:r>
              </a:p>
              <a:p>
                <a:pPr marL="1371600" lvl="2" indent="-4572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повт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всех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=7</m:t>
                    </m:r>
                  </m:oMath>
                </a14:m>
                <a:endParaRPr lang="ru-RU" dirty="0" smtClean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Доля продаж новым клиентам, 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%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нов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всех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=6</m:t>
                    </m:r>
                  </m:oMath>
                </a14:m>
                <a:endParaRPr lang="ru-RU" dirty="0" smtClean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Средняя рентабельность сделки с клиентом, %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b="0" i="0" smtClean="0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Средняя стоимость сделки</m:t>
                            </m:r>
                          </m:num>
                          <m:den>
                            <m:r>
                              <a:rPr lang="ru-RU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Средние затраты на сделку</m:t>
                            </m:r>
                          </m:den>
                        </m:f>
                        <m:r>
                          <a:rPr lang="ru-RU" b="0" i="1" smtClean="0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∗100%</m:t>
                    </m:r>
                  </m:oMath>
                </a14:m>
                <a:r>
                  <a:rPr lang="en-US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=10</m:t>
                    </m:r>
                  </m:oMath>
                </a14:m>
                <a:endParaRPr lang="ru-RU" dirty="0" smtClean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Средняя себестоимость </a:t>
                </a:r>
                <a:r>
                  <a:rPr lang="ru-RU" sz="2000" dirty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привлечения клиента, р</a:t>
                </a:r>
                <a:r>
                  <a:rPr lang="ru-RU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  <a:p>
                <a:pPr marL="1257300" lvl="2" indent="-342900">
                  <a:buFont typeface="Verdana" panose="020B0604030504040204" pitchFamily="34" charset="0"/>
                  <a:buChar char="꞊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2C95DD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ru-RU" i="1" smtClean="0">
                                        <a:solidFill>
                                          <a:srgbClr val="2C95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rgbClr val="2C95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2C95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C95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ru-RU" b="0" i="1" smtClean="0">
                                        <a:solidFill>
                                          <a:srgbClr val="2C95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Затрат</m:t>
                                    </m:r>
                                    <m:sSub>
                                      <m:sSubPr>
                                        <m:ctrlPr>
                                          <a:rPr lang="ru-RU" b="0" i="1" smtClean="0">
                                            <a:solidFill>
                                              <a:srgbClr val="2C95DD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b="0" i="1" smtClean="0">
                                            <a:solidFill>
                                              <a:srgbClr val="2C95DD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2C95DD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2C95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2C95DD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2C95D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sz="2000" dirty="0">
                    <a:solidFill>
                      <a:srgbClr val="2C95DD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en-US" sz="2000" i="1">
                        <a:solidFill>
                          <a:srgbClr val="2C95DD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=3</m:t>
                    </m:r>
                  </m:oMath>
                </a14:m>
                <a:endParaRPr lang="ru-RU" sz="2000" dirty="0">
                  <a:solidFill>
                    <a:srgbClr val="2C95D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68" y="1122630"/>
                <a:ext cx="8057584" cy="3602846"/>
              </a:xfrm>
              <a:prstGeom prst="rect">
                <a:avLst/>
              </a:prstGeom>
              <a:blipFill rotWithShape="0">
                <a:blip r:embed="rId2"/>
                <a:stretch>
                  <a:fillRect l="-1363" t="-1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-110905" y="5149453"/>
                <a:ext cx="9420130" cy="69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</a:rPr>
                        <m:t>=7∗</m:t>
                      </m:r>
                      <m:d>
                        <m:dPr>
                          <m:ctrlPr>
                            <a:rPr lang="ru-RU" sz="11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1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повт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всех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11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ru-RU" sz="11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  <m:r>
                        <a:rPr lang="en-US" sz="1100" b="0" i="0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+6∗</m:t>
                      </m:r>
                      <m:d>
                        <m:dPr>
                          <m:ctrlPr>
                            <a:rPr lang="ru-RU" sz="11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1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нов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всех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11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ru-RU" sz="11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  <m:r>
                        <a:rPr lang="en-US" sz="11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+10∗</m:t>
                      </m:r>
                      <m:d>
                        <m:dPr>
                          <m:ctrlPr>
                            <a:rPr lang="ru-RU" sz="11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1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11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Средняя стоимость сделки</m:t>
                              </m:r>
                            </m:num>
                            <m:den>
                              <m:r>
                                <a:rPr lang="ru-RU" sz="11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Средние затраты на сделку</m:t>
                              </m:r>
                            </m:den>
                          </m:f>
                          <m:r>
                            <a:rPr lang="ru-RU" sz="11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ru-RU" sz="1100" i="1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∗100%</m:t>
                      </m:r>
                      <m:r>
                        <a:rPr lang="en-US" sz="1100" b="0" i="1" smtClean="0">
                          <a:solidFill>
                            <a:srgbClr val="2C95DD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+3∗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2C95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sz="1600" i="1">
                                          <a:solidFill>
                                            <a:srgbClr val="2C95DD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600" i="1">
                                          <a:solidFill>
                                            <a:srgbClr val="2C95DD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2C95DD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2C95DD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ru-RU" sz="1600" i="1">
                                          <a:solidFill>
                                            <a:srgbClr val="2C95DD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Затрат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2C95DD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2C95DD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ы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2C95DD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2C95DD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rgbClr val="2C95DD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1600" dirty="0">
                  <a:solidFill>
                    <a:srgbClr val="2C95DD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905" y="5149453"/>
                <a:ext cx="9420130" cy="698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8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11" y="2534988"/>
            <a:ext cx="8268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Q&amp;A</a:t>
            </a:r>
            <a:endParaRPr lang="ru-RU" sz="8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55</Words>
  <Application>Microsoft Office PowerPoint</Application>
  <PresentationFormat>Экран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Verdana</vt:lpstr>
      <vt:lpstr>Wingdings</vt:lpstr>
      <vt:lpstr>Тема Office</vt:lpstr>
      <vt:lpstr>Презентация PowerPoint</vt:lpstr>
      <vt:lpstr>Перспектива финансы</vt:lpstr>
      <vt:lpstr>Перспектива процессы</vt:lpstr>
      <vt:lpstr>Перспектива клиенты</vt:lpstr>
      <vt:lpstr>Презентация PowerPoint</vt:lpstr>
    </vt:vector>
  </TitlesOfParts>
  <Company>IFMO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Трофимов Владислав</dc:creator>
  <cp:lastModifiedBy>Трофимов Владислав</cp:lastModifiedBy>
  <cp:revision>84</cp:revision>
  <dcterms:created xsi:type="dcterms:W3CDTF">2014-09-22T16:47:11Z</dcterms:created>
  <dcterms:modified xsi:type="dcterms:W3CDTF">2014-12-15T22:05:56Z</dcterms:modified>
</cp:coreProperties>
</file>