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8" r:id="rId11"/>
    <p:sldId id="272" r:id="rId12"/>
    <p:sldId id="269" r:id="rId13"/>
    <p:sldId id="274" r:id="rId14"/>
    <p:sldId id="270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5"/>
  </p:normalViewPr>
  <p:slideViewPr>
    <p:cSldViewPr>
      <p:cViewPr varScale="1">
        <p:scale>
          <a:sx n="108" d="100"/>
          <a:sy n="108" d="100"/>
        </p:scale>
        <p:origin x="17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8/23/21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8/23/21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8/23/21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lorado.edu/~jrblack/class/csci5413/f21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ZBe1VFy0gc" TargetMode="External"/><Relationship Id="rId2" Type="http://schemas.openxmlformats.org/officeDocument/2006/relationships/hyperlink" Target="https://www.youtube.com/watch?v=KwJyKmCbOw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038600"/>
            <a:ext cx="7467600" cy="1828800"/>
          </a:xfrm>
        </p:spPr>
        <p:txBody>
          <a:bodyPr/>
          <a:lstStyle/>
          <a:p>
            <a:r>
              <a:rPr lang="en-US" dirty="0"/>
              <a:t>Welcome to hacking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John Black				        Fall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Lecture Format</a:t>
            </a:r>
          </a:p>
          <a:p>
            <a:pPr lvl="1"/>
            <a:r>
              <a:rPr lang="en-US" dirty="0"/>
              <a:t>Obviously</a:t>
            </a:r>
          </a:p>
          <a:p>
            <a:r>
              <a:rPr lang="en-US" dirty="0"/>
              <a:t>Lots of Demos</a:t>
            </a:r>
          </a:p>
          <a:p>
            <a:pPr lvl="1"/>
            <a:r>
              <a:rPr lang="en-US" dirty="0"/>
              <a:t>Expect down-time while I fumble around</a:t>
            </a:r>
          </a:p>
          <a:p>
            <a:pPr lvl="1"/>
            <a:r>
              <a:rPr lang="en-US" dirty="0"/>
              <a:t>Feel free to offer help and/or heckle</a:t>
            </a:r>
          </a:p>
          <a:p>
            <a:r>
              <a:rPr lang="en-US" dirty="0"/>
              <a:t>Occasional quizzes</a:t>
            </a:r>
          </a:p>
          <a:p>
            <a:pPr lvl="1"/>
            <a:r>
              <a:rPr lang="en-US" dirty="0"/>
              <a:t>I’ll warn you</a:t>
            </a:r>
          </a:p>
          <a:p>
            <a:r>
              <a:rPr lang="en-US" dirty="0"/>
              <a:t>Occasional homework</a:t>
            </a:r>
          </a:p>
          <a:p>
            <a:pPr lvl="1"/>
            <a:r>
              <a:rPr lang="en-US" dirty="0"/>
              <a:t>Most of these will be “go break this” kind of things</a:t>
            </a:r>
          </a:p>
          <a:p>
            <a:pPr lvl="1"/>
            <a:r>
              <a:rPr lang="en-US" dirty="0"/>
              <a:t>Most of these will be group assignments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Groups</a:t>
            </a:r>
          </a:p>
          <a:p>
            <a:pPr lvl="1"/>
            <a:r>
              <a:rPr lang="en-US" dirty="0"/>
              <a:t>Partly determined by how many people we end up with along with our machine resources</a:t>
            </a:r>
          </a:p>
          <a:p>
            <a:pPr lvl="1"/>
            <a:r>
              <a:rPr lang="en-US" dirty="0"/>
              <a:t>Probably 2-3 people per group</a:t>
            </a:r>
          </a:p>
          <a:p>
            <a:pPr lvl="1"/>
            <a:r>
              <a:rPr lang="en-US" dirty="0"/>
              <a:t>You can work alone if you prefer</a:t>
            </a:r>
          </a:p>
          <a:p>
            <a:pPr lvl="2"/>
            <a:r>
              <a:rPr lang="en-US" dirty="0"/>
              <a:t>The one exception is the Final Exam due to limited resources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final is a live exercise</a:t>
            </a:r>
          </a:p>
          <a:p>
            <a:pPr lvl="1"/>
            <a:r>
              <a:rPr lang="en-US" dirty="0"/>
              <a:t>From index.html to root on the box</a:t>
            </a:r>
          </a:p>
          <a:p>
            <a:pPr lvl="1"/>
            <a:r>
              <a:rPr lang="en-US" dirty="0"/>
              <a:t>These will be teams</a:t>
            </a:r>
          </a:p>
          <a:p>
            <a:pPr lvl="2"/>
            <a:r>
              <a:rPr lang="en-US" dirty="0"/>
              <a:t>Often the same teams you used on homework, if you did</a:t>
            </a:r>
          </a:p>
          <a:p>
            <a:pPr lvl="2"/>
            <a:r>
              <a:rPr lang="en-US" dirty="0"/>
              <a:t>You must be on a team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home page is </a:t>
            </a:r>
            <a:r>
              <a:rPr lang="en-US" sz="2800" dirty="0">
                <a:hlinkClick r:id="rId2"/>
              </a:rPr>
              <a:t>www.cs.colorado.edu/~jrblack/class/csci5413/f21/</a:t>
            </a:r>
            <a:endParaRPr lang="en-US" sz="2800" dirty="0"/>
          </a:p>
          <a:p>
            <a:r>
              <a:rPr lang="en-US" sz="2800" dirty="0"/>
              <a:t>Please read the info sheet there</a:t>
            </a:r>
          </a:p>
          <a:p>
            <a:r>
              <a:rPr lang="en-US" sz="2800" dirty="0"/>
              <a:t>Append /private for the private area</a:t>
            </a:r>
          </a:p>
          <a:p>
            <a:pPr lvl="1"/>
            <a:r>
              <a:rPr lang="en-US" dirty="0"/>
              <a:t>Why private?</a:t>
            </a:r>
          </a:p>
          <a:p>
            <a:pPr lvl="2"/>
            <a:r>
              <a:rPr lang="en-US" dirty="0"/>
              <a:t>I’m secretly really bad at this and I don’t want my friends to see</a:t>
            </a:r>
          </a:p>
          <a:p>
            <a:pPr lvl="1"/>
            <a:r>
              <a:rPr lang="en-US" dirty="0"/>
              <a:t>Username: csci5413  Password: Brown@@Girl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Behavior/Ethics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are going to learn a lot of ways to circumvent security systems</a:t>
            </a:r>
          </a:p>
          <a:p>
            <a:pPr lvl="1"/>
            <a:r>
              <a:rPr lang="en-US" dirty="0"/>
              <a:t>You have to be smart to do this</a:t>
            </a:r>
          </a:p>
          <a:p>
            <a:pPr lvl="1"/>
            <a:r>
              <a:rPr lang="en-US" dirty="0"/>
              <a:t>You have to be smarter NOT to do this when you shouldn’t</a:t>
            </a:r>
          </a:p>
          <a:p>
            <a:r>
              <a:rPr lang="en-US" dirty="0"/>
              <a:t>We are not going to break any laws nor violate the OIT computing use policy</a:t>
            </a:r>
          </a:p>
          <a:p>
            <a:pPr lvl="1"/>
            <a:r>
              <a:rPr lang="en-US" dirty="0"/>
              <a:t>You also will not hack into our class network or other students’ machines in ways other than specified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#1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quiz will be Tue (a week from today)</a:t>
            </a:r>
          </a:p>
          <a:p>
            <a:pPr lvl="1"/>
            <a:r>
              <a:rPr lang="en-US" dirty="0"/>
              <a:t>Will be released on Canvas and you’ll have a couple of days to do it</a:t>
            </a:r>
          </a:p>
          <a:p>
            <a:pPr lvl="1"/>
            <a:r>
              <a:rPr lang="en-US" dirty="0"/>
              <a:t>Covers only </a:t>
            </a:r>
            <a:r>
              <a:rPr lang="en-US" dirty="0" err="1"/>
              <a:t>prereq</a:t>
            </a:r>
            <a:r>
              <a:rPr lang="en-US" dirty="0"/>
              <a:t> material</a:t>
            </a:r>
          </a:p>
          <a:p>
            <a:pPr lvl="2"/>
            <a:r>
              <a:rPr lang="en-US" dirty="0"/>
              <a:t>Networking, Linux, C, python, x86, Web Basics</a:t>
            </a:r>
          </a:p>
          <a:p>
            <a:pPr lvl="2"/>
            <a:r>
              <a:rPr lang="en-US" dirty="0"/>
              <a:t>Low overall weight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Watch this: </a:t>
            </a:r>
            <a:r>
              <a:rPr lang="en-US" dirty="0">
                <a:hlinkClick r:id="rId2"/>
              </a:rPr>
              <a:t>https://www.youtube.com/watch?v=KwJyKmCbOws</a:t>
            </a:r>
            <a:endParaRPr lang="en-US" dirty="0"/>
          </a:p>
          <a:p>
            <a:r>
              <a:rPr lang="en-US" dirty="0"/>
              <a:t>Watch this too: </a:t>
            </a:r>
          </a:p>
          <a:p>
            <a:pPr lvl="1"/>
            <a:r>
              <a:rPr lang="en-US" dirty="0">
                <a:hlinkClick r:id="rId3"/>
              </a:rPr>
              <a:t>https://www.youtube.com/watch?v=7ZBe1VFy0gc</a:t>
            </a:r>
            <a:endParaRPr lang="en-US" dirty="0"/>
          </a:p>
          <a:p>
            <a:r>
              <a:rPr lang="en-US" dirty="0"/>
              <a:t>I  promise Rick </a:t>
            </a:r>
            <a:r>
              <a:rPr lang="en-US" dirty="0" err="1"/>
              <a:t>Astley</a:t>
            </a:r>
            <a:r>
              <a:rPr lang="en-US" dirty="0"/>
              <a:t> appears in neither film</a:t>
            </a:r>
          </a:p>
          <a:p>
            <a:pPr lvl="1"/>
            <a:r>
              <a:rPr lang="en-US" dirty="0"/>
              <a:t>What kind of hacking class is this?</a:t>
            </a:r>
          </a:p>
          <a:p>
            <a:pPr lvl="1"/>
            <a:r>
              <a:rPr lang="en-US" dirty="0"/>
              <a:t>There will be a lot of cultural references in this class; security seems to have a LOT more of this stuff than other disciplines but it’s </a:t>
            </a:r>
            <a:r>
              <a:rPr lang="en-US" dirty="0" err="1"/>
              <a:t>sorta</a:t>
            </a:r>
            <a:r>
              <a:rPr lang="en-US" dirty="0"/>
              <a:t> fun</a:t>
            </a:r>
          </a:p>
          <a:p>
            <a:r>
              <a:rPr lang="en-US" dirty="0"/>
              <a:t>Also, join the class Slack workspace</a:t>
            </a:r>
          </a:p>
          <a:p>
            <a:pPr lvl="1"/>
            <a:r>
              <a:rPr lang="en-US" dirty="0"/>
              <a:t>Invite link is in Canvas announcement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Actual Title: Security &amp; Ethical Hacking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“Gray Hat Hacking”</a:t>
            </a:r>
          </a:p>
          <a:p>
            <a:r>
              <a:rPr lang="en-US" dirty="0"/>
              <a:t>“Red Team Class”</a:t>
            </a:r>
          </a:p>
          <a:p>
            <a:r>
              <a:rPr lang="en-US" dirty="0"/>
              <a:t>“Penetration Testing Course”</a:t>
            </a:r>
          </a:p>
          <a:p>
            <a:r>
              <a:rPr lang="en-US" dirty="0"/>
              <a:t>“Ethically-Questionable Miscreants Up To No Good”	The marketing guys nixed this one</a:t>
            </a:r>
          </a:p>
          <a:p>
            <a:r>
              <a:rPr lang="en-US" dirty="0"/>
              <a:t>Basically, trying to convince ourselves (and others) that it’s ok to learn how to attack systems</a:t>
            </a:r>
          </a:p>
          <a:p>
            <a:pPr lvl="1"/>
            <a:r>
              <a:rPr lang="en-US" dirty="0"/>
              <a:t>It is, provided you observe rules, laws, policies</a:t>
            </a:r>
          </a:p>
          <a:p>
            <a:pPr lvl="1"/>
            <a:r>
              <a:rPr lang="en-US" dirty="0"/>
              <a:t>More later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Who am I?</a:t>
            </a:r>
          </a:p>
          <a:p>
            <a:pPr lvl="1"/>
            <a:r>
              <a:rPr lang="en-US" dirty="0"/>
              <a:t>Cryptographer and hacker</a:t>
            </a:r>
          </a:p>
          <a:p>
            <a:r>
              <a:rPr lang="en-US" dirty="0"/>
              <a:t>Who is Matt</a:t>
            </a:r>
          </a:p>
          <a:p>
            <a:pPr lvl="1"/>
            <a:r>
              <a:rPr lang="en-US" dirty="0"/>
              <a:t>Our grader!</a:t>
            </a:r>
          </a:p>
          <a:p>
            <a:r>
              <a:rPr lang="en-US" dirty="0"/>
              <a:t>What is hacking?</a:t>
            </a:r>
          </a:p>
          <a:p>
            <a:pPr lvl="1"/>
            <a:r>
              <a:rPr lang="en-US" dirty="0"/>
              <a:t>Love for computers, software, puzzles, details, tricks, deep understanding</a:t>
            </a:r>
          </a:p>
          <a:p>
            <a:pPr lvl="1"/>
            <a:r>
              <a:rPr lang="en-US" dirty="0"/>
              <a:t>It’s not ‘breaking the law’, although it’s commonly used to mean this</a:t>
            </a:r>
          </a:p>
          <a:p>
            <a:pPr lvl="1"/>
            <a:r>
              <a:rPr lang="en-US" dirty="0"/>
              <a:t>I prefer (but won’t always use) “black hat” for bad guys and “white hat” for good guys and “hacker” for neutral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stuff are we doing?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We’ll be studying applied security</a:t>
            </a:r>
          </a:p>
          <a:p>
            <a:pPr lvl="1"/>
            <a:r>
              <a:rPr lang="en-US" dirty="0"/>
              <a:t>This means a little legal, policy, political stuff too, but we won’t dwell on it</a:t>
            </a:r>
          </a:p>
          <a:p>
            <a:pPr lvl="1"/>
            <a:r>
              <a:rPr lang="en-US" dirty="0"/>
              <a:t>This means a little cryptography, but we won’t dwell on it either</a:t>
            </a:r>
          </a:p>
          <a:p>
            <a:pPr lvl="1"/>
            <a:r>
              <a:rPr lang="en-US" dirty="0"/>
              <a:t>Mostly we’ll study security issues related to public-facing networked computers</a:t>
            </a:r>
          </a:p>
          <a:p>
            <a:pPr lvl="2"/>
            <a:r>
              <a:rPr lang="en-US" dirty="0"/>
              <a:t>This omits a lot of things, but we can’t cover everything</a:t>
            </a:r>
          </a:p>
          <a:p>
            <a:pPr lvl="2"/>
            <a:r>
              <a:rPr lang="en-US" dirty="0"/>
              <a:t>In fact, we can’t even come close to covering just this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Buffer overruns, heap overflows, format string attacks, race conditions, configuration errors, </a:t>
            </a:r>
            <a:r>
              <a:rPr lang="en-US" dirty="0" err="1"/>
              <a:t>xampp</a:t>
            </a:r>
            <a:r>
              <a:rPr lang="en-US" dirty="0"/>
              <a:t> stack errors, typical application flaws in network services, intrusion detection, port scanning, Unix vulnerabilities, password cracking, social engineering, etc</a:t>
            </a:r>
          </a:p>
          <a:p>
            <a:pPr lvl="1"/>
            <a:r>
              <a:rPr lang="en-US" dirty="0"/>
              <a:t>We can’t do justice to all of these, but we’ll do a lot nonetheless</a:t>
            </a:r>
          </a:p>
          <a:p>
            <a:r>
              <a:rPr lang="en-US" dirty="0"/>
              <a:t>Not planned: virus/worm authoring, wireless, forensics, </a:t>
            </a:r>
            <a:r>
              <a:rPr lang="en-US" dirty="0" err="1"/>
              <a:t>stego</a:t>
            </a:r>
            <a:r>
              <a:rPr lang="en-US" dirty="0"/>
              <a:t>, windows internals, Bell-</a:t>
            </a:r>
            <a:r>
              <a:rPr lang="en-US" dirty="0" err="1"/>
              <a:t>Lapadula</a:t>
            </a:r>
            <a:r>
              <a:rPr lang="en-US" dirty="0"/>
              <a:t> </a:t>
            </a:r>
          </a:p>
          <a:p>
            <a:r>
              <a:rPr lang="en-US" dirty="0"/>
              <a:t>We’ll do some crypto, but not in depth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really should know</a:t>
            </a:r>
          </a:p>
          <a:p>
            <a:pPr lvl="1"/>
            <a:r>
              <a:rPr lang="en-US" dirty="0"/>
              <a:t>Networking basics</a:t>
            </a:r>
          </a:p>
          <a:p>
            <a:pPr lvl="2"/>
            <a:r>
              <a:rPr lang="en-US" dirty="0"/>
              <a:t>802.3, 802.11, IP, ICMP, UDP, TCP, ARP, DHCP, DNS, NAT, SSH, SSL, HTTP, SOCKS, etc</a:t>
            </a:r>
          </a:p>
          <a:p>
            <a:pPr lvl="2"/>
            <a:r>
              <a:rPr lang="en-US" dirty="0"/>
              <a:t>(We’ll review these, but it’s best if you “know” them)</a:t>
            </a:r>
          </a:p>
          <a:p>
            <a:pPr lvl="1"/>
            <a:r>
              <a:rPr lang="en-US" dirty="0"/>
              <a:t>OS basics</a:t>
            </a:r>
          </a:p>
          <a:p>
            <a:pPr lvl="2"/>
            <a:r>
              <a:rPr lang="en-US" dirty="0"/>
              <a:t>How to use </a:t>
            </a:r>
            <a:r>
              <a:rPr lang="en-US" strike="sngStrike" dirty="0"/>
              <a:t>Windows</a:t>
            </a:r>
            <a:r>
              <a:rPr lang="en-US" dirty="0"/>
              <a:t>, Linux and basics of how they work (</a:t>
            </a:r>
            <a:r>
              <a:rPr lang="en-US" dirty="0" err="1"/>
              <a:t>filesystems</a:t>
            </a:r>
            <a:r>
              <a:rPr lang="en-US" dirty="0"/>
              <a:t>, memory, process management, resource allocation)</a:t>
            </a:r>
          </a:p>
          <a:p>
            <a:pPr lvl="2"/>
            <a:r>
              <a:rPr lang="en-US" dirty="0"/>
              <a:t>System administration (scripting, configuration)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Prereqs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Coding Skills</a:t>
            </a:r>
          </a:p>
          <a:p>
            <a:pPr lvl="1"/>
            <a:r>
              <a:rPr lang="en-US" dirty="0"/>
              <a:t>Certainly C, HTML, bash, x86</a:t>
            </a:r>
          </a:p>
          <a:p>
            <a:pPr lvl="1"/>
            <a:r>
              <a:rPr lang="en-US" dirty="0"/>
              <a:t>Nice would be </a:t>
            </a:r>
            <a:r>
              <a:rPr lang="en-US" dirty="0" err="1"/>
              <a:t>javascript</a:t>
            </a:r>
            <a:r>
              <a:rPr lang="en-US" dirty="0"/>
              <a:t>, java, python, </a:t>
            </a:r>
            <a:r>
              <a:rPr lang="en-US" dirty="0" err="1"/>
              <a:t>perl</a:t>
            </a:r>
            <a:r>
              <a:rPr lang="en-US" dirty="0"/>
              <a:t>, PHP, SQL</a:t>
            </a:r>
          </a:p>
          <a:p>
            <a:pPr lvl="1"/>
            <a:r>
              <a:rPr lang="en-US" dirty="0"/>
              <a:t>Less central (but occasionally useful) are ruby, </a:t>
            </a:r>
            <a:r>
              <a:rPr lang="en-US" dirty="0" err="1"/>
              <a:t>erlang</a:t>
            </a:r>
            <a:r>
              <a:rPr lang="en-US" dirty="0"/>
              <a:t>, </a:t>
            </a:r>
            <a:r>
              <a:rPr lang="en-US" dirty="0" err="1"/>
              <a:t>awk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, expect, flash</a:t>
            </a:r>
          </a:p>
          <a:p>
            <a:pPr lvl="1"/>
            <a:endParaRPr lang="en-US" dirty="0"/>
          </a:p>
          <a:p>
            <a:r>
              <a:rPr lang="en-US" dirty="0"/>
              <a:t>Optional side project:</a:t>
            </a:r>
          </a:p>
          <a:p>
            <a:pPr lvl="1"/>
            <a:r>
              <a:rPr lang="en-US" dirty="0"/>
              <a:t>Create a new scripting language and get </a:t>
            </a:r>
            <a:r>
              <a:rPr lang="en-US" dirty="0" err="1"/>
              <a:t>sysadmins</a:t>
            </a:r>
            <a:r>
              <a:rPr lang="en-US" dirty="0"/>
              <a:t>/hackers to adopt it because apparently they need a new one every 3-4 years…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Biggest </a:t>
            </a:r>
            <a:r>
              <a:rPr lang="en-US" dirty="0" err="1"/>
              <a:t>Prereq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</a:t>
            </a:r>
            <a:r>
              <a:rPr lang="en-US" dirty="0" err="1"/>
              <a:t>gotta</a:t>
            </a:r>
            <a:r>
              <a:rPr lang="en-US" dirty="0"/>
              <a:t> have the </a:t>
            </a:r>
            <a:r>
              <a:rPr lang="en-US" dirty="0">
                <a:solidFill>
                  <a:srgbClr val="FF0000"/>
                </a:solidFill>
              </a:rPr>
              <a:t>love</a:t>
            </a:r>
          </a:p>
          <a:p>
            <a:pPr lvl="1"/>
            <a:r>
              <a:rPr lang="en-US" dirty="0"/>
              <a:t>This is true about most anything in life, actually</a:t>
            </a:r>
          </a:p>
          <a:p>
            <a:r>
              <a:rPr lang="en-US" dirty="0"/>
              <a:t>If you have gaping holes in your background, but are seriously motivated, are a self-starter, you should do well</a:t>
            </a:r>
          </a:p>
          <a:p>
            <a:pPr lvl="1"/>
            <a:r>
              <a:rPr lang="en-US" dirty="0"/>
              <a:t>If you expect to cruise the class, you’ll need to know a lot more than I do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“need”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6550152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laptop</a:t>
            </a:r>
          </a:p>
          <a:p>
            <a:pPr lvl="1"/>
            <a:r>
              <a:rPr lang="en-US" dirty="0"/>
              <a:t>Would be nice—not strictly necessary</a:t>
            </a:r>
          </a:p>
          <a:p>
            <a:pPr lvl="2"/>
            <a:r>
              <a:rPr lang="en-US" dirty="0"/>
              <a:t>Linux, Windows, or Mac </a:t>
            </a:r>
          </a:p>
          <a:p>
            <a:pPr lvl="3"/>
            <a:r>
              <a:rPr lang="en-US" dirty="0"/>
              <a:t>VMWare (player is fine) or </a:t>
            </a:r>
            <a:r>
              <a:rPr lang="en-US" dirty="0" err="1"/>
              <a:t>Vbox</a:t>
            </a:r>
            <a:endParaRPr lang="en-US" dirty="0"/>
          </a:p>
          <a:p>
            <a:pPr lvl="3"/>
            <a:r>
              <a:rPr lang="en-US" dirty="0"/>
              <a:t>Chromebooks won’t work</a:t>
            </a:r>
          </a:p>
          <a:p>
            <a:pPr lvl="2"/>
            <a:r>
              <a:rPr lang="en-US" dirty="0"/>
              <a:t>20 GB free disk</a:t>
            </a:r>
          </a:p>
          <a:p>
            <a:pPr lvl="2"/>
            <a:r>
              <a:rPr lang="en-US" dirty="0"/>
              <a:t>2 GB memory (more is better)</a:t>
            </a:r>
          </a:p>
          <a:p>
            <a:r>
              <a:rPr lang="en-US" dirty="0"/>
              <a:t>The textbook</a:t>
            </a:r>
          </a:p>
          <a:p>
            <a:pPr lvl="1"/>
            <a:r>
              <a:rPr lang="en-US" dirty="0"/>
              <a:t>We won’t cover all of it, and we’ll definitely do stuff that’s not in it</a:t>
            </a:r>
          </a:p>
          <a:p>
            <a:pPr lvl="1"/>
            <a:r>
              <a:rPr lang="en-US" dirty="0"/>
              <a:t>You can get by without it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3485</TotalTime>
  <Words>1015</Words>
  <Application>Microsoft Macintosh PowerPoint</Application>
  <PresentationFormat>On-screen Show (4:3)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Tw Cen MT</vt:lpstr>
      <vt:lpstr>Wingdings</vt:lpstr>
      <vt:lpstr>Wingdings 2</vt:lpstr>
      <vt:lpstr>Median</vt:lpstr>
      <vt:lpstr>Welcome to hacking 101</vt:lpstr>
      <vt:lpstr>Actual Title: Security &amp; Ethical Hacking </vt:lpstr>
      <vt:lpstr>What is this course?</vt:lpstr>
      <vt:lpstr>What kind of stuff are we doing?</vt:lpstr>
      <vt:lpstr>Overview of topics</vt:lpstr>
      <vt:lpstr>Prerequisites</vt:lpstr>
      <vt:lpstr>Prereqs (cont.)</vt:lpstr>
      <vt:lpstr>The Biggest Prereq</vt:lpstr>
      <vt:lpstr>What you “need”</vt:lpstr>
      <vt:lpstr>Class Format</vt:lpstr>
      <vt:lpstr>Format (cont)</vt:lpstr>
      <vt:lpstr>Final Exam</vt:lpstr>
      <vt:lpstr>Getting Slides</vt:lpstr>
      <vt:lpstr>Behavior/Ethics</vt:lpstr>
      <vt:lpstr>Quiz #1 </vt:lpstr>
      <vt:lpstr>First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hacking 101</dc:title>
  <dc:creator>John</dc:creator>
  <cp:lastModifiedBy>John Black</cp:lastModifiedBy>
  <cp:revision>83</cp:revision>
  <dcterms:created xsi:type="dcterms:W3CDTF">2006-08-16T00:00:00Z</dcterms:created>
  <dcterms:modified xsi:type="dcterms:W3CDTF">2021-08-24T02:33:36Z</dcterms:modified>
</cp:coreProperties>
</file>