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7" r:id="rId4"/>
    <p:sldId id="260" r:id="rId5"/>
    <p:sldId id="273" r:id="rId6"/>
    <p:sldId id="261" r:id="rId7"/>
    <p:sldId id="262" r:id="rId8"/>
    <p:sldId id="264" r:id="rId9"/>
    <p:sldId id="276" r:id="rId10"/>
    <p:sldId id="265" r:id="rId11"/>
    <p:sldId id="266" r:id="rId12"/>
    <p:sldId id="278" r:id="rId13"/>
    <p:sldId id="267" r:id="rId14"/>
    <p:sldId id="268" r:id="rId15"/>
    <p:sldId id="269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384" autoAdjust="0"/>
  </p:normalViewPr>
  <p:slideViewPr>
    <p:cSldViewPr>
      <p:cViewPr varScale="1">
        <p:scale>
          <a:sx n="98" d="100"/>
          <a:sy n="98" d="100"/>
        </p:scale>
        <p:origin x="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ectool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38600"/>
            <a:ext cx="7467600" cy="1828800"/>
          </a:xfrm>
        </p:spPr>
        <p:txBody>
          <a:bodyPr/>
          <a:lstStyle/>
          <a:p>
            <a:r>
              <a:rPr lang="en-US" dirty="0"/>
              <a:t>Ethical Hacking – 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				       Fall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Getting to the Gateway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How to we route to the IP address of the gateway on our local Ethernet?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ARP (Address Resolution Protocol)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Translates IP addresses into MAC addresses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Caches old lookups, so we probably already have the MAC address of the gateway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If not, we send an ARP Request to the LAN, including the IP address whose MAC we seek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Owner (</a:t>
            </a:r>
            <a:r>
              <a:rPr lang="en-US" sz="2000" dirty="0" err="1"/>
              <a:t>ie</a:t>
            </a:r>
            <a:r>
              <a:rPr lang="en-US" sz="2000" dirty="0"/>
              <a:t>, the gateway) sends ARP Reply with his MAC address and we cache it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Usually, all other machines who hear the ARP Reply cache it as well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Leads to attacks…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Sending to the Gateway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Now we have the MAC address of the gateway</a:t>
            </a:r>
          </a:p>
          <a:p>
            <a:pPr lvl="1" eaLnBrk="1" hangingPunct="1"/>
            <a:r>
              <a:rPr lang="en-US" sz="2400" dirty="0"/>
              <a:t>Send our packet to the gateway via the Ethernet protocol</a:t>
            </a:r>
          </a:p>
          <a:p>
            <a:pPr lvl="1" eaLnBrk="1" hangingPunct="1"/>
            <a:r>
              <a:rPr lang="en-US" sz="2400" dirty="0"/>
              <a:t>This is usually done with a hardware device (network card) which often puts the Eth header on your packet for you, computes checksums, etc.</a:t>
            </a:r>
          </a:p>
          <a:p>
            <a:pPr lvl="2" eaLnBrk="1" hangingPunct="1"/>
            <a:r>
              <a:rPr lang="en-US" sz="2000" dirty="0"/>
              <a:t>Broadcasts packet, detects collisions</a:t>
            </a:r>
          </a:p>
          <a:p>
            <a:pPr lvl="2" eaLnBrk="1" hangingPunct="1"/>
            <a:r>
              <a:rPr lang="en-US" sz="2000" dirty="0"/>
              <a:t>Exponential </a:t>
            </a:r>
            <a:r>
              <a:rPr lang="en-US" sz="2000" dirty="0" err="1"/>
              <a:t>backoff</a:t>
            </a:r>
            <a:endParaRPr lang="en-US" sz="2000" dirty="0"/>
          </a:p>
          <a:p>
            <a:pPr lvl="2" eaLnBrk="1" hangingPunct="1"/>
            <a:r>
              <a:rPr lang="en-US" sz="2000" dirty="0"/>
              <a:t>Promiscuous mode – Sniffers use this</a:t>
            </a:r>
          </a:p>
          <a:p>
            <a:pPr lvl="3" eaLnBrk="1" hangingPunct="1"/>
            <a:r>
              <a:rPr lang="en-US" sz="1800" dirty="0"/>
              <a:t>Works through hubs, but doesn’t work through switches on a switched Ethernet</a:t>
            </a:r>
          </a:p>
          <a:p>
            <a:pPr lvl="3" eaLnBrk="1" hangingPunct="1"/>
            <a:r>
              <a:rPr lang="en-US" sz="1800" dirty="0"/>
              <a:t>You can often fool switches (see: </a:t>
            </a:r>
            <a:r>
              <a:rPr lang="en-US" sz="1800" dirty="0" err="1"/>
              <a:t>Ettercap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r>
              <a:rPr lang="en-US" dirty="0"/>
              <a:t> and </a:t>
            </a:r>
            <a:r>
              <a:rPr lang="en-US" dirty="0" err="1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Promiscuous mode</a:t>
            </a:r>
          </a:p>
          <a:p>
            <a:pPr lvl="1"/>
            <a:r>
              <a:rPr lang="en-US" dirty="0" err="1"/>
              <a:t>Libpcap</a:t>
            </a:r>
            <a:endParaRPr lang="en-US" dirty="0"/>
          </a:p>
          <a:p>
            <a:r>
              <a:rPr lang="en-US" dirty="0"/>
              <a:t>NIDS use </a:t>
            </a:r>
            <a:r>
              <a:rPr lang="en-US" dirty="0" err="1"/>
              <a:t>libpcap</a:t>
            </a:r>
            <a:r>
              <a:rPr lang="en-US" dirty="0"/>
              <a:t>, IPS use </a:t>
            </a:r>
            <a:r>
              <a:rPr lang="en-US" dirty="0" err="1"/>
              <a:t>iptables</a:t>
            </a:r>
            <a:r>
              <a:rPr lang="en-US" dirty="0"/>
              <a:t>/</a:t>
            </a:r>
            <a:r>
              <a:rPr lang="en-US" dirty="0" err="1"/>
              <a:t>netfilter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Gateway Receives Eth Packet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Strips Eth header and again tries to route the resulting IP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Looks in routing table, sends to ISP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ISP probably routes using BGP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Reaches other ISP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Note that we’re using other Ethernets and similar layer-2 protocols for each hop!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Other ISP routes to other LAN’s gateway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Gateway sees IP is in its range and does ARP to route to user2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User2 Receives Packet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User2 receives the IP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Removes IP header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 one else (is supposed to) look inside packet until user2 receives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NAT boxes break this rule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Firewalls break this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Sees it’s a UDP packet and “sends” to proper 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Ports are mapped to applications via </a:t>
            </a:r>
            <a:r>
              <a:rPr lang="en-US" dirty="0" err="1"/>
              <a:t>listento</a:t>
            </a:r>
            <a:r>
              <a:rPr lang="en-US" dirty="0"/>
              <a:t>() in C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Application receives message and processes 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Protocols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We didn’t even talk about SLIP or PPP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ATM, FDDI, Wireless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What about DHCP?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Dynamic IP addresses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There is also ICMP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Internet Control Message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Echo (ping), traceroute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Application Layer Protocols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SNMP – Network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SMTP – Sendmail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POP/IMAP – Mail protocols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– Best Effort </a:t>
            </a:r>
            <a:r>
              <a:rPr lang="en-US" dirty="0" err="1"/>
              <a:t>Datagrams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IP is “best effort”</a:t>
            </a:r>
          </a:p>
          <a:p>
            <a:pPr lvl="1" eaLnBrk="1" hangingPunct="1"/>
            <a:r>
              <a:rPr lang="en-US"/>
              <a:t>There is no tracking of packets</a:t>
            </a:r>
          </a:p>
          <a:p>
            <a:pPr lvl="1" eaLnBrk="1" hangingPunct="1"/>
            <a:r>
              <a:rPr lang="en-US"/>
              <a:t>If something is dropped… oh well</a:t>
            </a:r>
          </a:p>
          <a:p>
            <a:pPr lvl="1" eaLnBrk="1" hangingPunct="1"/>
            <a:r>
              <a:rPr lang="en-US"/>
              <a:t>If one fragment is dropped, many transport layer protocols (like TCP) will consider the whole thing lost and not ACK</a:t>
            </a:r>
          </a:p>
          <a:p>
            <a:pPr lvl="1" eaLnBrk="1" hangingPunct="1"/>
            <a:r>
              <a:rPr lang="en-US"/>
              <a:t>This seems bad, but it’s one of the biggest successes of IP</a:t>
            </a:r>
          </a:p>
          <a:p>
            <a:pPr lvl="1" eaLnBrk="1" hangingPunct="1"/>
            <a:r>
              <a:rPr lang="en-US"/>
              <a:t>UDP is IP with ports, so it too is “best effort”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TCP – Transmission Control Protocol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Stateful</a:t>
            </a:r>
            <a:r>
              <a:rPr lang="en-US" sz="2800" dirty="0"/>
              <a:t> connections</a:t>
            </a:r>
          </a:p>
          <a:p>
            <a:pPr lvl="1" eaLnBrk="1" hangingPunct="1"/>
            <a:r>
              <a:rPr lang="en-US" sz="2400" dirty="0"/>
              <a:t>Runs over IP just like UDP, but adds more than just ports</a:t>
            </a:r>
          </a:p>
          <a:p>
            <a:pPr lvl="1" eaLnBrk="1" hangingPunct="1"/>
            <a:r>
              <a:rPr lang="en-US" sz="2400" dirty="0"/>
              <a:t>Establish a connection with accept() and connect() in C</a:t>
            </a:r>
          </a:p>
          <a:p>
            <a:pPr lvl="2" eaLnBrk="1" hangingPunct="1"/>
            <a:r>
              <a:rPr lang="en-US" sz="2000" dirty="0"/>
              <a:t>Uses famous “three-way handshake”</a:t>
            </a:r>
          </a:p>
          <a:p>
            <a:pPr lvl="1" eaLnBrk="1" hangingPunct="1"/>
            <a:r>
              <a:rPr lang="en-US" sz="2400" dirty="0"/>
              <a:t>Reliable delivery</a:t>
            </a:r>
          </a:p>
          <a:p>
            <a:pPr lvl="2" eaLnBrk="1" hangingPunct="1"/>
            <a:r>
              <a:rPr lang="en-US" sz="2000" dirty="0"/>
              <a:t>Unlike best-effort, this protocol guarantees delivery of packets, in proper order</a:t>
            </a:r>
          </a:p>
          <a:p>
            <a:pPr lvl="2" eaLnBrk="1" hangingPunct="1"/>
            <a:r>
              <a:rPr lang="en-US" sz="2000" dirty="0"/>
              <a:t>Uses sequence numbers, sliding windows, ACKs every transmission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Server side goes first</a:t>
            </a:r>
          </a:p>
          <a:p>
            <a:pPr lvl="1"/>
            <a:r>
              <a:rPr lang="en-US" dirty="0"/>
              <a:t>Create STREAM socket</a:t>
            </a:r>
          </a:p>
          <a:p>
            <a:pPr lvl="1"/>
            <a:r>
              <a:rPr lang="en-US" dirty="0"/>
              <a:t>Bind to address/port</a:t>
            </a:r>
          </a:p>
          <a:p>
            <a:pPr lvl="1"/>
            <a:r>
              <a:rPr lang="en-US" dirty="0"/>
              <a:t>Listen</a:t>
            </a:r>
          </a:p>
          <a:p>
            <a:pPr lvl="1"/>
            <a:r>
              <a:rPr lang="en-US" dirty="0"/>
              <a:t>Accept connections</a:t>
            </a:r>
          </a:p>
          <a:p>
            <a:pPr lvl="2"/>
            <a:r>
              <a:rPr lang="en-US" dirty="0"/>
              <a:t>A connection gives you another socket that you communicate on</a:t>
            </a:r>
          </a:p>
          <a:p>
            <a:r>
              <a:rPr lang="en-US" dirty="0"/>
              <a:t>Client (much simpler)</a:t>
            </a:r>
          </a:p>
          <a:p>
            <a:pPr lvl="1"/>
            <a:r>
              <a:rPr lang="en-US" dirty="0"/>
              <a:t>Create a STREAM socket</a:t>
            </a:r>
          </a:p>
          <a:p>
            <a:pPr lvl="1"/>
            <a:r>
              <a:rPr lang="en-US" dirty="0"/>
              <a:t>Connect to address/port</a:t>
            </a:r>
          </a:p>
          <a:p>
            <a:r>
              <a:rPr lang="en-US" dirty="0"/>
              <a:t>I’m expecting you’ve written such programs before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Netcat</a:t>
            </a:r>
            <a:r>
              <a:rPr lang="en-US" dirty="0"/>
              <a:t> aka </a:t>
            </a:r>
            <a:r>
              <a:rPr lang="en-US" dirty="0" err="1"/>
              <a:t>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Self-described “</a:t>
            </a:r>
            <a:r>
              <a:rPr lang="en-US" dirty="0" err="1"/>
              <a:t>swiss</a:t>
            </a:r>
            <a:r>
              <a:rPr lang="en-US" dirty="0"/>
              <a:t>-army knife” of networking</a:t>
            </a:r>
          </a:p>
          <a:p>
            <a:pPr lvl="1"/>
            <a:r>
              <a:rPr lang="en-US" dirty="0"/>
              <a:t>Usually voted in top 5 of “top security tools” at </a:t>
            </a:r>
            <a:r>
              <a:rPr lang="en-US" dirty="0">
                <a:hlinkClick r:id="rId2"/>
              </a:rPr>
              <a:t>http://sectools.org/</a:t>
            </a:r>
            <a:endParaRPr lang="en-US" dirty="0"/>
          </a:p>
          <a:p>
            <a:r>
              <a:rPr lang="en-US" dirty="0"/>
              <a:t>In the old days we used telnet</a:t>
            </a:r>
          </a:p>
          <a:p>
            <a:pPr lvl="1"/>
            <a:r>
              <a:rPr lang="en-US" dirty="0" err="1"/>
              <a:t>nc</a:t>
            </a:r>
            <a:r>
              <a:rPr lang="en-US" dirty="0"/>
              <a:t> is far more powerful and flexible</a:t>
            </a:r>
          </a:p>
          <a:p>
            <a:pPr lvl="1"/>
            <a:r>
              <a:rPr lang="en-US" dirty="0"/>
              <a:t>Let’s </a:t>
            </a:r>
            <a:r>
              <a:rPr lang="en-US"/>
              <a:t>go play…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Kali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the latest Kali</a:t>
            </a:r>
          </a:p>
          <a:p>
            <a:pPr lvl="1"/>
            <a:r>
              <a:rPr lang="en-US" dirty="0"/>
              <a:t>2020.3 is current</a:t>
            </a:r>
          </a:p>
          <a:p>
            <a:pPr lvl="1"/>
            <a:r>
              <a:rPr lang="en-US" dirty="0"/>
              <a:t>Ch 7 of our book is helpful; so is </a:t>
            </a:r>
            <a:r>
              <a:rPr lang="en-US" dirty="0" err="1"/>
              <a:t>google</a:t>
            </a:r>
            <a:endParaRPr lang="en-US" dirty="0"/>
          </a:p>
          <a:p>
            <a:pPr lvl="2"/>
            <a:r>
              <a:rPr lang="en-US" dirty="0"/>
              <a:t>90% of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of the book is on </a:t>
            </a:r>
            <a:r>
              <a:rPr lang="en-US" dirty="0" err="1"/>
              <a:t>google</a:t>
            </a:r>
            <a:r>
              <a:rPr lang="en-US" dirty="0"/>
              <a:t> books</a:t>
            </a:r>
          </a:p>
          <a:p>
            <a:pPr lvl="2"/>
            <a:r>
              <a:rPr lang="en-US" dirty="0"/>
              <a:t>Please don’t pirate it</a:t>
            </a:r>
          </a:p>
          <a:p>
            <a:r>
              <a:rPr lang="en-US" dirty="0"/>
              <a:t>Install as an </a:t>
            </a:r>
            <a:r>
              <a:rPr lang="en-US" dirty="0" err="1"/>
              <a:t>iso</a:t>
            </a:r>
            <a:endParaRPr lang="en-US" dirty="0"/>
          </a:p>
          <a:p>
            <a:r>
              <a:rPr lang="en-US" dirty="0"/>
              <a:t>3 GB Download</a:t>
            </a:r>
          </a:p>
          <a:p>
            <a:pPr lvl="1"/>
            <a:r>
              <a:rPr lang="en-US" dirty="0"/>
              <a:t>Direct or Torrent</a:t>
            </a:r>
          </a:p>
          <a:p>
            <a:pPr lvl="1"/>
            <a:r>
              <a:rPr lang="en-US" dirty="0"/>
              <a:t>offensive-security has </a:t>
            </a:r>
            <a:r>
              <a:rPr lang="en-US" dirty="0" err="1"/>
              <a:t>VMWare</a:t>
            </a:r>
            <a:r>
              <a:rPr lang="en-US" dirty="0"/>
              <a:t>/</a:t>
            </a:r>
            <a:r>
              <a:rPr lang="en-US" dirty="0" err="1"/>
              <a:t>Vbox</a:t>
            </a:r>
            <a:r>
              <a:rPr lang="en-US" dirty="0"/>
              <a:t> images</a:t>
            </a:r>
          </a:p>
          <a:p>
            <a:pPr lvl="2"/>
            <a:r>
              <a:rPr lang="en-US" dirty="0"/>
              <a:t>3.5-3.7 GB</a:t>
            </a:r>
          </a:p>
          <a:p>
            <a:pPr lvl="2"/>
            <a:r>
              <a:rPr lang="en-US" dirty="0"/>
              <a:t>These are much preferred since they have guest </a:t>
            </a:r>
            <a:r>
              <a:rPr lang="en-US" dirty="0" err="1"/>
              <a:t>addons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Basics: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At install-time there is only the root acct, </a:t>
            </a:r>
            <a:r>
              <a:rPr lang="en-US" sz="2800" dirty="0" err="1"/>
              <a:t>passwd</a:t>
            </a:r>
            <a:r>
              <a:rPr lang="en-US" sz="2800" dirty="0"/>
              <a:t> </a:t>
            </a:r>
            <a:r>
              <a:rPr lang="en-US" sz="2800" dirty="0" err="1"/>
              <a:t>toor</a:t>
            </a:r>
            <a:endParaRPr lang="en-US" sz="2800" dirty="0"/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ifup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eth0 </a:t>
            </a:r>
            <a:r>
              <a:rPr lang="en-US" sz="2800" dirty="0"/>
              <a:t>to bring up networking</a:t>
            </a:r>
          </a:p>
          <a:p>
            <a:pPr lvl="2"/>
            <a:r>
              <a:rPr lang="en-US" sz="2500" dirty="0"/>
              <a:t>Must be root</a:t>
            </a:r>
          </a:p>
          <a:p>
            <a:pPr lvl="2"/>
            <a:r>
              <a:rPr lang="en-US" sz="2500" dirty="0"/>
              <a:t>This is usually on by default now</a:t>
            </a:r>
          </a:p>
          <a:p>
            <a:pPr lvl="2"/>
            <a:r>
              <a:rPr lang="en-US" sz="2400" dirty="0"/>
              <a:t>For VMware player, set to NAT which provides DHCP</a:t>
            </a:r>
          </a:p>
          <a:p>
            <a:pPr lvl="2"/>
            <a:r>
              <a:rPr lang="en-US" sz="2400" dirty="0"/>
              <a:t>Don’t recommend using a public-facing IP unless you really know what you’re doing</a:t>
            </a:r>
          </a:p>
          <a:p>
            <a:pPr lvl="2"/>
            <a:r>
              <a:rPr lang="en-US" sz="2400" dirty="0"/>
              <a:t>There is a wiki on the kali site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Kali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Change root </a:t>
            </a:r>
            <a:r>
              <a:rPr lang="en-US" dirty="0" err="1"/>
              <a:t>passwd</a:t>
            </a:r>
            <a:endParaRPr lang="en-US" dirty="0"/>
          </a:p>
          <a:p>
            <a:r>
              <a:rPr lang="en-US" dirty="0"/>
              <a:t>Create a user</a:t>
            </a:r>
          </a:p>
          <a:p>
            <a:pPr lvl="1"/>
            <a:r>
              <a:rPr lang="en-US" dirty="0"/>
              <a:t>Risky to always be root, though I sometimes will do this</a:t>
            </a:r>
          </a:p>
          <a:p>
            <a:pPr lvl="1"/>
            <a:r>
              <a:rPr lang="en-US" dirty="0"/>
              <a:t>Put this user in admin or </a:t>
            </a:r>
            <a:r>
              <a:rPr lang="en-US" dirty="0" err="1"/>
              <a:t>sudo</a:t>
            </a:r>
            <a:endParaRPr lang="en-US" dirty="0"/>
          </a:p>
          <a:p>
            <a:r>
              <a:rPr lang="en-US" dirty="0"/>
              <a:t>update-alternatives --</a:t>
            </a:r>
            <a:r>
              <a:rPr lang="en-US" dirty="0" err="1"/>
              <a:t>config</a:t>
            </a:r>
            <a:r>
              <a:rPr lang="en-US" dirty="0"/>
              <a:t> editor</a:t>
            </a:r>
          </a:p>
          <a:p>
            <a:pPr lvl="1"/>
            <a:r>
              <a:rPr lang="en-US" dirty="0"/>
              <a:t>$ echo “set </a:t>
            </a:r>
            <a:r>
              <a:rPr lang="en-US" dirty="0" err="1"/>
              <a:t>sw</a:t>
            </a:r>
            <a:r>
              <a:rPr lang="en-US" dirty="0"/>
              <a:t>=4 </a:t>
            </a:r>
            <a:r>
              <a:rPr lang="en-US" dirty="0" err="1"/>
              <a:t>ic</a:t>
            </a:r>
            <a:r>
              <a:rPr lang="en-US" dirty="0"/>
              <a:t> </a:t>
            </a:r>
            <a:r>
              <a:rPr lang="en-US" dirty="0" err="1"/>
              <a:t>nows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” &gt; ~/.</a:t>
            </a:r>
            <a:r>
              <a:rPr lang="en-US" dirty="0" err="1"/>
              <a:t>exrc</a:t>
            </a:r>
            <a:endParaRPr lang="en-US" dirty="0"/>
          </a:p>
          <a:p>
            <a:pPr lvl="1"/>
            <a:r>
              <a:rPr lang="en-US" dirty="0"/>
              <a:t>Etc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upgrade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dist-upgrade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Up: Networking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We’ll quickly review networking basics now</a:t>
            </a:r>
          </a:p>
          <a:p>
            <a:r>
              <a:rPr lang="en-US" dirty="0"/>
              <a:t>Relevant tools: host, </a:t>
            </a:r>
            <a:r>
              <a:rPr lang="en-US" dirty="0" err="1"/>
              <a:t>lsof</a:t>
            </a:r>
            <a:r>
              <a:rPr lang="en-US" dirty="0"/>
              <a:t>, </a:t>
            </a:r>
            <a:r>
              <a:rPr lang="en-US" dirty="0" err="1"/>
              <a:t>netstat</a:t>
            </a:r>
            <a:r>
              <a:rPr lang="en-US" dirty="0"/>
              <a:t>, </a:t>
            </a:r>
            <a:r>
              <a:rPr lang="en-US" dirty="0" err="1"/>
              <a:t>ifconfig</a:t>
            </a:r>
            <a:r>
              <a:rPr lang="en-US" dirty="0"/>
              <a:t>, </a:t>
            </a:r>
            <a:r>
              <a:rPr lang="en-US" dirty="0" err="1"/>
              <a:t>tcpdump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nc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nmap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Some resources on our web page if you’re rusty</a:t>
            </a:r>
          </a:p>
          <a:p>
            <a:pPr lvl="1"/>
            <a:r>
              <a:rPr lang="en-US" dirty="0"/>
              <a:t>Basic network programming in python</a:t>
            </a:r>
          </a:p>
          <a:p>
            <a:pPr lvl="1"/>
            <a:r>
              <a:rPr lang="en-US" dirty="0"/>
              <a:t>The book has some stuff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main transport protocols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UDP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IP with ports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Best effort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DHCP, DNS, FTP, NFS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TCP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World-famous three-way handshake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Guaranteed delivery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Guaranteed in-order (sliding windows)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ssh</a:t>
            </a:r>
            <a:r>
              <a:rPr lang="en-US" dirty="0"/>
              <a:t>, http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Pack it Up!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752600" y="2057400"/>
            <a:ext cx="37338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752600" y="2667000"/>
            <a:ext cx="37338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52600" y="3276600"/>
            <a:ext cx="37338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52600" y="3886200"/>
            <a:ext cx="37338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130550" y="4762500"/>
            <a:ext cx="1111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Message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04800" y="3429000"/>
            <a:ext cx="1479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UDP Header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847850" y="2819400"/>
            <a:ext cx="3562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Src IP, Dest IP, Len, Chksm, TTL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057400" y="3443288"/>
            <a:ext cx="3435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Src Port, Dest Port, Len, Chksm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55600" y="2224088"/>
            <a:ext cx="1339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Eth Header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304800" y="2757488"/>
            <a:ext cx="1212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IP Header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209800" y="2209800"/>
            <a:ext cx="3003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Src addr, Dest addr, Chksm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6248400" y="1524000"/>
            <a:ext cx="2286000" cy="1892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Ethernet addresses are called “MAC addresses”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Ethernet checksum is actually appended to end of packet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Steps Involved in Sending That Packet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DNS, ARP, 802.3, IP forwarding, NAT, BGP</a:t>
            </a:r>
          </a:p>
          <a:p>
            <a:pPr lvl="1"/>
            <a:r>
              <a:rPr lang="en-US" dirty="0"/>
              <a:t>Yell out what these 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 Routing Table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Our local routing table (on host of user1) is not going to have a route to IP of user2</a:t>
            </a:r>
          </a:p>
          <a:p>
            <a:pPr lvl="1" eaLnBrk="1" hangingPunct="1"/>
            <a:r>
              <a:rPr lang="en-US"/>
              <a:t>Routing table will therefore send our packet to the gateway</a:t>
            </a:r>
          </a:p>
          <a:p>
            <a:pPr lvl="1" eaLnBrk="1" hangingPunct="1"/>
            <a:r>
              <a:rPr lang="en-US"/>
              <a:t>Gateway is the machine/router on the “edge” of the network responsible for processing all incoming/outgoing traffic from/to the LAN</a:t>
            </a:r>
          </a:p>
          <a:p>
            <a:pPr lvl="2" eaLnBrk="1" hangingPunct="1"/>
            <a:r>
              <a:rPr lang="en-US"/>
              <a:t>NAT boxing, firewalling, and other stuff is usually done here as well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6407</TotalTime>
  <Words>1047</Words>
  <Application>Microsoft Macintosh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Tw Cen MT</vt:lpstr>
      <vt:lpstr>Wingdings</vt:lpstr>
      <vt:lpstr>Wingdings 2</vt:lpstr>
      <vt:lpstr>Median</vt:lpstr>
      <vt:lpstr>Ethical Hacking – Lecture 3</vt:lpstr>
      <vt:lpstr>Get Kali</vt:lpstr>
      <vt:lpstr>Basics:</vt:lpstr>
      <vt:lpstr>Get Kali (cont)</vt:lpstr>
      <vt:lpstr>Next Up: Networking Review</vt:lpstr>
      <vt:lpstr>Two main transport protocols</vt:lpstr>
      <vt:lpstr>Pack it Up!</vt:lpstr>
      <vt:lpstr>Steps Involved in Sending That Packet</vt:lpstr>
      <vt:lpstr>Local Routing Table</vt:lpstr>
      <vt:lpstr>Getting to the Gateway</vt:lpstr>
      <vt:lpstr>Sending to the Gateway</vt:lpstr>
      <vt:lpstr>tcpdump and wireshark</vt:lpstr>
      <vt:lpstr>Gateway Receives Eth Packet</vt:lpstr>
      <vt:lpstr>User2 Receives Packet</vt:lpstr>
      <vt:lpstr>Other Protocols</vt:lpstr>
      <vt:lpstr>IP – Best Effort Datagrams</vt:lpstr>
      <vt:lpstr>TCP – Transmission Control Protocol</vt:lpstr>
      <vt:lpstr>Programming TCP</vt:lpstr>
      <vt:lpstr>Netcat aka 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276</cp:revision>
  <dcterms:created xsi:type="dcterms:W3CDTF">2006-08-16T00:00:00Z</dcterms:created>
  <dcterms:modified xsi:type="dcterms:W3CDTF">2020-08-27T13:33:16Z</dcterms:modified>
</cp:coreProperties>
</file>