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9259" autoAdjust="0"/>
  </p:normalViewPr>
  <p:slideViewPr>
    <p:cSldViewPr>
      <p:cViewPr varScale="1">
        <p:scale>
          <a:sx n="104" d="100"/>
          <a:sy n="104" d="100"/>
        </p:scale>
        <p:origin x="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don’t get to choose which groups they’re in or out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/>
              <a:t>Ethical Hacking </a:t>
            </a:r>
            <a:r>
              <a:rPr lang="en-US" dirty="0"/>
              <a:t>– 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 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 links are a count of how many filenames point to an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sz="21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x.x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hardref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1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1"/>
            <a:r>
              <a:rPr lang="da-DK" sz="2100" dirty="0">
                <a:latin typeface="Courier New" pitchFamily="49" charset="0"/>
                <a:cs typeface="Courier New" pitchFamily="49" charset="0"/>
              </a:rPr>
              <a:t>-rw------- 2 jrblack admin    2728 2011-01-31 00:57 hardref</a:t>
            </a:r>
          </a:p>
          <a:p>
            <a:pPr lvl="1"/>
            <a:r>
              <a:rPr lang="en-US" sz="21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------- 2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admin    2728 2011-01-31 00:57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x.x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There is no record of which reference was first</a:t>
            </a:r>
          </a:p>
          <a:p>
            <a:pPr lvl="1"/>
            <a:r>
              <a:rPr lang="en-US" dirty="0"/>
              <a:t>unlink() removes a link, decrements link count in the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hard links must be on same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 err="1"/>
              <a:t>Symlinks</a:t>
            </a:r>
            <a:r>
              <a:rPr lang="en-US" dirty="0"/>
              <a:t> are files that point to other files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symlink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3 2011-01-31 10:47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symlink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------- 2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lev7    2728 2011-01-31 00:57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x.x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Note </a:t>
            </a:r>
            <a:r>
              <a:rPr lang="en-US" dirty="0" err="1"/>
              <a:t>symlink</a:t>
            </a:r>
            <a:r>
              <a:rPr lang="en-US" dirty="0"/>
              <a:t> mode (“l” indicates link)</a:t>
            </a:r>
          </a:p>
          <a:p>
            <a:pPr lvl="1"/>
            <a:r>
              <a:rPr lang="en-US" dirty="0"/>
              <a:t>You can chain these (slow, since chain must be traversed each time)</a:t>
            </a:r>
          </a:p>
          <a:p>
            <a:pPr lvl="1"/>
            <a:r>
              <a:rPr lang="en-US" dirty="0"/>
              <a:t>Works across </a:t>
            </a:r>
            <a:r>
              <a:rPr lang="en-US" dirty="0" err="1"/>
              <a:t>filesystems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D8047"/>
              </a:buClr>
            </a:pPr>
            <a:r>
              <a:rPr lang="en-US" dirty="0">
                <a:solidFill>
                  <a:prstClr val="black"/>
                </a:solidFill>
              </a:rPr>
              <a:t>When a file is created, its initial permissions are determined by the creating process’s </a:t>
            </a:r>
            <a:r>
              <a:rPr lang="en-US" dirty="0" err="1">
                <a:solidFill>
                  <a:srgbClr val="00B0F0"/>
                </a:solidFill>
              </a:rPr>
              <a:t>umask</a:t>
            </a:r>
            <a:endParaRPr lang="en-US" dirty="0">
              <a:solidFill>
                <a:srgbClr val="00B0F0"/>
              </a:solidFill>
            </a:endParaRPr>
          </a:p>
          <a:p>
            <a:pPr lvl="1">
              <a:buClr>
                <a:srgbClr val="DD8047"/>
              </a:buClr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5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umask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Access Control is like this: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Are you the owner? If yes, use owner perms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If not, are you in the file’s group?  If yes, use group perms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In all other cases, use “other” perms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By “</a:t>
            </a:r>
            <a:r>
              <a:rPr lang="en-US" dirty="0">
                <a:solidFill>
                  <a:srgbClr val="00B0F0"/>
                </a:solidFill>
              </a:rPr>
              <a:t>you</a:t>
            </a:r>
            <a:r>
              <a:rPr lang="en-US" dirty="0">
                <a:solidFill>
                  <a:prstClr val="black"/>
                </a:solidFill>
              </a:rPr>
              <a:t>” here I mean the </a:t>
            </a:r>
            <a:r>
              <a:rPr lang="en-US" dirty="0">
                <a:solidFill>
                  <a:srgbClr val="00B0F0"/>
                </a:solidFill>
              </a:rPr>
              <a:t>process</a:t>
            </a:r>
            <a:r>
              <a:rPr lang="en-US" dirty="0">
                <a:solidFill>
                  <a:prstClr val="black"/>
                </a:solidFill>
              </a:rPr>
              <a:t> trying to access this file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chmod</a:t>
            </a:r>
            <a:r>
              <a:rPr lang="en-US" dirty="0"/>
              <a:t> changes the perms (aka the “mode”)</a:t>
            </a:r>
          </a:p>
          <a:p>
            <a:pPr lvl="1"/>
            <a:r>
              <a:rPr lang="en-US" dirty="0"/>
              <a:t>I can only do it in octal…. never got used to the letter-based stuff</a:t>
            </a:r>
          </a:p>
          <a:p>
            <a:pPr lvl="1"/>
            <a:r>
              <a:rPr lang="en-US" dirty="0"/>
              <a:t>You have to be </a:t>
            </a:r>
            <a:r>
              <a:rPr lang="en-US" dirty="0">
                <a:solidFill>
                  <a:srgbClr val="00B0F0"/>
                </a:solidFill>
              </a:rPr>
              <a:t>owner</a:t>
            </a:r>
            <a:r>
              <a:rPr lang="en-US" dirty="0"/>
              <a:t> of the file (or root) to </a:t>
            </a:r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This can lead to awkward situations if you’re sloppy</a:t>
            </a:r>
          </a:p>
          <a:p>
            <a:r>
              <a:rPr lang="en-US" dirty="0" err="1">
                <a:solidFill>
                  <a:srgbClr val="00B0F0"/>
                </a:solidFill>
              </a:rPr>
              <a:t>chown</a:t>
            </a:r>
            <a:r>
              <a:rPr lang="en-US" dirty="0"/>
              <a:t> changes the owner of a file</a:t>
            </a:r>
          </a:p>
          <a:p>
            <a:pPr lvl="1"/>
            <a:r>
              <a:rPr lang="en-US" dirty="0"/>
              <a:t>You have to be </a:t>
            </a:r>
            <a:r>
              <a:rPr lang="en-US" dirty="0">
                <a:solidFill>
                  <a:srgbClr val="00B0F0"/>
                </a:solidFill>
              </a:rPr>
              <a:t>root</a:t>
            </a:r>
            <a:r>
              <a:rPr lang="en-US" dirty="0"/>
              <a:t> to change file ownership</a:t>
            </a:r>
          </a:p>
          <a:p>
            <a:r>
              <a:rPr lang="en-US" dirty="0" err="1">
                <a:solidFill>
                  <a:srgbClr val="00B0F0"/>
                </a:solidFill>
              </a:rPr>
              <a:t>chgrp</a:t>
            </a:r>
            <a:r>
              <a:rPr lang="en-US" dirty="0"/>
              <a:t> changes the group of a file</a:t>
            </a:r>
          </a:p>
          <a:p>
            <a:pPr lvl="1"/>
            <a:r>
              <a:rPr lang="en-US" dirty="0"/>
              <a:t>You have to be </a:t>
            </a:r>
            <a:r>
              <a:rPr lang="en-US" dirty="0">
                <a:solidFill>
                  <a:srgbClr val="00B0F0"/>
                </a:solidFill>
              </a:rPr>
              <a:t>owner</a:t>
            </a:r>
            <a:r>
              <a:rPr lang="en-US" dirty="0"/>
              <a:t> (or root) and you have to </a:t>
            </a:r>
            <a:r>
              <a:rPr lang="en-US" dirty="0">
                <a:solidFill>
                  <a:srgbClr val="00B0F0"/>
                </a:solidFill>
              </a:rPr>
              <a:t>belong</a:t>
            </a:r>
            <a:r>
              <a:rPr lang="en-US" dirty="0"/>
              <a:t> to the group you’re changing it to</a:t>
            </a:r>
          </a:p>
          <a:p>
            <a:pPr lvl="1"/>
            <a:r>
              <a:rPr lang="en-US" dirty="0" err="1"/>
              <a:t>chown</a:t>
            </a:r>
            <a:r>
              <a:rPr lang="en-US" dirty="0"/>
              <a:t> can do this as well; same rules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“special”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d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-w   </a:t>
            </a:r>
            <a:r>
              <a:rPr lang="en-US" dirty="0" err="1"/>
              <a:t>jrblack</a:t>
            </a:r>
            <a:r>
              <a:rPr lang="en-US" dirty="0"/>
              <a:t> admin …</a:t>
            </a:r>
          </a:p>
          <a:p>
            <a:r>
              <a:rPr lang="en-US" dirty="0"/>
              <a:t>They start with a “d”</a:t>
            </a:r>
          </a:p>
          <a:p>
            <a:pPr lvl="1"/>
            <a:r>
              <a:rPr lang="en-US" dirty="0"/>
              <a:t>A directory is just a file with </a:t>
            </a:r>
            <a:r>
              <a:rPr lang="en-US" dirty="0">
                <a:solidFill>
                  <a:srgbClr val="00B0F0"/>
                </a:solidFill>
              </a:rPr>
              <a:t>filenames</a:t>
            </a:r>
            <a:r>
              <a:rPr lang="en-US" dirty="0"/>
              <a:t> and </a:t>
            </a:r>
            <a:r>
              <a:rPr lang="en-US" dirty="0" err="1"/>
              <a:t>ptrs</a:t>
            </a:r>
            <a:r>
              <a:rPr lang="en-US" dirty="0"/>
              <a:t> to </a:t>
            </a:r>
            <a:r>
              <a:rPr lang="en-US" dirty="0" err="1">
                <a:solidFill>
                  <a:srgbClr val="00B0F0"/>
                </a:solidFill>
              </a:rPr>
              <a:t>inodes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has the meta-info about files (owner, group, mode, timestamps, link count, where its blocks live)</a:t>
            </a:r>
          </a:p>
          <a:p>
            <a:r>
              <a:rPr lang="en-US" dirty="0">
                <a:solidFill>
                  <a:srgbClr val="00B0F0"/>
                </a:solidFill>
              </a:rPr>
              <a:t>Execute</a:t>
            </a:r>
            <a:r>
              <a:rPr lang="en-US" dirty="0"/>
              <a:t> means you can </a:t>
            </a:r>
            <a:r>
              <a:rPr lang="en-US" dirty="0">
                <a:solidFill>
                  <a:srgbClr val="00B0F0"/>
                </a:solidFill>
              </a:rPr>
              <a:t>traverse/</a:t>
            </a:r>
            <a:r>
              <a:rPr lang="en-US" dirty="0" err="1">
                <a:solidFill>
                  <a:srgbClr val="00B0F0"/>
                </a:solidFill>
              </a:rPr>
              <a:t>cd</a:t>
            </a:r>
            <a:r>
              <a:rPr lang="en-US" dirty="0"/>
              <a:t> to them</a:t>
            </a:r>
          </a:p>
          <a:p>
            <a:r>
              <a:rPr lang="en-US" dirty="0">
                <a:solidFill>
                  <a:srgbClr val="00B0F0"/>
                </a:solidFill>
              </a:rPr>
              <a:t>Read</a:t>
            </a:r>
            <a:r>
              <a:rPr lang="en-US" dirty="0"/>
              <a:t> means you can </a:t>
            </a:r>
            <a:r>
              <a:rPr lang="en-US" dirty="0">
                <a:solidFill>
                  <a:srgbClr val="00B0F0"/>
                </a:solidFill>
              </a:rPr>
              <a:t>read</a:t>
            </a:r>
            <a:r>
              <a:rPr lang="en-US" dirty="0"/>
              <a:t> them (do an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Write</a:t>
            </a:r>
            <a:r>
              <a:rPr lang="en-US" dirty="0"/>
              <a:t> means you can </a:t>
            </a:r>
            <a:r>
              <a:rPr lang="en-US" dirty="0">
                <a:solidFill>
                  <a:srgbClr val="00B0F0"/>
                </a:solidFill>
              </a:rPr>
              <a:t>create/unlink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So having write perms on a directory means you can write any file in it, even without write perms on that file</a:t>
            </a:r>
          </a:p>
          <a:p>
            <a:pPr lvl="2"/>
            <a:r>
              <a:rPr lang="en-US" dirty="0"/>
              <a:t>Although you might change the file’s owner doing this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you have a vague sense of it</a:t>
            </a:r>
          </a:p>
          <a:p>
            <a:r>
              <a:rPr lang="en-US" dirty="0"/>
              <a:t>The details are pretty complicated, inconsistent across </a:t>
            </a:r>
            <a:r>
              <a:rPr lang="en-US" dirty="0" err="1"/>
              <a:t>Unices</a:t>
            </a:r>
            <a:r>
              <a:rPr lang="en-US" dirty="0"/>
              <a:t>, bug-prone</a:t>
            </a:r>
          </a:p>
          <a:p>
            <a:r>
              <a:rPr lang="en-US" dirty="0"/>
              <a:t>Not much has changed in 40 years</a:t>
            </a:r>
          </a:p>
          <a:p>
            <a:pPr lvl="1"/>
            <a:r>
              <a:rPr lang="en-US" dirty="0"/>
              <a:t>ACLs in some variants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process is a running program</a:t>
            </a:r>
          </a:p>
          <a:p>
            <a:r>
              <a:rPr lang="en-US" dirty="0"/>
              <a:t>Every process has a </a:t>
            </a:r>
            <a:r>
              <a:rPr lang="en-US" dirty="0">
                <a:solidFill>
                  <a:srgbClr val="00B0F0"/>
                </a:solidFill>
              </a:rPr>
              <a:t>owner</a:t>
            </a:r>
            <a:r>
              <a:rPr lang="en-US" dirty="0"/>
              <a:t>, which is some user on the system</a:t>
            </a:r>
          </a:p>
          <a:p>
            <a:r>
              <a:rPr lang="en-US" dirty="0"/>
              <a:t>Each user has a </a:t>
            </a:r>
            <a:r>
              <a:rPr lang="en-US" dirty="0" err="1">
                <a:solidFill>
                  <a:srgbClr val="00B0F0"/>
                </a:solidFill>
              </a:rPr>
              <a:t>uid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What’s the root </a:t>
            </a:r>
            <a:r>
              <a:rPr lang="en-US" dirty="0" err="1"/>
              <a:t>uid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Where do I find my </a:t>
            </a:r>
            <a:r>
              <a:rPr lang="en-US" dirty="0" err="1"/>
              <a:t>uid</a:t>
            </a:r>
            <a:r>
              <a:rPr lang="en-US" dirty="0"/>
              <a:t>?</a:t>
            </a:r>
          </a:p>
          <a:p>
            <a:r>
              <a:rPr lang="en-US" dirty="0"/>
              <a:t>Each user belongs to one or more groups</a:t>
            </a:r>
          </a:p>
          <a:p>
            <a:pPr lvl="1"/>
            <a:r>
              <a:rPr lang="en-US" dirty="0"/>
              <a:t>On moxie you’re in your own group</a:t>
            </a:r>
          </a:p>
          <a:p>
            <a:pPr lvl="2"/>
            <a:r>
              <a:rPr lang="en-US" dirty="0"/>
              <a:t>Called a “User-Private Group” or UPG</a:t>
            </a:r>
          </a:p>
          <a:p>
            <a:pPr lvl="1"/>
            <a:r>
              <a:rPr lang="en-US" dirty="0"/>
              <a:t>What controls which groups I’m in?</a:t>
            </a:r>
          </a:p>
          <a:p>
            <a:pPr lvl="2"/>
            <a:r>
              <a:rPr lang="en-US" dirty="0"/>
              <a:t>Primary group</a:t>
            </a:r>
          </a:p>
          <a:p>
            <a:pPr lvl="2"/>
            <a:r>
              <a:rPr lang="en-US" dirty="0"/>
              <a:t>Secondary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process </a:t>
            </a:r>
            <a:r>
              <a:rPr lang="en-US" dirty="0">
                <a:solidFill>
                  <a:srgbClr val="00B0F0"/>
                </a:solidFill>
              </a:rPr>
              <a:t>inherits</a:t>
            </a:r>
            <a:r>
              <a:rPr lang="en-US" dirty="0"/>
              <a:t> its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r>
              <a:rPr lang="en-US" dirty="0"/>
              <a:t> from the owner</a:t>
            </a:r>
          </a:p>
          <a:p>
            <a:pPr lvl="1"/>
            <a:r>
              <a:rPr lang="en-US" dirty="0"/>
              <a:t>Actually, there’s more as we’ll see in a minute</a:t>
            </a:r>
          </a:p>
          <a:p>
            <a:r>
              <a:rPr lang="en-US" dirty="0"/>
              <a:t>How do I find out the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r>
              <a:rPr lang="en-US" dirty="0"/>
              <a:t> of a running process?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ps</a:t>
            </a:r>
            <a:r>
              <a:rPr lang="en-US" dirty="0"/>
              <a:t> -o ….</a:t>
            </a:r>
            <a:r>
              <a:rPr lang="en-US" dirty="0" err="1"/>
              <a:t>uid,gid</a:t>
            </a:r>
            <a:r>
              <a:rPr lang="en-US" dirty="0"/>
              <a:t>…</a:t>
            </a:r>
          </a:p>
          <a:p>
            <a:r>
              <a:rPr lang="en-US" dirty="0"/>
              <a:t>Your shell is a process, so it has a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-o </a:t>
            </a:r>
            <a:r>
              <a:rPr lang="en-US" dirty="0" err="1"/>
              <a:t>uid,gid,args</a:t>
            </a:r>
            <a:r>
              <a:rPr lang="en-US" dirty="0"/>
              <a:t> and look for shell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Groups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Linux is a mess, btw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/>
              <a:t> – prints your shell’s </a:t>
            </a:r>
            <a:r>
              <a:rPr lang="en-US" dirty="0" err="1"/>
              <a:t>uid</a:t>
            </a:r>
            <a:r>
              <a:rPr lang="en-US" dirty="0"/>
              <a:t> (and username), current </a:t>
            </a:r>
            <a:r>
              <a:rPr lang="en-US" dirty="0" err="1"/>
              <a:t>gid</a:t>
            </a:r>
            <a:r>
              <a:rPr lang="en-US" dirty="0"/>
              <a:t> (and </a:t>
            </a:r>
            <a:r>
              <a:rPr lang="en-US" dirty="0" err="1"/>
              <a:t>groupname</a:t>
            </a:r>
            <a:r>
              <a:rPr lang="en-US" dirty="0"/>
              <a:t>), and all other groups you belonged to </a:t>
            </a:r>
            <a:r>
              <a:rPr lang="en-US" dirty="0">
                <a:solidFill>
                  <a:srgbClr val="FF0000"/>
                </a:solidFill>
              </a:rPr>
              <a:t>when the shell was spawned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id &lt;username&gt; </a:t>
            </a:r>
            <a:r>
              <a:rPr lang="en-US" dirty="0"/>
              <a:t> prints the above for a given user</a:t>
            </a:r>
          </a:p>
          <a:p>
            <a:pPr lvl="2"/>
            <a:r>
              <a:rPr lang="en-US" dirty="0"/>
              <a:t>Note: info taken from /etc/{</a:t>
            </a:r>
            <a:r>
              <a:rPr lang="en-US" dirty="0" err="1"/>
              <a:t>passwd,group</a:t>
            </a:r>
            <a:r>
              <a:rPr lang="en-US" dirty="0"/>
              <a:t>} files</a:t>
            </a:r>
          </a:p>
          <a:p>
            <a:pPr lvl="2"/>
            <a:r>
              <a:rPr lang="en-US" dirty="0"/>
              <a:t>So, could I get </a:t>
            </a:r>
            <a:r>
              <a:rPr lang="en-US" dirty="0">
                <a:solidFill>
                  <a:srgbClr val="00B0F0"/>
                </a:solidFill>
              </a:rPr>
              <a:t>different</a:t>
            </a:r>
            <a:r>
              <a:rPr lang="en-US" dirty="0"/>
              <a:t> answers for these?</a:t>
            </a:r>
          </a:p>
          <a:p>
            <a:pPr lvl="3"/>
            <a:r>
              <a:rPr lang="en-US" dirty="0"/>
              <a:t>$ id</a:t>
            </a:r>
          </a:p>
          <a:p>
            <a:pPr lvl="3"/>
            <a:r>
              <a:rPr lang="en-US" dirty="0"/>
              <a:t>$ id </a:t>
            </a:r>
            <a:r>
              <a:rPr lang="en-US" dirty="0" err="1"/>
              <a:t>jrblack</a:t>
            </a:r>
            <a:endParaRPr lang="en-US" dirty="0"/>
          </a:p>
          <a:p>
            <a:pPr lvl="3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Group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Simpler command: $ groups [&lt;username&gt;]</a:t>
            </a:r>
          </a:p>
          <a:p>
            <a:pPr lvl="1"/>
            <a:r>
              <a:rPr lang="en-US" dirty="0"/>
              <a:t>Same as id, but just </a:t>
            </a:r>
            <a:r>
              <a:rPr lang="en-US" dirty="0" err="1">
                <a:solidFill>
                  <a:srgbClr val="00B0F0"/>
                </a:solidFill>
              </a:rPr>
              <a:t>groupnames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Changing which of my groups is my current group with </a:t>
            </a:r>
            <a:r>
              <a:rPr lang="en-US" dirty="0" err="1"/>
              <a:t>newgrp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addgroup</a:t>
            </a:r>
            <a:r>
              <a:rPr lang="en-US" dirty="0"/>
              <a:t> example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jrblack</a:t>
            </a:r>
            <a:r>
              <a:rPr lang="en-US" dirty="0"/>
              <a:t> example</a:t>
            </a:r>
          </a:p>
          <a:p>
            <a:pPr lvl="1"/>
            <a:r>
              <a:rPr lang="en-US" dirty="0"/>
              <a:t>$ id             (doesn’t show up)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newgrp</a:t>
            </a:r>
            <a:r>
              <a:rPr lang="en-US" dirty="0"/>
              <a:t> example</a:t>
            </a:r>
          </a:p>
          <a:p>
            <a:pPr lvl="1"/>
            <a:r>
              <a:rPr lang="en-US" dirty="0"/>
              <a:t>$ id             (now it does)</a:t>
            </a:r>
          </a:p>
          <a:p>
            <a:pPr lvl="1"/>
            <a:r>
              <a:rPr lang="en-US" dirty="0"/>
              <a:t>$ exit</a:t>
            </a:r>
          </a:p>
          <a:p>
            <a:r>
              <a:rPr lang="en-US" dirty="0"/>
              <a:t>Note that </a:t>
            </a:r>
            <a:r>
              <a:rPr lang="en-US" dirty="0" err="1"/>
              <a:t>newgrp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spawns a </a:t>
            </a:r>
            <a:r>
              <a:rPr lang="en-US" dirty="0" err="1">
                <a:solidFill>
                  <a:srgbClr val="00B0F0"/>
                </a:solidFill>
              </a:rPr>
              <a:t>subshell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Use “</a:t>
            </a:r>
            <a:r>
              <a:rPr lang="en-US" dirty="0" err="1"/>
              <a:t>sg</a:t>
            </a:r>
            <a:r>
              <a:rPr lang="en-US" dirty="0"/>
              <a:t>” instead to just execute one command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They’re never used</a:t>
            </a:r>
          </a:p>
          <a:p>
            <a:r>
              <a:rPr lang="en-US" dirty="0"/>
              <a:t>Except we’re using them just once on “razor”</a:t>
            </a:r>
          </a:p>
          <a:p>
            <a:pPr lvl="1"/>
            <a:r>
              <a:rPr lang="en-US" dirty="0"/>
              <a:t>If the group “secret” has a password listed in /etc/group</a:t>
            </a:r>
          </a:p>
          <a:p>
            <a:pPr lvl="1"/>
            <a:r>
              <a:rPr lang="en-US" dirty="0"/>
              <a:t>And if you aren’t in “secret” already</a:t>
            </a:r>
          </a:p>
          <a:p>
            <a:pPr lvl="1"/>
            <a:r>
              <a:rPr lang="en-US" dirty="0"/>
              <a:t>And you’re not root</a:t>
            </a:r>
          </a:p>
          <a:p>
            <a:pPr lvl="1"/>
            <a:r>
              <a:rPr lang="en-US" dirty="0"/>
              <a:t>And if you try $ </a:t>
            </a:r>
            <a:r>
              <a:rPr lang="en-US" dirty="0" err="1"/>
              <a:t>newgrp</a:t>
            </a:r>
            <a:r>
              <a:rPr lang="en-US" dirty="0"/>
              <a:t> secret</a:t>
            </a:r>
          </a:p>
          <a:p>
            <a:pPr lvl="2"/>
            <a:r>
              <a:rPr lang="en-US" dirty="0"/>
              <a:t>You get prompted for the </a:t>
            </a:r>
            <a:r>
              <a:rPr lang="en-US" dirty="0">
                <a:solidFill>
                  <a:srgbClr val="00B0F0"/>
                </a:solidFill>
              </a:rPr>
              <a:t>group password</a:t>
            </a:r>
          </a:p>
          <a:p>
            <a:pPr lvl="2"/>
            <a:r>
              <a:rPr lang="en-US" dirty="0"/>
              <a:t>With a correct password your current group becomes “secret” for your spawned shell</a:t>
            </a:r>
          </a:p>
          <a:p>
            <a:pPr lvl="2"/>
            <a:r>
              <a:rPr lang="en-US" dirty="0"/>
              <a:t>It’s only </a:t>
            </a:r>
            <a:r>
              <a:rPr lang="en-US" dirty="0">
                <a:solidFill>
                  <a:srgbClr val="00B0F0"/>
                </a:solidFill>
              </a:rPr>
              <a:t>temporary </a:t>
            </a:r>
          </a:p>
          <a:p>
            <a:pPr lvl="3"/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l33t</a:t>
            </a:r>
            <a:r>
              <a:rPr lang="en-US" dirty="0"/>
              <a:t> to become a permanent member of a group on razor</a:t>
            </a:r>
          </a:p>
          <a:p>
            <a:pPr lvl="1"/>
            <a:r>
              <a:rPr lang="en-US" dirty="0"/>
              <a:t>As with /etc/</a:t>
            </a:r>
            <a:r>
              <a:rPr lang="en-US" dirty="0" err="1"/>
              <a:t>passwd</a:t>
            </a:r>
            <a:r>
              <a:rPr lang="en-US" dirty="0"/>
              <a:t>, group passwords can instead go into the root-owned /etc/</a:t>
            </a:r>
            <a:r>
              <a:rPr lang="en-US" dirty="0" err="1"/>
              <a:t>gshadow</a:t>
            </a:r>
            <a:r>
              <a:rPr lang="en-US" dirty="0"/>
              <a:t> instead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Whiz-Bang Group </a:t>
            </a:r>
            <a:r>
              <a:rPr lang="en-US" dirty="0" err="1"/>
              <a:t>Managment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Managing group membership requires </a:t>
            </a:r>
            <a:r>
              <a:rPr lang="en-US" dirty="0">
                <a:solidFill>
                  <a:srgbClr val="00B0F0"/>
                </a:solidFill>
              </a:rPr>
              <a:t>root</a:t>
            </a:r>
            <a:r>
              <a:rPr lang="en-US" dirty="0"/>
              <a:t> </a:t>
            </a:r>
            <a:r>
              <a:rPr lang="en-US" dirty="0" err="1"/>
              <a:t>privs</a:t>
            </a:r>
            <a:endParaRPr lang="en-US" dirty="0"/>
          </a:p>
          <a:p>
            <a:r>
              <a:rPr lang="en-US" dirty="0"/>
              <a:t>See: </a:t>
            </a:r>
            <a:r>
              <a:rPr lang="en-US" dirty="0" err="1"/>
              <a:t>addgroup</a:t>
            </a:r>
            <a:r>
              <a:rPr lang="en-US" dirty="0"/>
              <a:t>, </a:t>
            </a:r>
            <a:r>
              <a:rPr lang="en-US" dirty="0" err="1"/>
              <a:t>delgroup</a:t>
            </a:r>
            <a:r>
              <a:rPr lang="en-US" dirty="0"/>
              <a:t> (create, destroy group)</a:t>
            </a:r>
          </a:p>
          <a:p>
            <a:r>
              <a:rPr lang="en-US" dirty="0"/>
              <a:t>See: </a:t>
            </a:r>
            <a:r>
              <a:rPr lang="en-US" dirty="0" err="1"/>
              <a:t>adduser</a:t>
            </a:r>
            <a:r>
              <a:rPr lang="en-US" dirty="0"/>
              <a:t>/</a:t>
            </a:r>
            <a:r>
              <a:rPr lang="en-US" dirty="0" err="1"/>
              <a:t>useradd</a:t>
            </a:r>
            <a:r>
              <a:rPr lang="en-US" dirty="0"/>
              <a:t>, </a:t>
            </a:r>
            <a:r>
              <a:rPr lang="en-US" dirty="0" err="1"/>
              <a:t>deluser</a:t>
            </a:r>
            <a:r>
              <a:rPr lang="en-US" dirty="0"/>
              <a:t>/</a:t>
            </a:r>
            <a:r>
              <a:rPr lang="en-US" dirty="0" err="1"/>
              <a:t>userdel</a:t>
            </a:r>
            <a:r>
              <a:rPr lang="en-US" dirty="0"/>
              <a:t>, </a:t>
            </a:r>
            <a:r>
              <a:rPr lang="en-US" dirty="0" err="1"/>
              <a:t>usermod</a:t>
            </a:r>
            <a:r>
              <a:rPr lang="en-US" dirty="0"/>
              <a:t> (change who’s in which groups)</a:t>
            </a:r>
          </a:p>
          <a:p>
            <a:r>
              <a:rPr lang="en-US" dirty="0"/>
              <a:t>Be careful with these:</a:t>
            </a:r>
          </a:p>
          <a:p>
            <a:pPr lvl="1"/>
            <a:r>
              <a:rPr lang="en-US" dirty="0"/>
              <a:t>Not hard to accidentally remove yourself from admin group and lose </a:t>
            </a:r>
            <a:r>
              <a:rPr lang="en-US" dirty="0" err="1"/>
              <a:t>sudo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Access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everything in Linux is a </a:t>
            </a:r>
            <a:r>
              <a:rPr lang="en-US" dirty="0">
                <a:solidFill>
                  <a:srgbClr val="00B0F0"/>
                </a:solidFill>
              </a:rPr>
              <a:t>file</a:t>
            </a:r>
          </a:p>
          <a:p>
            <a:r>
              <a:rPr lang="en-US" dirty="0"/>
              <a:t>Files have an owner, a group, and read, write and execute perms listed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rwxr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-x--x  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admin  1024  Jan 22 10:19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myfile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DD8047"/>
              </a:buClr>
            </a:pPr>
            <a:r>
              <a:rPr lang="en-US" dirty="0">
                <a:solidFill>
                  <a:prstClr val="black"/>
                </a:solidFill>
              </a:rPr>
              <a:t>Fields are mode, link count, owner, group, size, </a:t>
            </a:r>
            <a:r>
              <a:rPr lang="en-US" dirty="0" err="1">
                <a:solidFill>
                  <a:prstClr val="black"/>
                </a:solidFill>
              </a:rPr>
              <a:t>mtime</a:t>
            </a:r>
            <a:r>
              <a:rPr lang="en-US" dirty="0">
                <a:solidFill>
                  <a:prstClr val="black"/>
                </a:solidFill>
              </a:rPr>
              <a:t>, filename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16938</TotalTime>
  <Words>1018</Words>
  <Application>Microsoft Macintosh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Tw Cen MT</vt:lpstr>
      <vt:lpstr>Wingdings</vt:lpstr>
      <vt:lpstr>Wingdings 2</vt:lpstr>
      <vt:lpstr>Median</vt:lpstr>
      <vt:lpstr>Ethical Hacking – Lecture 6</vt:lpstr>
      <vt:lpstr>Unix Security Model</vt:lpstr>
      <vt:lpstr>Process Attributes</vt:lpstr>
      <vt:lpstr>Process uid and gid</vt:lpstr>
      <vt:lpstr>Managing Groups in Linux</vt:lpstr>
      <vt:lpstr>More Group Stuff</vt:lpstr>
      <vt:lpstr>Group Passwords</vt:lpstr>
      <vt:lpstr>Whiz-Bang Group Managment</vt:lpstr>
      <vt:lpstr>Resource Access Privileges</vt:lpstr>
      <vt:lpstr>Digression on links</vt:lpstr>
      <vt:lpstr>Access Control</vt:lpstr>
      <vt:lpstr>Changing file attributes</vt:lpstr>
      <vt:lpstr>Directories are “special”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Jack Blackburn</cp:lastModifiedBy>
  <cp:revision>484</cp:revision>
  <dcterms:created xsi:type="dcterms:W3CDTF">2006-08-16T00:00:00Z</dcterms:created>
  <dcterms:modified xsi:type="dcterms:W3CDTF">2022-10-07T00:57:25Z</dcterms:modified>
</cp:coreProperties>
</file>