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98" autoAdjust="0"/>
    <p:restoredTop sz="88654" autoAdjust="0"/>
  </p:normalViewPr>
  <p:slideViewPr>
    <p:cSldViewPr snapToGrid="0">
      <p:cViewPr varScale="1">
        <p:scale>
          <a:sx n="101" d="100"/>
          <a:sy n="101" d="100"/>
        </p:scale>
        <p:origin x="9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</a:t>
            </a:r>
            <a:r>
              <a:rPr lang="en-US" baseline="0" dirty="0"/>
              <a:t> a db, make a table, insert some rows; do a join; show transactions (engine: </a:t>
            </a:r>
            <a:r>
              <a:rPr lang="en-US" baseline="0" dirty="0" err="1"/>
              <a:t>innoDB</a:t>
            </a:r>
            <a:r>
              <a:rPr lang="en-US" baseline="0" dirty="0"/>
              <a:t>); discuss consistent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4038600"/>
            <a:ext cx="8086165" cy="1828800"/>
          </a:xfrm>
        </p:spPr>
        <p:txBody>
          <a:bodyPr/>
          <a:lstStyle/>
          <a:p>
            <a:r>
              <a:rPr lang="en-US" dirty="0"/>
              <a:t>Ethical Hacking </a:t>
            </a:r>
            <a:r>
              <a:rPr lang="en-US"/>
              <a:t>– Lecture </a:t>
            </a:r>
            <a:r>
              <a:rPr lang="en-US" dirty="0"/>
              <a:t>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       </a:t>
            </a:r>
            <a:r>
              <a:rPr lang="en-US"/>
              <a:t>Fall 2020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(1)*4;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+-----------------+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(1)*4       |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+-----------------+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| 3.1415926535898 |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+-----------------+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is more interesting on the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show databases;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use 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lvl="1"/>
            <a:r>
              <a:rPr lang="en-US" dirty="0"/>
              <a:t>You must have permission to use a given database</a:t>
            </a:r>
          </a:p>
          <a:p>
            <a:pPr lvl="1"/>
            <a:r>
              <a:rPr lang="en-US" dirty="0"/>
              <a:t>I have all perms on for myself</a:t>
            </a:r>
          </a:p>
          <a:p>
            <a:pPr lvl="1"/>
            <a:r>
              <a:rPr lang="en-US" sz="1900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/>
              <a:t>is the admin database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show tables;</a:t>
            </a:r>
          </a:p>
          <a:p>
            <a:pPr lvl="1"/>
            <a:r>
              <a:rPr lang="en-US" dirty="0"/>
              <a:t>Lists all tables in a given database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describe 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lvl="1"/>
            <a:r>
              <a:rPr lang="en-US" dirty="0"/>
              <a:t>Give schema for named table</a:t>
            </a:r>
          </a:p>
          <a:p>
            <a:pPr lvl="1"/>
            <a:r>
              <a:rPr lang="en-US" dirty="0"/>
              <a:t>Let’s go play with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MySQL</a:t>
            </a:r>
            <a:r>
              <a:rPr lang="en-US" dirty="0"/>
              <a:t> paradigm for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PHP app will often have a ‘users’ table</a:t>
            </a:r>
          </a:p>
          <a:p>
            <a:pPr lvl="1"/>
            <a:r>
              <a:rPr lang="en-US" dirty="0"/>
              <a:t>username and password are usually among the columns</a:t>
            </a:r>
          </a:p>
          <a:p>
            <a:pPr lvl="1"/>
            <a:r>
              <a:rPr lang="en-US" dirty="0"/>
              <a:t>To authenticate a login:</a:t>
            </a:r>
          </a:p>
          <a:p>
            <a:pPr lvl="2"/>
            <a:r>
              <a:rPr lang="en-US" dirty="0"/>
              <a:t>Create a form which is displayed on the browser</a:t>
            </a:r>
          </a:p>
          <a:p>
            <a:pPr lvl="2"/>
            <a:r>
              <a:rPr lang="en-US" dirty="0"/>
              <a:t>User enters his credentials and clicks “Login”</a:t>
            </a:r>
          </a:p>
          <a:p>
            <a:pPr lvl="2"/>
            <a:r>
              <a:rPr lang="en-US" dirty="0"/>
              <a:t>Server runs PHP code to validate</a:t>
            </a:r>
          </a:p>
          <a:p>
            <a:pPr lvl="2"/>
            <a:r>
              <a:rPr lang="en-US" dirty="0"/>
              <a:t>PHP does SQL query to verify username/password and responds appropriately</a:t>
            </a:r>
          </a:p>
          <a:p>
            <a:r>
              <a:rPr lang="en-US" dirty="0"/>
              <a:t>Let’s check out DVWA</a:t>
            </a:r>
          </a:p>
          <a:p>
            <a:pPr lvl="1"/>
            <a:r>
              <a:rPr lang="en-US" dirty="0"/>
              <a:t>Feel free to download and play </a:t>
            </a:r>
            <a:r>
              <a:rPr lang="en-US"/>
              <a:t>with this!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Bobby Drop Tables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15" y="2228099"/>
            <a:ext cx="7979642" cy="245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History</a:t>
            </a:r>
          </a:p>
          <a:p>
            <a:pPr lvl="1"/>
            <a:r>
              <a:rPr lang="en-US" dirty="0"/>
              <a:t>Relational DBs invented at MIT, 1970; UC Berkeley 1974</a:t>
            </a:r>
          </a:p>
          <a:p>
            <a:pPr lvl="1"/>
            <a:r>
              <a:rPr lang="en-US" dirty="0"/>
              <a:t>IBM was using SQL for hierarchical DBs</a:t>
            </a:r>
          </a:p>
          <a:p>
            <a:pPr lvl="1"/>
            <a:r>
              <a:rPr lang="en-US" dirty="0"/>
              <a:t>Ingres, UC Berkeley, used </a:t>
            </a:r>
            <a:r>
              <a:rPr lang="en-US" dirty="0" err="1"/>
              <a:t>Quel</a:t>
            </a:r>
            <a:r>
              <a:rPr lang="en-US" dirty="0"/>
              <a:t>, started RTI</a:t>
            </a:r>
          </a:p>
          <a:p>
            <a:pPr lvl="1"/>
            <a:r>
              <a:rPr lang="en-US" dirty="0"/>
              <a:t>Late 70’s, Oracle introduced their RDBMS using SQL</a:t>
            </a:r>
          </a:p>
          <a:p>
            <a:pPr lvl="2"/>
            <a:r>
              <a:rPr lang="en-US" dirty="0"/>
              <a:t>SQL had </a:t>
            </a:r>
            <a:r>
              <a:rPr lang="en-US" dirty="0" err="1"/>
              <a:t>govermental</a:t>
            </a:r>
            <a:r>
              <a:rPr lang="en-US" dirty="0"/>
              <a:t> support, so RTI was hosed</a:t>
            </a:r>
          </a:p>
          <a:p>
            <a:pPr lvl="2"/>
            <a:r>
              <a:rPr lang="en-US" dirty="0"/>
              <a:t>When I joined RTI in 1988, SQL had </a:t>
            </a:r>
            <a:r>
              <a:rPr lang="en-US" dirty="0">
                <a:solidFill>
                  <a:srgbClr val="00B0F0"/>
                </a:solidFill>
              </a:rPr>
              <a:t>just</a:t>
            </a:r>
            <a:r>
              <a:rPr lang="en-US" dirty="0"/>
              <a:t> been implemented in Ingres</a:t>
            </a:r>
          </a:p>
          <a:p>
            <a:pPr lvl="3"/>
            <a:r>
              <a:rPr lang="en-US" dirty="0"/>
              <a:t>We never really caught up to Oracle despite a better overall product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36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Simple, fast, easy to understand</a:t>
            </a:r>
          </a:p>
          <a:p>
            <a:pPr lvl="1"/>
            <a:r>
              <a:rPr lang="en-US" dirty="0"/>
              <a:t>A database is a collection of tables</a:t>
            </a:r>
          </a:p>
          <a:p>
            <a:pPr lvl="1"/>
            <a:r>
              <a:rPr lang="en-US" dirty="0"/>
              <a:t>A table has one or more columns and zero or more rows</a:t>
            </a:r>
          </a:p>
          <a:p>
            <a:pPr lvl="1"/>
            <a:r>
              <a:rPr lang="en-US" dirty="0"/>
              <a:t>You can insert, delete, update rows</a:t>
            </a:r>
          </a:p>
          <a:p>
            <a:pPr lvl="1"/>
            <a:r>
              <a:rPr lang="en-US" dirty="0" err="1"/>
              <a:t>RDBMSes</a:t>
            </a:r>
            <a:r>
              <a:rPr lang="en-US" dirty="0"/>
              <a:t> give you: </a:t>
            </a:r>
          </a:p>
          <a:p>
            <a:pPr lvl="2"/>
            <a:r>
              <a:rPr lang="en-US" dirty="0"/>
              <a:t>indexing, a powerful query language, transactions</a:t>
            </a:r>
          </a:p>
          <a:p>
            <a:pPr lvl="1"/>
            <a:r>
              <a:rPr lang="en-US" dirty="0" err="1"/>
              <a:t>NoSQL</a:t>
            </a:r>
            <a:r>
              <a:rPr lang="en-US" dirty="0"/>
              <a:t> databases have become very popular in the last decade</a:t>
            </a:r>
          </a:p>
          <a:p>
            <a:pPr lvl="2"/>
            <a:r>
              <a:rPr lang="en-US" dirty="0"/>
              <a:t>Apache Cassandra is probably the most well-known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9737"/>
              </p:ext>
            </p:extLst>
          </p:nvPr>
        </p:nvGraphicFramePr>
        <p:xfrm>
          <a:off x="577516" y="5343358"/>
          <a:ext cx="79969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172-12-1001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Grunwald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999-10-9112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14-1-2012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GPL licensed, was privately owned, now Oracle</a:t>
            </a:r>
          </a:p>
          <a:p>
            <a:r>
              <a:rPr lang="en-US" dirty="0"/>
              <a:t>Probably the most popular open-source SQL engine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Everything in Linux is a…</a:t>
            </a:r>
          </a:p>
          <a:p>
            <a:r>
              <a:rPr lang="en-US" dirty="0"/>
              <a:t>Everything in Ruby is a…</a:t>
            </a:r>
          </a:p>
          <a:p>
            <a:r>
              <a:rPr lang="en-US" dirty="0"/>
              <a:t>Everything in </a:t>
            </a:r>
            <a:r>
              <a:rPr lang="en-US" dirty="0" err="1"/>
              <a:t>MySQL</a:t>
            </a:r>
            <a:r>
              <a:rPr lang="en-US" dirty="0"/>
              <a:t> is a…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mysqld</a:t>
            </a:r>
            <a:r>
              <a:rPr lang="en-US" dirty="0"/>
              <a:t> is a multi-threaded daemon listening on localhost:3306, TCP</a:t>
            </a:r>
          </a:p>
          <a:p>
            <a:pPr lvl="1"/>
            <a:r>
              <a:rPr lang="en-US" dirty="0"/>
              <a:t>It is not designed to listen on a public interface</a:t>
            </a:r>
          </a:p>
          <a:p>
            <a:pPr lvl="2"/>
            <a:r>
              <a:rPr lang="en-US" dirty="0"/>
              <a:t>Too easy to </a:t>
            </a:r>
            <a:r>
              <a:rPr lang="en-US" dirty="0" err="1"/>
              <a:t>DoS</a:t>
            </a:r>
            <a:r>
              <a:rPr lang="en-US" dirty="0"/>
              <a:t> and brute-force passwords</a:t>
            </a:r>
          </a:p>
          <a:p>
            <a:r>
              <a:rPr lang="en-US" dirty="0" err="1"/>
              <a:t>config</a:t>
            </a:r>
            <a:r>
              <a:rPr lang="en-US" dirty="0"/>
              <a:t> file is /etc/</a:t>
            </a:r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my.conf</a:t>
            </a:r>
            <a:r>
              <a:rPr lang="en-US" dirty="0"/>
              <a:t> (192 lines on Kali… not bad)</a:t>
            </a:r>
          </a:p>
          <a:p>
            <a:r>
              <a:rPr lang="en-US" dirty="0"/>
              <a:t>connect with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mysql</a:t>
            </a:r>
            <a:endParaRPr lang="en-US" sz="2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–u &lt;username&gt; -p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Password:</a:t>
            </a: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To include password on the command line,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--password=</a:t>
            </a:r>
          </a:p>
          <a:p>
            <a:pPr lvl="1"/>
            <a:r>
              <a:rPr lang="en-US" dirty="0"/>
              <a:t>This has obvious drawbacks</a:t>
            </a:r>
          </a:p>
          <a:p>
            <a:pPr lvl="1"/>
            <a:r>
              <a:rPr lang="en-US" dirty="0"/>
              <a:t>P.S.  You don’t have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700" dirty="0"/>
              <a:t> </a:t>
            </a:r>
            <a:r>
              <a:rPr lang="en-US" dirty="0"/>
              <a:t>acct 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blade</a:t>
            </a:r>
            <a:r>
              <a:rPr lang="en-US" dirty="0"/>
              <a:t>, but you have one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Kali</a:t>
            </a:r>
            <a:r>
              <a:rPr lang="en-US" sz="1900" dirty="0"/>
              <a:t> </a:t>
            </a:r>
            <a:r>
              <a:rPr lang="en-US" dirty="0"/>
              <a:t>if you like</a:t>
            </a:r>
          </a:p>
          <a:p>
            <a:r>
              <a:rPr lang="en-US" dirty="0"/>
              <a:t>You can use Unix Domain sockets instead if you don’t want to pay for TCP stack overhead</a:t>
            </a:r>
          </a:p>
          <a:p>
            <a:pPr lvl="1"/>
            <a:r>
              <a:rPr lang="en-US" dirty="0"/>
              <a:t>I don’t normally see this done</a:t>
            </a:r>
          </a:p>
          <a:p>
            <a:r>
              <a:rPr lang="en-US" dirty="0" err="1"/>
              <a:t>cgi’s</a:t>
            </a:r>
            <a:r>
              <a:rPr lang="en-US" dirty="0"/>
              <a:t> connect this way, PHP has its own interface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to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dbhost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dbuser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'root';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dbpass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'password';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dbhost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dbuser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dbpass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 or                                      		die('Error connecting to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?&gt; </a:t>
            </a:r>
          </a:p>
          <a:p>
            <a:pPr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its most basic form, select just echoes stuff</a:t>
            </a:r>
          </a:p>
          <a:p>
            <a:pPr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1;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+---+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1 |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+---+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1 |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+---+</a:t>
            </a:r>
          </a:p>
          <a:p>
            <a:pPr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3.1416, 'hi', 18*123+7;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+--------+----+----------+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3.1416 | hi | 18*123+7 |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+--------+----+----------+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3.1416 | hi |     2221 |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+--------+----+----------+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Integers can be signed or unsigned and come in 5 sizes (are you ready for this?)</a:t>
            </a:r>
          </a:p>
          <a:p>
            <a:pPr lvl="1"/>
            <a:r>
              <a:rPr lang="en-US" dirty="0"/>
              <a:t>TINYINT (1 byte), SMALLINT (2 bytes), MEDIUMINT (3 bytes), INT (4 bytes), BIGINT (8 bytes)</a:t>
            </a:r>
          </a:p>
          <a:p>
            <a:r>
              <a:rPr lang="en-US" dirty="0"/>
              <a:t>Floats are FLOAT (4 bytes) or DOUBLE (8 bytes)</a:t>
            </a:r>
          </a:p>
          <a:p>
            <a:r>
              <a:rPr lang="en-US" dirty="0"/>
              <a:t>DECIMAL(</a:t>
            </a:r>
            <a:r>
              <a:rPr lang="en-US" dirty="0" err="1"/>
              <a:t>m,d</a:t>
            </a:r>
            <a:r>
              <a:rPr lang="en-US" dirty="0"/>
              <a:t>) (aka NUMERIC) does not round off</a:t>
            </a:r>
          </a:p>
          <a:p>
            <a:pPr lvl="1"/>
            <a:r>
              <a:rPr lang="en-US" dirty="0"/>
              <a:t>m is total digits, d is size of decimal expansion</a:t>
            </a:r>
          </a:p>
          <a:p>
            <a:r>
              <a:rPr lang="en-US" dirty="0"/>
              <a:t>BIT(m) is a bit-field, m is 1 to 64</a:t>
            </a:r>
          </a:p>
          <a:p>
            <a:r>
              <a:rPr lang="en-US" dirty="0"/>
              <a:t>DATE, DATETIME, TIMESTAMP, TIME, YEAR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CHAR(m), m is 0 to 255</a:t>
            </a:r>
          </a:p>
          <a:p>
            <a:r>
              <a:rPr lang="en-US" dirty="0"/>
              <a:t>VARCHAR(m), m is 0 to 65535</a:t>
            </a:r>
          </a:p>
          <a:p>
            <a:r>
              <a:rPr lang="en-US" dirty="0"/>
              <a:t>TINYTEXT, TEXT, MEDIUMTEXT, LONGTEXT</a:t>
            </a:r>
          </a:p>
          <a:p>
            <a:r>
              <a:rPr lang="en-US" dirty="0"/>
              <a:t>TINYBLOB, BLOB, MEDIUMBLOB, LONGBLOB</a:t>
            </a:r>
          </a:p>
          <a:p>
            <a:pPr lvl="1"/>
            <a:r>
              <a:rPr lang="en-US" dirty="0"/>
              <a:t>Same as text types, but no associated char set</a:t>
            </a:r>
          </a:p>
          <a:p>
            <a:r>
              <a:rPr lang="en-US" dirty="0"/>
              <a:t>ENUM(val1, val2, …)</a:t>
            </a:r>
          </a:p>
          <a:p>
            <a:r>
              <a:rPr lang="en-US" dirty="0"/>
              <a:t>There are more (SET, VARBINARY) but let’s stop here</a:t>
            </a:r>
          </a:p>
          <a:p>
            <a:pPr lvl="1"/>
            <a:r>
              <a:rPr lang="en-US" dirty="0"/>
              <a:t>Although details about the </a:t>
            </a:r>
            <a:r>
              <a:rPr lang="en-US" dirty="0" err="1"/>
              <a:t>datatypes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might</a:t>
            </a:r>
            <a:r>
              <a:rPr lang="en-US" dirty="0"/>
              <a:t> be important for security somehow, let’s not get bogged down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79034</TotalTime>
  <Words>817</Words>
  <Application>Microsoft Macintosh PowerPoint</Application>
  <PresentationFormat>On-screen Show (4:3)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Tw Cen MT</vt:lpstr>
      <vt:lpstr>Wingdings</vt:lpstr>
      <vt:lpstr>Wingdings 2</vt:lpstr>
      <vt:lpstr>Median</vt:lpstr>
      <vt:lpstr>Ethical Hacking – Lecture 14</vt:lpstr>
      <vt:lpstr>MySQL</vt:lpstr>
      <vt:lpstr>Relational Databases</vt:lpstr>
      <vt:lpstr>MySQL</vt:lpstr>
      <vt:lpstr>Architecture</vt:lpstr>
      <vt:lpstr>PHP to MySQL</vt:lpstr>
      <vt:lpstr>Select</vt:lpstr>
      <vt:lpstr>Datatypes</vt:lpstr>
      <vt:lpstr>Datatypes (cont.)</vt:lpstr>
      <vt:lpstr>Operators</vt:lpstr>
      <vt:lpstr>Select is more interesting on the disk</vt:lpstr>
      <vt:lpstr>MySQL paradigm for authentication</vt:lpstr>
      <vt:lpstr>Bobby Drop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1919</cp:revision>
  <dcterms:created xsi:type="dcterms:W3CDTF">2006-08-16T00:00:00Z</dcterms:created>
  <dcterms:modified xsi:type="dcterms:W3CDTF">2020-12-10T03:44:07Z</dcterms:modified>
</cp:coreProperties>
</file>