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2" d="100"/>
          <a:sy n="42" d="100"/>
        </p:scale>
        <p:origin x="1238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158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741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09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288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246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392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96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741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885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296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372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B80F3B-23CB-4139-B3F0-2930ADADCEF1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305C0-B36A-40CB-8514-702B0D462B3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0570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96B6D-4348-EF62-FEA7-C3AD93F086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AF25B6-811D-07F2-6E3C-DA2EAD9D78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E6C327-50B5-4C55-C484-0BBD6FA47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82AC4D-1C4B-ED5F-41C9-D4A536DF757E}"/>
              </a:ext>
            </a:extLst>
          </p:cNvPr>
          <p:cNvSpPr txBox="1"/>
          <p:nvPr/>
        </p:nvSpPr>
        <p:spPr>
          <a:xfrm>
            <a:off x="6585995" y="2586505"/>
            <a:ext cx="54671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dirty="0">
                <a:latin typeface="Arial Rounded MT Bold" panose="020F0704030504030204" pitchFamily="34" charset="0"/>
              </a:rPr>
              <a:t>QUANTUM COMPUTING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2C705B-15D8-B622-D2EB-C393A8BC9004}"/>
              </a:ext>
            </a:extLst>
          </p:cNvPr>
          <p:cNvSpPr txBox="1"/>
          <p:nvPr/>
        </p:nvSpPr>
        <p:spPr>
          <a:xfrm>
            <a:off x="7599680" y="5140960"/>
            <a:ext cx="44534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by-</a:t>
            </a:r>
          </a:p>
          <a:p>
            <a:r>
              <a:rPr lang="en-IN" dirty="0"/>
              <a:t>                      Ram Vishwakarma</a:t>
            </a:r>
          </a:p>
          <a:p>
            <a:r>
              <a:rPr lang="en-IN" dirty="0"/>
              <a:t>                      Roll No.-324527</a:t>
            </a:r>
          </a:p>
          <a:p>
            <a:r>
              <a:rPr lang="en-IN" dirty="0"/>
              <a:t>                      3</a:t>
            </a:r>
            <a:r>
              <a:rPr lang="en-IN" baseline="30000" dirty="0"/>
              <a:t>rd</a:t>
            </a:r>
            <a:r>
              <a:rPr lang="en-IN" dirty="0"/>
              <a:t> Semester , 2</a:t>
            </a:r>
            <a:r>
              <a:rPr lang="en-IN" baseline="30000" dirty="0"/>
              <a:t>nd</a:t>
            </a:r>
            <a:r>
              <a:rPr lang="en-IN" dirty="0"/>
              <a:t> Year</a:t>
            </a:r>
          </a:p>
          <a:p>
            <a:r>
              <a:rPr lang="en-IN" dirty="0"/>
              <a:t>                      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3813774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5A8B-1506-145A-7CDD-4184F6AB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IN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60318C8-CD34-9A0B-2261-BBDE3D81A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0" y="0"/>
            <a:ext cx="12183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99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CCD8-3ABC-4FB2-9A90-10E790782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202987-C0A0-995D-BF9C-5B6B8CB03462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6A0E4-6A40-760A-90E5-3CADFD28E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910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944</TotalTime>
  <Words>23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Mayur Vishwakarma</dc:creator>
  <cp:lastModifiedBy>Mayur Vishwakarma</cp:lastModifiedBy>
  <cp:revision>3</cp:revision>
  <dcterms:created xsi:type="dcterms:W3CDTF">2025-08-09T08:12:30Z</dcterms:created>
  <dcterms:modified xsi:type="dcterms:W3CDTF">2025-08-10T00:03:35Z</dcterms:modified>
</cp:coreProperties>
</file>