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EDA4A3-F288-26C6-DF80-15C70DDD30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388C88-9D1E-0F30-B1CA-6E2DD009A4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36EC-37B8-4BEA-BCE2-4DB7C335C3F5}" type="datetime1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53726-E053-6673-42DC-1E814A213F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EF39B7-B165-A486-FE04-046BFAE14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D4F13-0F4A-4E13-972B-28FC2FC52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494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73868-D1A9-4876-B630-1267883983E2}" type="datetime1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9DB5A-2BAB-4672-9C4F-5E6154D93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543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132E-0D0C-4F54-9814-AADB3BAA7512}" type="datetime1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8281-C3C7-4AA6-93B2-8948B734FCFE}" type="datetime1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5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CEA0-0802-4457-A850-C2C6BC5AA5FC}" type="datetime1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B1D-5474-4AD8-8255-AC5CA5972CE7}" type="datetime1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410-B07E-4A10-8F0B-7560370C0939}" type="datetime1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76CE-2059-4360-A31C-76165B164C86}" type="datetime1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C6B1-17D0-40F5-910B-CF93614D9853}" type="datetime1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3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B6A6-8094-4E36-B184-50BFB3DFCFFB}" type="datetime1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FF7C-08E2-4807-98AB-2F2540EAB872}" type="datetime1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2B8773-8E0E-4E39-9E1F-8A32D4B1440D}" type="datetime1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33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175D-BA9D-44E5-AA13-31933DF7F023}" type="datetime1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4C8C40-17FF-4099-8DD2-EB8E86A31CE2}" type="datetime1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004DA1-2A90-480D-BBB5-C5E1CAE46E2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angerrrrr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E100B-8FD6-779C-4427-0CF8122B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99924"/>
            <a:ext cx="10058400" cy="500427"/>
          </a:xfrm>
        </p:spPr>
        <p:txBody>
          <a:bodyPr>
            <a:noAutofit/>
          </a:bodyPr>
          <a:lstStyle/>
          <a:p>
            <a:pPr algn="ctr"/>
            <a:r>
              <a:rPr lang="ru-RU" sz="3200" b="0" i="0" dirty="0">
                <a:effectLst/>
                <a:latin typeface="YS Text"/>
              </a:rPr>
              <a:t>Презентация </a:t>
            </a:r>
            <a:br>
              <a:rPr lang="ru-RU" sz="3200" b="0" i="0" dirty="0">
                <a:effectLst/>
                <a:latin typeface="YS Text"/>
              </a:rPr>
            </a:br>
            <a:r>
              <a:rPr lang="ru-RU" sz="3200" b="0" i="0" dirty="0">
                <a:effectLst/>
                <a:latin typeface="YS Text"/>
              </a:rPr>
              <a:t>«Ответьте на вопросы менеджеров </a:t>
            </a:r>
            <a:r>
              <a:rPr lang="ru-RU" sz="3200" b="0" i="0" dirty="0" err="1">
                <a:effectLst/>
                <a:latin typeface="YS Text"/>
              </a:rPr>
              <a:t>Яндекс.Дзен</a:t>
            </a:r>
            <a:r>
              <a:rPr lang="ru-RU" sz="3200" b="0" i="0" dirty="0">
                <a:effectLst/>
                <a:latin typeface="YS Text"/>
              </a:rPr>
              <a:t>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FA613D-5B9E-CB27-18EB-0941B3142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13267"/>
            <a:ext cx="10058400" cy="765959"/>
          </a:xfrm>
        </p:spPr>
        <p:txBody>
          <a:bodyPr>
            <a:normAutofit fontScale="92500" lnSpcReduction="20000"/>
          </a:bodyPr>
          <a:lstStyle/>
          <a:p>
            <a:r>
              <a:rPr lang="ru-RU" cap="none" dirty="0">
                <a:latin typeface="+mn-lt"/>
              </a:rPr>
              <a:t>Подготовил: Владимир Костюченко 17.04.2023</a:t>
            </a:r>
          </a:p>
          <a:p>
            <a:r>
              <a:rPr lang="en-US" cap="none" dirty="0">
                <a:latin typeface="+mn-lt"/>
              </a:rPr>
              <a:t>Email: </a:t>
            </a:r>
            <a:r>
              <a:rPr lang="en-US" cap="none" dirty="0">
                <a:latin typeface="+mn-lt"/>
                <a:hlinkClick r:id="rId2"/>
              </a:rPr>
              <a:t>strangerrrrrr@gmail.com</a:t>
            </a:r>
            <a:endParaRPr lang="en-US" cap="none" dirty="0">
              <a:latin typeface="+mn-lt"/>
            </a:endParaRPr>
          </a:p>
          <a:p>
            <a:endParaRPr lang="ru-RU" cap="none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6422D-29CA-C189-C76E-9F71AE152737}"/>
              </a:ext>
            </a:extLst>
          </p:cNvPr>
          <p:cNvSpPr txBox="1"/>
          <p:nvPr/>
        </p:nvSpPr>
        <p:spPr>
          <a:xfrm>
            <a:off x="1140031" y="4566062"/>
            <a:ext cx="39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 данных: </a:t>
            </a:r>
            <a:r>
              <a:rPr lang="ru-RU" b="0" i="0" dirty="0">
                <a:solidFill>
                  <a:srgbClr val="1D1D1D"/>
                </a:solidFill>
                <a:effectLst/>
                <a:latin typeface="YS Text"/>
              </a:rPr>
              <a:t>Яндекс Практикум</a:t>
            </a: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FFE01C-7B60-BCFF-576F-529AB3BB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E100B-8FD6-779C-4427-0CF8122B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82111"/>
            <a:ext cx="10058400" cy="1319229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  <a:latin typeface="YS Text"/>
              </a:rPr>
              <a:t>Цель – ответить на следующие вопросы: </a:t>
            </a:r>
            <a:br>
              <a:rPr lang="ru-RU" sz="3200" b="0" i="0" dirty="0">
                <a:effectLst/>
                <a:latin typeface="YS Text"/>
              </a:rPr>
            </a:br>
            <a:br>
              <a:rPr lang="ru-RU" sz="1400" b="0" i="0" dirty="0">
                <a:effectLst/>
                <a:latin typeface="YS Text"/>
              </a:rPr>
            </a:br>
            <a:r>
              <a:rPr lang="ru-RU" sz="1600" b="0" i="0" dirty="0">
                <a:effectLst/>
                <a:latin typeface="YS Text"/>
              </a:rPr>
              <a:t>- Сколько взаимодействий пользователей с карточками происходит в системе с разбивкой по темам карточек?</a:t>
            </a:r>
            <a:br>
              <a:rPr lang="ru-RU" sz="1600" b="0" i="0" dirty="0">
                <a:effectLst/>
                <a:latin typeface="YS Text"/>
              </a:rPr>
            </a:br>
            <a:r>
              <a:rPr lang="ru-RU" sz="1600" b="0" i="0" dirty="0">
                <a:effectLst/>
                <a:latin typeface="YS Text"/>
              </a:rPr>
              <a:t>- Как много карточек генерируют источники с разными темами?</a:t>
            </a:r>
            <a:br>
              <a:rPr lang="ru-RU" sz="1600" b="0" i="0" dirty="0">
                <a:effectLst/>
                <a:latin typeface="YS Text"/>
              </a:rPr>
            </a:br>
            <a:r>
              <a:rPr lang="ru-RU" sz="1600" b="0" i="0" dirty="0">
                <a:effectLst/>
                <a:latin typeface="YS Text"/>
              </a:rPr>
              <a:t>- Как соотносятся темы карточек и темы источников?</a:t>
            </a:r>
            <a:endParaRPr lang="ru-RU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49911D-0BBE-B20B-2194-350DB976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8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3FDB1-6641-F721-86B1-129F632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380221" cy="514980"/>
          </a:xfrm>
        </p:spPr>
        <p:txBody>
          <a:bodyPr>
            <a:normAutofit/>
          </a:bodyPr>
          <a:lstStyle/>
          <a:p>
            <a:r>
              <a:rPr lang="ru-RU" sz="1600" b="0" i="0" dirty="0">
                <a:effectLst/>
                <a:latin typeface="YS Text"/>
              </a:rPr>
              <a:t>Сколько взаимодействий пользователей с карточками происходит в системе с разбивкой по темам карточек?</a:t>
            </a:r>
            <a:br>
              <a:rPr lang="ru-RU" sz="1600" b="0" i="0" dirty="0">
                <a:effectLst/>
                <a:latin typeface="YS Text"/>
              </a:rPr>
            </a:br>
            <a:endParaRPr lang="ru-RU" sz="1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31D571-66C7-D362-24DB-58E7EBB77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48" y="1840325"/>
            <a:ext cx="8823367" cy="4370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CEBAC-A825-6C0E-8171-F60DD08AB66F}"/>
              </a:ext>
            </a:extLst>
          </p:cNvPr>
          <p:cNvSpPr txBox="1"/>
          <p:nvPr/>
        </p:nvSpPr>
        <p:spPr>
          <a:xfrm>
            <a:off x="1225796" y="1086592"/>
            <a:ext cx="94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пике происходит более 60 тысяч взаимодействий пользователей с карточками. </a:t>
            </a:r>
            <a:endParaRPr lang="en-US" sz="1600" dirty="0"/>
          </a:p>
          <a:p>
            <a:r>
              <a:rPr lang="ru-RU" sz="1600" dirty="0"/>
              <a:t>Самыми популярными карточками являются: «Наука», «Отношения», «Интересные факты»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3F7652-A54D-8DE4-F7F2-70787A53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3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3FDB1-6641-F721-86B1-129F632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8791"/>
            <a:ext cx="10380221" cy="514980"/>
          </a:xfrm>
        </p:spPr>
        <p:txBody>
          <a:bodyPr>
            <a:normAutofit/>
          </a:bodyPr>
          <a:lstStyle/>
          <a:p>
            <a:r>
              <a:rPr lang="ru-RU" sz="1600" b="0" i="0" dirty="0">
                <a:effectLst/>
                <a:latin typeface="YS Text"/>
              </a:rPr>
              <a:t>Как много карточек генерируют источники с разными темами?</a:t>
            </a:r>
            <a:br>
              <a:rPr lang="ru-RU" sz="1600" b="0" i="0" dirty="0">
                <a:effectLst/>
                <a:latin typeface="YS Text"/>
              </a:rPr>
            </a:b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B9677-444D-287C-2C20-2A59850667DE}"/>
              </a:ext>
            </a:extLst>
          </p:cNvPr>
          <p:cNvSpPr txBox="1"/>
          <p:nvPr/>
        </p:nvSpPr>
        <p:spPr>
          <a:xfrm>
            <a:off x="1097279" y="1229096"/>
            <a:ext cx="922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 графику видно что количество генерируемых карточек по темам варьируется от ориентировочно 804 по теме «Шоу» до 1535 по теме «Интересные факты»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54E68021-4AB6-89B2-D303-D820E0F5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846263"/>
            <a:ext cx="8787739" cy="402272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0469A6-E8A0-ADD2-36EE-7B77F3B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3FDB1-6641-F721-86B1-129F632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17523"/>
            <a:ext cx="10380221" cy="514980"/>
          </a:xfrm>
        </p:spPr>
        <p:txBody>
          <a:bodyPr>
            <a:normAutofit/>
          </a:bodyPr>
          <a:lstStyle/>
          <a:p>
            <a:r>
              <a:rPr lang="ru-RU" sz="1600" b="0" i="0" dirty="0">
                <a:effectLst/>
                <a:latin typeface="YS Text"/>
              </a:rPr>
              <a:t>Как соотносятся темы карточек и темы источников?</a:t>
            </a:r>
            <a:br>
              <a:rPr lang="ru-RU" sz="1600" b="0" i="0" dirty="0">
                <a:effectLst/>
                <a:latin typeface="YS Text"/>
              </a:rPr>
            </a:b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B9677-444D-287C-2C20-2A59850667DE}"/>
              </a:ext>
            </a:extLst>
          </p:cNvPr>
          <p:cNvSpPr txBox="1"/>
          <p:nvPr/>
        </p:nvSpPr>
        <p:spPr>
          <a:xfrm>
            <a:off x="1097279" y="843148"/>
            <a:ext cx="922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Наибольшее соответствие тем карточек и тем источников наблюдается среди: «Рассказы-Путешествия» 4587, «Общество-Россия» 3471 и «Наука-Кино». Наименьшее – «Шоу-Еда», «Рассказы-Технология»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D4DBF9-6B3E-C037-B73B-F52E10763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19" y="1799111"/>
            <a:ext cx="5689469" cy="4376058"/>
          </a:xfr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603A39C-3AC1-7E04-EA62-6A458B0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3FDB1-6641-F721-86B1-129F632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17523"/>
            <a:ext cx="10380221" cy="514980"/>
          </a:xfrm>
        </p:spPr>
        <p:txBody>
          <a:bodyPr>
            <a:normAutofit/>
          </a:bodyPr>
          <a:lstStyle/>
          <a:p>
            <a:r>
              <a:rPr lang="ru-RU" sz="1600" b="0" i="0" dirty="0">
                <a:effectLst/>
                <a:latin typeface="YS Text"/>
              </a:rPr>
              <a:t>Как соотносятся темы карточек и темы источников?</a:t>
            </a:r>
            <a:br>
              <a:rPr lang="ru-RU" sz="1600" b="0" i="0" dirty="0">
                <a:effectLst/>
                <a:latin typeface="YS Text"/>
              </a:rPr>
            </a:b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B9677-444D-287C-2C20-2A59850667DE}"/>
              </a:ext>
            </a:extLst>
          </p:cNvPr>
          <p:cNvSpPr txBox="1"/>
          <p:nvPr/>
        </p:nvSpPr>
        <p:spPr>
          <a:xfrm>
            <a:off x="1138843" y="1004197"/>
            <a:ext cx="922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Есть темы как например «Шоу-Сад и огород» или «Женская психология-Строительство» связи по которым отсутствуют полностью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0F846D-BEDF-EF8E-0D52-54A0D7FF9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2" y="1846263"/>
            <a:ext cx="7403358" cy="4168589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E0B0A18-AA6D-57DA-E072-0090DC4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3FDB1-6641-F721-86B1-129F632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17523"/>
            <a:ext cx="10380221" cy="514980"/>
          </a:xfrm>
        </p:spPr>
        <p:txBody>
          <a:bodyPr>
            <a:normAutofit/>
          </a:bodyPr>
          <a:lstStyle/>
          <a:p>
            <a:r>
              <a:rPr lang="ru-RU" sz="1800" b="1" dirty="0"/>
              <a:t>Выводы</a:t>
            </a:r>
            <a:r>
              <a:rPr lang="ru-RU" sz="1600" b="1" dirty="0"/>
              <a:t>: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E0B0A18-AA6D-57DA-E072-0090DC4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4DA1-2A90-480D-BBB5-C5E1CAE46E2F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347D83-89E0-1E43-7287-5964B5E6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В пике происходит более 60 тысяч взаимодействий пользователей с карточками.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 </a:t>
            </a:r>
            <a:r>
              <a:rPr lang="ru-RU" dirty="0"/>
              <a:t>К</a:t>
            </a:r>
            <a:r>
              <a:rPr lang="ru-RU" sz="2000" dirty="0"/>
              <a:t>оличество генерируемых карточек по темам варьируется от ориентировочно от 804 по до 1535.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Наибольшее соответствие тем карточек и тем источников наблюдается среди: «Рассказы-Путешествия» 4587, «Общество-Россия» 3471 и «Наука-Кино». Наименьшее – «Шоу-Еда», «Рассказы-Технология»</a:t>
            </a:r>
            <a:r>
              <a:rPr lang="ru-RU" dirty="0"/>
              <a:t>. </a:t>
            </a:r>
            <a:r>
              <a:rPr lang="ru-RU" sz="2000" dirty="0"/>
              <a:t>Есть темы связи по которым отсутствуют полностью.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609718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292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YS Text</vt:lpstr>
      <vt:lpstr>Ретро</vt:lpstr>
      <vt:lpstr>Презентация  «Ответьте на вопросы менеджеров Яндекс.Дзен»</vt:lpstr>
      <vt:lpstr>Цель – ответить на следующие вопросы:   - Сколько взаимодействий пользователей с карточками происходит в системе с разбивкой по темам карточек? - Как много карточек генерируют источники с разными темами? - Как соотносятся темы карточек и темы источников?</vt:lpstr>
      <vt:lpstr>Сколько взаимодействий пользователей с карточками происходит в системе с разбивкой по темам карточек? </vt:lpstr>
      <vt:lpstr>Как много карточек генерируют источники с разными темами? </vt:lpstr>
      <vt:lpstr>Как соотносятся темы карточек и темы источников? </vt:lpstr>
      <vt:lpstr>Как соотносятся темы карточек и темы источников? 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«Ответьте на вопросы менеджеров Яндекс.Дзен»</dc:title>
  <dc:creator>К</dc:creator>
  <cp:lastModifiedBy>К</cp:lastModifiedBy>
  <cp:revision>12</cp:revision>
  <dcterms:created xsi:type="dcterms:W3CDTF">2023-04-17T19:49:18Z</dcterms:created>
  <dcterms:modified xsi:type="dcterms:W3CDTF">2023-04-18T11:06:31Z</dcterms:modified>
</cp:coreProperties>
</file>