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lfa Slab One" panose="020B0604020202020204" charset="0"/>
      <p:regular r:id="rId10"/>
    </p:embeddedFont>
    <p:embeddedFont>
      <p:font typeface="Proxima Nova" panose="020B0604020202020204" charset="0"/>
      <p:regular r:id="rId11"/>
      <p:bold r:id="rId12"/>
      <p:italic r:id="rId13"/>
      <p:boldItalic r:id="rId14"/>
    </p:embeddedFont>
    <p:embeddedFont>
      <p:font typeface="Proxima Nova Extrabold" panose="020B0604020202020204" charset="0"/>
      <p:bold r:id="rId15"/>
    </p:embeddedFont>
    <p:embeddedFont>
      <p:font typeface="Proxima Nova Semibold" panose="020B0604020202020204" charset="0"/>
      <p:regular r:id="rId16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B9C7F4-F656-4E9A-85A2-3355FE7A3A57}">
  <a:tblStyle styleId="{8AB9C7F4-F656-4E9A-85A2-3355FE7A3A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78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29ad506cf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29ad506cf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29ad506cf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29ad506cf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29ad506c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29ad506c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379c12d32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379c12d32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379c12d32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379c12d32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379c12d3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379c12d3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53450" y="1147050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600">
                <a:solidFill>
                  <a:srgbClr val="263238"/>
                </a:solidFill>
                <a:highlight>
                  <a:srgbClr val="FFFFFF"/>
                </a:highlight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Сайт для ведения блогов</a:t>
            </a:r>
            <a:endParaRPr sz="4600">
              <a:solidFill>
                <a:srgbClr val="263238"/>
              </a:solidFill>
              <a:highlight>
                <a:srgbClr val="FFFFFF"/>
              </a:highlight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629000" y="3455550"/>
            <a:ext cx="4198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 sz="1100">
                <a:solidFill>
                  <a:srgbClr val="263238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Сайт для ведения блогов — это удобный инструмент для блогеров, позволяющий легко создавать и продвигать контент.</a:t>
            </a:r>
            <a:endParaRPr sz="1100">
              <a:solidFill>
                <a:srgbClr val="263238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263238"/>
                </a:solidFill>
                <a:highlight>
                  <a:srgbClr val="FFFFFF"/>
                </a:highlight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Цель и задачи</a:t>
            </a:r>
            <a:endParaRPr sz="2200">
              <a:solidFill>
                <a:srgbClr val="263238"/>
              </a:solidFill>
              <a:highlight>
                <a:srgbClr val="FFFFFF"/>
              </a:highlight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10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rgbClr val="000000"/>
                </a:solidFill>
              </a:rPr>
              <a:t>Цель проекта</a:t>
            </a:r>
            <a:endParaRPr sz="13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</a:rPr>
              <a:t>Создание удобной и функциональной веб-платформы для ведения блогов, которая позволит пользователям легко создавать, редактировать и публиковать контент, взаимодействовать с аудиторией, а также безопасно управлять своими данными.</a:t>
            </a:r>
            <a:endParaRPr sz="1100">
              <a:solidFill>
                <a:srgbClr val="263238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2632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11700" y="2354650"/>
            <a:ext cx="8918400" cy="19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300" b="1">
                <a:latin typeface="Proxima Nova"/>
                <a:ea typeface="Proxima Nova"/>
                <a:cs typeface="Proxima Nova"/>
                <a:sym typeface="Proxima Nova"/>
              </a:rPr>
              <a:t>Задачи проекта</a:t>
            </a:r>
            <a:endParaRPr sz="13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Proxima Nova"/>
              <a:buAutoNum type="arabicPeriod"/>
            </a:pPr>
            <a:r>
              <a:rPr lang="ru" sz="1100">
                <a:latin typeface="Proxima Nova"/>
                <a:ea typeface="Proxima Nova"/>
                <a:cs typeface="Proxima Nova"/>
                <a:sym typeface="Proxima Nova"/>
              </a:rPr>
              <a:t>Разработка и внедрение основных функций сайта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AutoNum type="arabicPeriod"/>
            </a:pPr>
            <a:r>
              <a:rPr lang="ru" sz="1100">
                <a:latin typeface="Proxima Nova"/>
                <a:ea typeface="Proxima Nova"/>
                <a:cs typeface="Proxima Nova"/>
                <a:sym typeface="Proxima Nova"/>
              </a:rPr>
              <a:t>Разработка пользовательского интерфейса (UI) и пользовательского опыта (UX)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AutoNum type="arabicPeriod"/>
            </a:pPr>
            <a:r>
              <a:rPr lang="ru" sz="1100">
                <a:latin typeface="Proxima Nova"/>
                <a:ea typeface="Proxima Nova"/>
                <a:cs typeface="Proxima Nova"/>
                <a:sym typeface="Proxima Nova"/>
              </a:rPr>
              <a:t>Интеграция социальных функций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AutoNum type="arabicPeriod"/>
            </a:pPr>
            <a:r>
              <a:rPr lang="ru" sz="1100">
                <a:latin typeface="Proxima Nova"/>
                <a:ea typeface="Proxima Nova"/>
                <a:cs typeface="Proxima Nova"/>
                <a:sym typeface="Proxima Nova"/>
              </a:rPr>
              <a:t>Обеспечение безопасности и конфиденциальности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AutoNum type="arabicPeriod"/>
            </a:pPr>
            <a:r>
              <a:rPr lang="ru" sz="1100">
                <a:latin typeface="Proxima Nova"/>
                <a:ea typeface="Proxima Nova"/>
                <a:cs typeface="Proxima Nova"/>
                <a:sym typeface="Proxima Nova"/>
              </a:rPr>
              <a:t>Тестирование и отладка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AutoNum type="arabicPeriod"/>
            </a:pPr>
            <a:r>
              <a:rPr lang="ru" sz="1100">
                <a:latin typeface="Proxima Nova"/>
                <a:ea typeface="Proxima Nova"/>
                <a:cs typeface="Proxima Nova"/>
                <a:sym typeface="Proxima Nova"/>
              </a:rPr>
              <a:t>Монетизация и продвижение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AutoNum type="arabicPeriod"/>
            </a:pPr>
            <a:r>
              <a:rPr lang="ru" sz="1100">
                <a:latin typeface="Proxima Nova"/>
                <a:ea typeface="Proxima Nova"/>
                <a:cs typeface="Proxima Nova"/>
                <a:sym typeface="Proxima Nova"/>
              </a:rPr>
              <a:t>Запуск и поддержка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>
                <a:solidFill>
                  <a:srgbClr val="263238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О команде проекта</a:t>
            </a:r>
            <a:endParaRPr sz="2200" b="1">
              <a:solidFill>
                <a:srgbClr val="263238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6173"/>
          <a:stretch/>
        </p:blipFill>
        <p:spPr>
          <a:xfrm>
            <a:off x="210975" y="1282313"/>
            <a:ext cx="2019300" cy="2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-301575" y="3570275"/>
            <a:ext cx="3501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Proxima Nova"/>
                <a:ea typeface="Proxima Nova"/>
                <a:cs typeface="Proxima Nova"/>
                <a:sym typeface="Proxima Nova"/>
              </a:rPr>
              <a:t>Иванов Иван - 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Proxima Nova"/>
                <a:ea typeface="Proxima Nova"/>
                <a:cs typeface="Proxima Nova"/>
                <a:sym typeface="Proxima Nova"/>
              </a:rPr>
              <a:t>руководитель проекта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925625" y="3562625"/>
            <a:ext cx="216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>
                <a:latin typeface="Proxima Nova"/>
                <a:ea typeface="Proxima Nova"/>
                <a:cs typeface="Proxima Nova"/>
                <a:sym typeface="Proxima Nova"/>
              </a:rPr>
              <a:t>Иванов Иван - тестировщик</a:t>
            </a:r>
            <a:endParaRPr sz="1200"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l="14136" r="38393"/>
          <a:stretch/>
        </p:blipFill>
        <p:spPr>
          <a:xfrm>
            <a:off x="2516100" y="1282300"/>
            <a:ext cx="2019300" cy="2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9713" y="1282325"/>
            <a:ext cx="2019300" cy="212699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950350" y="35702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>
                <a:latin typeface="Proxima Nova"/>
                <a:ea typeface="Proxima Nova"/>
                <a:cs typeface="Proxima Nova"/>
                <a:sym typeface="Proxima Nova"/>
              </a:rPr>
              <a:t>Иванов Иван - скрам мастер</a:t>
            </a:r>
            <a:endParaRPr sz="12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1425" y="1282325"/>
            <a:ext cx="2019300" cy="2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4257550" y="35626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>
                <a:latin typeface="Proxima Nova"/>
                <a:ea typeface="Proxima Nova"/>
                <a:cs typeface="Proxima Nova"/>
                <a:sym typeface="Proxima Nova"/>
              </a:rPr>
              <a:t>Иванов Иван - разработчик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45750" y="249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>
                <a:solidFill>
                  <a:srgbClr val="263238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Процесс разработки</a:t>
            </a:r>
            <a:endParaRPr sz="2200" b="1">
              <a:solidFill>
                <a:srgbClr val="263238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-110950" y="856888"/>
            <a:ext cx="8918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 b="1">
                <a:latin typeface="Proxima Nova"/>
                <a:ea typeface="Proxima Nova"/>
                <a:cs typeface="Proxima Nova"/>
                <a:sym typeface="Proxima Nova"/>
              </a:rPr>
              <a:t>Методология:</a:t>
            </a:r>
            <a:r>
              <a:rPr lang="ru" sz="1100">
                <a:latin typeface="Proxima Nova"/>
                <a:ea typeface="Proxima Nova"/>
                <a:cs typeface="Proxima Nova"/>
                <a:sym typeface="Proxima Nova"/>
              </a:rPr>
              <a:t> Использование Scrum для управления проектом, разделение работы на спринты.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2442900" y="1501360"/>
            <a:ext cx="4483800" cy="7011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Спринт 1. Анализ требований и проектирование</a:t>
            </a:r>
            <a:endParaRPr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2442900" y="2376773"/>
            <a:ext cx="4483800" cy="7011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Спринт 2. Создание базовой структуры сайта и основной функционал.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2442900" y="3252210"/>
            <a:ext cx="4483800" cy="70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Спринт 3. Доработка функционала и дизайн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2442900" y="4127635"/>
            <a:ext cx="4483800" cy="70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Спринт 4. Финальное тестирование и отладка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45750" y="249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>
                <a:solidFill>
                  <a:srgbClr val="263238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Основные функции и возможности платформы</a:t>
            </a:r>
            <a:endParaRPr sz="1100" b="1">
              <a:solidFill>
                <a:srgbClr val="2632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263238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697475" y="1131300"/>
            <a:ext cx="72141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200"/>
              <a:buFont typeface="Proxima Nova"/>
              <a:buChar char="●"/>
            </a:pPr>
            <a:r>
              <a:rPr lang="ru" sz="1200">
                <a:solidFill>
                  <a:srgbClr val="263238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Сайт для ведения блогов предоставляет блогерам удобный инструмент для публикации своих мыслей и идей, который позволяет легко создавать и редактировать посты, а также взаимодействовать с другими пользователями через комментарии, что способствует развитию сообщества вокруг блога.</a:t>
            </a:r>
            <a:endParaRPr sz="1200">
              <a:solidFill>
                <a:srgbClr val="263238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697650" y="2381700"/>
            <a:ext cx="72141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200"/>
              <a:buFont typeface="Proxima Nova"/>
              <a:buChar char="●"/>
            </a:pPr>
            <a:r>
              <a:rPr lang="ru" sz="1200">
                <a:solidFill>
                  <a:srgbClr val="263238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Платформа для блогов обеспечивает безопасность и конфиденциальность личных данных блогеров с помощью различных методов шифрования данных, двухфакторной аутентификации, ролевого управления доступом, защиты от SQL-инъекций, XSS-атак и других инструментов для защиты от DDoS-атак.</a:t>
            </a:r>
            <a:endParaRPr sz="1200">
              <a:solidFill>
                <a:srgbClr val="26323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45750" y="249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>
                <a:solidFill>
                  <a:srgbClr val="263238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Анализ ЦА</a:t>
            </a:r>
            <a:endParaRPr sz="2200" b="1">
              <a:solidFill>
                <a:srgbClr val="263238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0" name="Google Shape;100;p18"/>
          <p:cNvGraphicFramePr/>
          <p:nvPr/>
        </p:nvGraphicFramePr>
        <p:xfrm>
          <a:off x="345750" y="822075"/>
          <a:ext cx="8441175" cy="3962280"/>
        </p:xfrm>
        <a:graphic>
          <a:graphicData uri="http://schemas.openxmlformats.org/drawingml/2006/table">
            <a:tbl>
              <a:tblPr>
                <a:noFill/>
                <a:tableStyleId>{8AB9C7F4-F656-4E9A-85A2-3355FE7A3A57}</a:tableStyleId>
              </a:tblPr>
              <a:tblGrid>
                <a:gridCol w="253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>
                          <a:solidFill>
                            <a:srgbClr val="26323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Категория</a:t>
                      </a:r>
                      <a:endParaRPr sz="1100" b="1">
                        <a:solidFill>
                          <a:srgbClr val="26323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>
                          <a:solidFill>
                            <a:srgbClr val="26323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Описание</a:t>
                      </a:r>
                      <a:endParaRPr sz="1100" b="1">
                        <a:solidFill>
                          <a:srgbClr val="26323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>
                          <a:solidFill>
                            <a:srgbClr val="26323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Потребности</a:t>
                      </a:r>
                      <a:endParaRPr sz="1100" b="1">
                        <a:solidFill>
                          <a:srgbClr val="26323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6323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Начинающие блогеры</a:t>
                      </a:r>
                      <a:endParaRPr sz="1100">
                        <a:solidFill>
                          <a:srgbClr val="26323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6323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Люди, которые только начинают вести блог и ищут простую платформу для публикации своих мыслей и идей.</a:t>
                      </a:r>
                      <a:endParaRPr sz="1100">
                        <a:solidFill>
                          <a:srgbClr val="26323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6323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Интуитивно понятный интерфейс, легкость в использовании, поддержка форматов текста и медиа.</a:t>
                      </a:r>
                      <a:endParaRPr sz="1100">
                        <a:solidFill>
                          <a:srgbClr val="26323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6323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Школьники и студенты</a:t>
                      </a:r>
                      <a:endParaRPr sz="1100">
                        <a:solidFill>
                          <a:srgbClr val="26323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6323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Ученики и студенты, которым интересна самовыражение через тексты, а также использование блога для учебных проектов или ведения личного дневника.</a:t>
                      </a:r>
                      <a:endParaRPr sz="1100">
                        <a:solidFill>
                          <a:srgbClr val="26323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6323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Простота создания контента, доступность с мобильных устройств, возможность делиться своими записями с друзьями и преподавателями.</a:t>
                      </a:r>
                      <a:endParaRPr sz="1100">
                        <a:solidFill>
                          <a:srgbClr val="26323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6323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Любители и энтузиасты различных тем</a:t>
                      </a:r>
                      <a:endParaRPr sz="1100">
                        <a:solidFill>
                          <a:srgbClr val="26323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6323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Люди, увлекающиеся определенной темой (например, кулинарией, путешествиями, технологиями, искусством) и желающие делиться своими знаниями и опытом с другими.</a:t>
                      </a:r>
                      <a:endParaRPr sz="1100">
                        <a:solidFill>
                          <a:srgbClr val="26323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100">
                          <a:solidFill>
                            <a:srgbClr val="26323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Поддержка категорий и тегов, функционал для загрузки изображений и видео, возможность комментирования и обсуждения.</a:t>
                      </a:r>
                      <a:endParaRPr sz="1100">
                        <a:solidFill>
                          <a:srgbClr val="26323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6323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Преподаватели и эксперты</a:t>
                      </a:r>
                      <a:endParaRPr sz="1100">
                        <a:solidFill>
                          <a:srgbClr val="26323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6323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Учителя, лекторы, специалисты в своей области, которые хотят делиться знаниями, проводить мастер-классы, публиковать учебные материалы.</a:t>
                      </a:r>
                      <a:endParaRPr sz="1100">
                        <a:solidFill>
                          <a:srgbClr val="26323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6323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Возможность структурировать контент, создавать серии постов, делиться материалами с учениками или коллегами.</a:t>
                      </a:r>
                      <a:endParaRPr sz="1100">
                        <a:solidFill>
                          <a:srgbClr val="26323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428600" y="81060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ru" sz="4800">
                <a:latin typeface="Proxima Nova"/>
                <a:ea typeface="Proxima Nova"/>
                <a:cs typeface="Proxima Nova"/>
                <a:sym typeface="Proxima Nova"/>
              </a:rPr>
              <a:t>Мы рады ответить на ваши вопросы </a:t>
            </a:r>
            <a:endParaRPr sz="4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Office PowerPoint</Application>
  <PresentationFormat>Экран (16:9)</PresentationFormat>
  <Paragraphs>45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Proxima Nova</vt:lpstr>
      <vt:lpstr>Proxima Nova Semibold</vt:lpstr>
      <vt:lpstr>Proxima Nova Extrabold</vt:lpstr>
      <vt:lpstr>Arial</vt:lpstr>
      <vt:lpstr>Alfa Slab One</vt:lpstr>
      <vt:lpstr>Gameday</vt:lpstr>
      <vt:lpstr>Сайт для ведения блогов </vt:lpstr>
      <vt:lpstr>Цель и задачи </vt:lpstr>
      <vt:lpstr>О команде проекта </vt:lpstr>
      <vt:lpstr>Процесс разработки </vt:lpstr>
      <vt:lpstr>Основные функции и возможности платформы  </vt:lpstr>
      <vt:lpstr>Анализ ЦА </vt:lpstr>
      <vt:lpstr>Мы рады ответить на ваши вопросы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для ведения блогов </dc:title>
  <cp:lastModifiedBy>Анна Гнипель</cp:lastModifiedBy>
  <cp:revision>1</cp:revision>
  <dcterms:modified xsi:type="dcterms:W3CDTF">2024-08-16T13:48:58Z</dcterms:modified>
</cp:coreProperties>
</file>