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63" r:id="rId3"/>
    <p:sldId id="266" r:id="rId4"/>
    <p:sldId id="258" r:id="rId5"/>
    <p:sldId id="288"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5F9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53"/>
  </p:normalViewPr>
  <p:slideViewPr>
    <p:cSldViewPr snapToGrid="0" snapToObjects="1">
      <p:cViewPr varScale="1">
        <p:scale>
          <a:sx n="52" d="100"/>
          <a:sy n="52" d="100"/>
        </p:scale>
        <p:origin x="12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9919" b="19919"/>
          <a:stretch>
            <a:fillRect/>
          </a:stretch>
        </p:blipFill>
        <p:spPr>
          <a:xfrm>
            <a:off x="2781300" y="1333500"/>
            <a:ext cx="27590750" cy="11049000"/>
          </a:xfrm>
          <a:prstGeom prst="roundRect">
            <a:avLst>
              <a:gd name="adj" fmla="val 50000"/>
            </a:avLst>
          </a:prstGeom>
        </p:spPr>
      </p:pic>
      <p:sp>
        <p:nvSpPr>
          <p:cNvPr id="38" name="Кружок"/>
          <p:cNvSpPr/>
          <p:nvPr/>
        </p:nvSpPr>
        <p:spPr>
          <a:xfrm>
            <a:off x="3706961" y="207111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Radiance"/>
          <p:cNvSpPr txBox="1"/>
          <p:nvPr/>
        </p:nvSpPr>
        <p:spPr>
          <a:xfrm>
            <a:off x="4626799" y="3676858"/>
            <a:ext cx="7561201" cy="2595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ru-RU" sz="5400" dirty="0" smtClean="0">
                <a:solidFill>
                  <a:schemeClr val="tx1"/>
                </a:solidFill>
                <a:latin typeface="Montserrat ExtraBold" panose="00000900000000000000" pitchFamily="2" charset="-52"/>
              </a:rPr>
              <a:t>Веб-приложение для анализа функций</a:t>
            </a:r>
            <a:endParaRPr sz="5400" dirty="0">
              <a:solidFill>
                <a:schemeClr val="tx1"/>
              </a:solidFill>
              <a:latin typeface="Montserrat ExtraBold" panose="00000900000000000000" pitchFamily="2" charset="-52"/>
            </a:endParaRPr>
          </a:p>
        </p:txBody>
      </p:sp>
      <p:sp>
        <p:nvSpPr>
          <p:cNvPr id="41" name="Premium PowerPoint, Keynote, Google Slides Template"/>
          <p:cNvSpPr txBox="1"/>
          <p:nvPr/>
        </p:nvSpPr>
        <p:spPr>
          <a:xfrm>
            <a:off x="8755752" y="7142914"/>
            <a:ext cx="4352087"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r>
              <a:rPr lang="ru-RU" dirty="0" smtClean="0">
                <a:solidFill>
                  <a:schemeClr val="bg2"/>
                </a:solidFill>
              </a:rPr>
              <a:t>Выполнил: </a:t>
            </a:r>
            <a:r>
              <a:rPr lang="ru-RU" dirty="0" smtClean="0">
                <a:solidFill>
                  <a:schemeClr val="bg2"/>
                </a:solidFill>
              </a:rPr>
              <a:t>Камушков Фёдор  10Б</a:t>
            </a:r>
          </a:p>
          <a:p>
            <a:r>
              <a:rPr lang="ru-RU" dirty="0" smtClean="0">
                <a:solidFill>
                  <a:schemeClr val="bg2"/>
                </a:solidFill>
              </a:rPr>
              <a:t>Научный руководитель: </a:t>
            </a:r>
            <a:endParaRPr lang="ru-RU" dirty="0" smtClean="0">
              <a:solidFill>
                <a:schemeClr val="bg2"/>
              </a:solidFill>
            </a:endParaRPr>
          </a:p>
          <a:p>
            <a:r>
              <a:rPr lang="ru-RU" dirty="0" smtClean="0">
                <a:solidFill>
                  <a:schemeClr val="bg2"/>
                </a:solidFill>
              </a:rPr>
              <a:t>Романов Вячеслав Дмитриевич</a:t>
            </a:r>
            <a:endParaRPr dirty="0">
              <a:solidFill>
                <a:schemeClr val="bg2"/>
              </a:solidFill>
            </a:endParaRPr>
          </a:p>
        </p:txBody>
      </p:sp>
      <p:grpSp>
        <p:nvGrpSpPr>
          <p:cNvPr id="44" name="Группа"/>
          <p:cNvGrpSpPr/>
          <p:nvPr/>
        </p:nvGrpSpPr>
        <p:grpSpPr>
          <a:xfrm>
            <a:off x="7251825" y="9908843"/>
            <a:ext cx="2602337" cy="449759"/>
            <a:chOff x="-39269" y="0"/>
            <a:chExt cx="953089" cy="449759"/>
          </a:xfrm>
        </p:grpSpPr>
        <p:sp>
          <p:nvSpPr>
            <p:cNvPr id="42" name="Закругленный прямоугольник"/>
            <p:cNvSpPr/>
            <p:nvPr/>
          </p:nvSpPr>
          <p:spPr>
            <a:xfrm>
              <a:off x="0" y="0"/>
              <a:ext cx="850404" cy="449759"/>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 name="PRO"/>
            <p:cNvSpPr txBox="1"/>
            <p:nvPr/>
          </p:nvSpPr>
          <p:spPr>
            <a:xfrm>
              <a:off x="-39269" y="35086"/>
              <a:ext cx="953089" cy="3795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r>
                <a:rPr lang="ru-RU" dirty="0" smtClean="0">
                  <a:solidFill>
                    <a:schemeClr val="bg2"/>
                  </a:solidFill>
                </a:rPr>
                <a:t>Ярославль 2025 г.</a:t>
              </a:r>
              <a:endParaRPr dirty="0">
                <a:solidFill>
                  <a:schemeClr val="bg2"/>
                </a:solidFill>
              </a:endParaRP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1" name="Кружок"/>
          <p:cNvSpPr/>
          <p:nvPr/>
        </p:nvSpPr>
        <p:spPr>
          <a:xfrm>
            <a:off x="3435480" y="1785887"/>
            <a:ext cx="10652671" cy="10652672"/>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p:cNvSpPr txBox="1"/>
          <p:nvPr/>
        </p:nvSpPr>
        <p:spPr>
          <a:xfrm>
            <a:off x="9515552" y="5419691"/>
            <a:ext cx="12115372" cy="2983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ru-RU" sz="2600" b="0" dirty="0">
                <a:solidFill>
                  <a:srgbClr val="646979"/>
                </a:solidFill>
                <a:latin typeface="Montserrat" panose="00000500000000000000" pitchFamily="2" charset="-52"/>
                <a:ea typeface="Open Sans"/>
                <a:cs typeface="Open Sans"/>
              </a:rPr>
              <a:t>В</a:t>
            </a:r>
            <a:r>
              <a:rPr lang="ru-RU" sz="2600" b="0" dirty="0" smtClean="0">
                <a:solidFill>
                  <a:srgbClr val="646979"/>
                </a:solidFill>
                <a:latin typeface="Montserrat" panose="00000500000000000000" pitchFamily="2" charset="-52"/>
                <a:ea typeface="Open Sans"/>
                <a:cs typeface="Open Sans"/>
              </a:rPr>
              <a:t>о </a:t>
            </a:r>
            <a:r>
              <a:rPr lang="ru-RU" sz="2600" b="0" dirty="0">
                <a:solidFill>
                  <a:srgbClr val="646979"/>
                </a:solidFill>
                <a:latin typeface="Montserrat" panose="00000500000000000000" pitchFamily="2" charset="-52"/>
                <a:ea typeface="Open Sans"/>
                <a:cs typeface="Open Sans"/>
              </a:rPr>
              <a:t>множестве сферах научной и творческой деятельности необходимо описать зависимость между </a:t>
            </a:r>
            <a:r>
              <a:rPr lang="ru-RU" sz="2600" b="0" dirty="0" smtClean="0">
                <a:solidFill>
                  <a:srgbClr val="646979"/>
                </a:solidFill>
                <a:latin typeface="Montserrat" panose="00000500000000000000" pitchFamily="2" charset="-52"/>
                <a:ea typeface="Open Sans"/>
                <a:cs typeface="Open Sans"/>
              </a:rPr>
              <a:t>переменными</a:t>
            </a:r>
            <a:r>
              <a:rPr lang="ru-RU" sz="2600" b="0" dirty="0">
                <a:solidFill>
                  <a:srgbClr val="646979"/>
                </a:solidFill>
                <a:latin typeface="Montserrat" panose="00000500000000000000" pitchFamily="2" charset="-52"/>
                <a:ea typeface="Open Sans"/>
                <a:cs typeface="Open Sans"/>
              </a:rPr>
              <a:t> </a:t>
            </a:r>
            <a:r>
              <a:rPr lang="ru-RU" sz="2600" b="0" dirty="0" smtClean="0">
                <a:solidFill>
                  <a:srgbClr val="646979"/>
                </a:solidFill>
                <a:latin typeface="Montserrat" panose="00000500000000000000" pitchFamily="2" charset="-52"/>
                <a:ea typeface="Open Sans"/>
                <a:cs typeface="Open Sans"/>
              </a:rPr>
              <a:t>при помощи функций. Однако расчёты занимают много времени и требуют сложных вычислений. С целью экономии времени и сил, я создал веб-приложение для расчёта и исследования функций и построения их графиков</a:t>
            </a:r>
            <a:endParaRPr lang="ru-RU" sz="2600" b="0" dirty="0">
              <a:solidFill>
                <a:srgbClr val="646979"/>
              </a:solidFill>
              <a:latin typeface="Montserrat" panose="00000500000000000000" pitchFamily="2" charset="-52"/>
              <a:ea typeface="Open Sans"/>
              <a:cs typeface="Open Sans"/>
            </a:endParaRPr>
          </a:p>
        </p:txBody>
      </p:sp>
      <p:grpSp>
        <p:nvGrpSpPr>
          <p:cNvPr id="115" name="Группа"/>
          <p:cNvGrpSpPr/>
          <p:nvPr/>
        </p:nvGrpSpPr>
        <p:grpSpPr>
          <a:xfrm>
            <a:off x="4495536" y="5855508"/>
            <a:ext cx="7445401" cy="2509926"/>
            <a:chOff x="2100972" y="1147210"/>
            <a:chExt cx="7445400" cy="2509925"/>
          </a:xfrm>
        </p:grpSpPr>
        <p:sp>
          <p:nvSpPr>
            <p:cNvPr id="113" name="Title text slide"/>
            <p:cNvSpPr txBox="1"/>
            <p:nvPr/>
          </p:nvSpPr>
          <p:spPr>
            <a:xfrm>
              <a:off x="2100972" y="1147210"/>
              <a:ext cx="7445400" cy="19492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12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Идея</a:t>
              </a:r>
              <a:endParaRPr dirty="0">
                <a:latin typeface="Montserrat ExtraBold" panose="00000900000000000000" pitchFamily="2" charset="-52"/>
              </a:endParaRPr>
            </a:p>
          </p:txBody>
        </p:sp>
        <p:sp>
          <p:nvSpPr>
            <p:cNvPr id="114" name="Фигура"/>
            <p:cNvSpPr/>
            <p:nvPr/>
          </p:nvSpPr>
          <p:spPr>
            <a:xfrm>
              <a:off x="3718119" y="3096462"/>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Кружок"/>
          <p:cNvSpPr/>
          <p:nvPr/>
        </p:nvSpPr>
        <p:spPr>
          <a:xfrm>
            <a:off x="11830595" y="-2114005"/>
            <a:ext cx="17944010" cy="1794401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 name="Title text slide"/>
          <p:cNvSpPr txBox="1"/>
          <p:nvPr/>
        </p:nvSpPr>
        <p:spPr>
          <a:xfrm>
            <a:off x="2394563" y="2066134"/>
            <a:ext cx="10201763"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Основные задачи</a:t>
            </a:r>
            <a:endParaRPr dirty="0">
              <a:latin typeface="Montserrat ExtraBold" panose="00000900000000000000" pitchFamily="2" charset="-52"/>
            </a:endParaRPr>
          </a:p>
        </p:txBody>
      </p:sp>
      <p:sp>
        <p:nvSpPr>
          <p:cNvPr id="13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451369" y="6113362"/>
            <a:ext cx="5790327" cy="2687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2800" dirty="0" smtClean="0">
                <a:latin typeface="Montserrat" panose="00000500000000000000" pitchFamily="2" charset="-52"/>
              </a:rPr>
              <a:t>Изучить </a:t>
            </a:r>
            <a:r>
              <a:rPr lang="ru-RU" sz="2800" dirty="0" err="1" smtClean="0">
                <a:latin typeface="Montserrat" panose="00000500000000000000" pitchFamily="2" charset="-52"/>
              </a:rPr>
              <a:t>фреймворк</a:t>
            </a:r>
            <a:r>
              <a:rPr lang="ru-RU" sz="2800" dirty="0" smtClean="0">
                <a:latin typeface="Montserrat" panose="00000500000000000000" pitchFamily="2" charset="-52"/>
              </a:rPr>
              <a:t> </a:t>
            </a:r>
            <a:r>
              <a:rPr lang="en-US" sz="2800" dirty="0">
                <a:latin typeface="Montserrat" panose="00000500000000000000" pitchFamily="2" charset="-52"/>
              </a:rPr>
              <a:t>Flask</a:t>
            </a:r>
            <a:r>
              <a:rPr lang="ru-RU" sz="2800" dirty="0">
                <a:latin typeface="Montserrat" panose="00000500000000000000" pitchFamily="2" charset="-52"/>
              </a:rPr>
              <a:t> и </a:t>
            </a:r>
            <a:r>
              <a:rPr lang="ru-RU" sz="2800" dirty="0" smtClean="0">
                <a:latin typeface="Montserrat" panose="00000500000000000000" pitchFamily="2" charset="-52"/>
              </a:rPr>
              <a:t>библиотеку </a:t>
            </a:r>
            <a:r>
              <a:rPr lang="en-US" sz="2800" dirty="0" err="1" smtClean="0">
                <a:latin typeface="Montserrat" panose="00000500000000000000" pitchFamily="2" charset="-52"/>
              </a:rPr>
              <a:t>Matplotlib</a:t>
            </a:r>
            <a:r>
              <a:rPr lang="ru-RU" sz="2800" dirty="0">
                <a:latin typeface="Montserrat" panose="00000500000000000000" pitchFamily="2" charset="-52"/>
              </a:rPr>
              <a:t>, необходимые для создания графического </a:t>
            </a:r>
            <a:r>
              <a:rPr lang="ru-RU" sz="2800" dirty="0" smtClean="0">
                <a:latin typeface="Montserrat" panose="00000500000000000000" pitchFamily="2" charset="-52"/>
              </a:rPr>
              <a:t>веб-приложения</a:t>
            </a:r>
            <a:endParaRPr lang="ru-RU" sz="2800" dirty="0">
              <a:latin typeface="Montserrat" panose="00000500000000000000" pitchFamily="2" charset="-52"/>
            </a:endParaRPr>
          </a:p>
        </p:txBody>
      </p:sp>
      <p:sp>
        <p:nvSpPr>
          <p:cNvPr id="140"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9701163" y="6113362"/>
            <a:ext cx="5790326" cy="161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lvl="0"/>
            <a:r>
              <a:rPr lang="ru-RU" sz="2800" dirty="0" smtClean="0">
                <a:latin typeface="Montserrat" panose="00000500000000000000" pitchFamily="2" charset="-52"/>
              </a:rPr>
              <a:t>Изучить </a:t>
            </a:r>
            <a:r>
              <a:rPr lang="ru-RU" sz="2800" dirty="0">
                <a:latin typeface="Montserrat" panose="00000500000000000000" pitchFamily="2" charset="-52"/>
              </a:rPr>
              <a:t>элементарные функции, их свойства и графики</a:t>
            </a:r>
          </a:p>
        </p:txBody>
      </p:sp>
      <p:sp>
        <p:nvSpPr>
          <p:cNvPr id="141"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16167704" y="6145211"/>
            <a:ext cx="5790327" cy="2130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lvl="0"/>
            <a:r>
              <a:rPr lang="ru-RU" sz="2800" dirty="0" smtClean="0">
                <a:latin typeface="Montserrat" panose="00000500000000000000" pitchFamily="2" charset="-52"/>
              </a:rPr>
              <a:t>Создать </a:t>
            </a:r>
            <a:r>
              <a:rPr lang="ru-RU" sz="2800" dirty="0">
                <a:latin typeface="Montserrat" panose="00000500000000000000" pitchFamily="2" charset="-52"/>
              </a:rPr>
              <a:t>веб-приложение на языке программирование </a:t>
            </a:r>
            <a:r>
              <a:rPr lang="en-US" sz="2800" dirty="0">
                <a:latin typeface="Montserrat" panose="00000500000000000000" pitchFamily="2" charset="-52"/>
              </a:rPr>
              <a:t>python</a:t>
            </a:r>
            <a:r>
              <a:rPr lang="ru-RU" sz="2800" dirty="0">
                <a:latin typeface="Montserrat" panose="00000500000000000000" pitchFamily="2" charset="-52"/>
              </a:rPr>
              <a:t>, используя полученную информацию</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8375" y="4988788"/>
            <a:ext cx="1124574" cy="1124574"/>
          </a:xfrm>
          <a:prstGeom prst="rect">
            <a:avLst/>
          </a:prstGeom>
          <a:noFill/>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8723" y="4988788"/>
            <a:ext cx="1124574" cy="1124574"/>
          </a:xfrm>
          <a:prstGeom prst="rect">
            <a:avLst/>
          </a:prstGeom>
        </p:spPr>
      </p:pic>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46840" y="4984651"/>
            <a:ext cx="1128711" cy="1128711"/>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1450581"/>
            <a:ext cx="10169292"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Принцип работы приложения</a:t>
            </a:r>
            <a:endParaRPr dirty="0">
              <a:latin typeface="Montserrat ExtraBold" panose="00000900000000000000" pitchFamily="2" charset="-52"/>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394564" y="5033264"/>
            <a:ext cx="9216375" cy="53840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ru-RU" dirty="0" smtClean="0"/>
              <a:t>На данный момент процесс построения графика происходит следующим образом: у пользователя есть поле для ввода функции и изображение последней введённой функции. Пользователь должен ввести функцию, удовлетворяющую стандартам </a:t>
            </a:r>
            <a:r>
              <a:rPr lang="en-US" dirty="0" smtClean="0"/>
              <a:t>pep8</a:t>
            </a:r>
            <a:r>
              <a:rPr lang="ru-RU" dirty="0" smtClean="0"/>
              <a:t>. Затем при нажатии кнопки </a:t>
            </a:r>
            <a:r>
              <a:rPr lang="en-US" dirty="0" smtClean="0"/>
              <a:t>enter </a:t>
            </a:r>
            <a:r>
              <a:rPr lang="ru-RU" dirty="0" smtClean="0"/>
              <a:t>программа генерирует массивы координат </a:t>
            </a:r>
            <a:r>
              <a:rPr lang="en-US" dirty="0" smtClean="0"/>
              <a:t>x </a:t>
            </a:r>
            <a:r>
              <a:rPr lang="ru-RU" dirty="0" smtClean="0"/>
              <a:t>и </a:t>
            </a:r>
            <a:r>
              <a:rPr lang="en-US" dirty="0" smtClean="0"/>
              <a:t>y </a:t>
            </a:r>
            <a:r>
              <a:rPr lang="ru-RU" dirty="0" smtClean="0"/>
              <a:t>и сохраняет в файл </a:t>
            </a:r>
            <a:r>
              <a:rPr lang="en-US" dirty="0" smtClean="0"/>
              <a:t>graf_picture.png</a:t>
            </a:r>
            <a:r>
              <a:rPr lang="ru-RU" dirty="0" smtClean="0"/>
              <a:t> график, построенный при помощи библиотеки </a:t>
            </a:r>
            <a:r>
              <a:rPr lang="en-US" dirty="0" err="1" smtClean="0"/>
              <a:t>matplotlib</a:t>
            </a:r>
            <a:r>
              <a:rPr lang="en-US" dirty="0" smtClean="0"/>
              <a:t> </a:t>
            </a:r>
            <a:r>
              <a:rPr lang="ru-RU" dirty="0" smtClean="0"/>
              <a:t>исходя из координат в массивах. Также есть кнопка – заглушка, которая в будущем позволит добавлять сразу несколько графиков на одну координатную плоскость.</a:t>
            </a:r>
            <a:endParaRPr dirty="0"/>
          </a:p>
        </p:txBody>
      </p:sp>
      <p:sp>
        <p:nvSpPr>
          <p:cNvPr id="48" name="Фигура"/>
          <p:cNvSpPr/>
          <p:nvPr/>
        </p:nvSpPr>
        <p:spPr>
          <a:xfrm>
            <a:off x="2476369" y="4144574"/>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Рисунок 3"/>
          <p:cNvPicPr>
            <a:picLocks noChangeAspect="1"/>
          </p:cNvPicPr>
          <p:nvPr/>
        </p:nvPicPr>
        <p:blipFill>
          <a:blip r:embed="rId2"/>
          <a:stretch>
            <a:fillRect/>
          </a:stretch>
        </p:blipFill>
        <p:spPr>
          <a:xfrm>
            <a:off x="11938418" y="4144574"/>
            <a:ext cx="11790426" cy="6297874"/>
          </a:xfrm>
          <a:prstGeom prst="rect">
            <a:avLst/>
          </a:prstGeom>
          <a:ln>
            <a:solidFill>
              <a:schemeClr val="tx1">
                <a:lumMod val="50000"/>
              </a:schemeClr>
            </a:solidFill>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67" r="16667"/>
          <a:stretch>
            <a:fillRect/>
          </a:stretch>
        </p:blipFill>
        <p:spPr>
          <a:xfrm>
            <a:off x="-5842000" y="-2159000"/>
            <a:ext cx="18034000" cy="18034000"/>
          </a:xfrm>
          <a:prstGeom prst="ellipse">
            <a:avLst/>
          </a:prstGeom>
        </p:spPr>
      </p:pic>
      <p:sp>
        <p:nvSpPr>
          <p:cNvPr id="817" name="Contact us"/>
          <p:cNvSpPr txBox="1"/>
          <p:nvPr/>
        </p:nvSpPr>
        <p:spPr>
          <a:xfrm>
            <a:off x="13724404" y="2166090"/>
            <a:ext cx="7767163" cy="25648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Спасибо за внимание</a:t>
            </a:r>
            <a:endParaRPr dirty="0">
              <a:latin typeface="Montserrat ExtraBold" panose="00000900000000000000" pitchFamily="2" charset="-52"/>
            </a:endParaRPr>
          </a:p>
        </p:txBody>
      </p:sp>
      <p:sp>
        <p:nvSpPr>
          <p:cNvPr id="818" name="Фигура"/>
          <p:cNvSpPr/>
          <p:nvPr/>
        </p:nvSpPr>
        <p:spPr>
          <a:xfrm>
            <a:off x="15881472" y="4708831"/>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4704328" y="5885027"/>
            <a:ext cx="7767163" cy="5386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err="1" smtClean="0"/>
              <a:t>Qr</a:t>
            </a:r>
            <a:r>
              <a:rPr lang="en-US" dirty="0" smtClean="0"/>
              <a:t> </a:t>
            </a:r>
            <a:r>
              <a:rPr lang="ru-RU" dirty="0" smtClean="0"/>
              <a:t>код на </a:t>
            </a:r>
            <a:r>
              <a:rPr lang="ru-RU" dirty="0" err="1" smtClean="0"/>
              <a:t>репозиторий</a:t>
            </a:r>
            <a:r>
              <a:rPr lang="ru-RU" dirty="0" smtClean="0"/>
              <a:t> </a:t>
            </a:r>
            <a:r>
              <a:rPr lang="en-US" dirty="0" err="1" smtClean="0"/>
              <a:t>Github</a:t>
            </a:r>
            <a:r>
              <a:rPr lang="ru-RU" dirty="0" smtClean="0"/>
              <a:t>:</a:t>
            </a:r>
            <a:endParaRPr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328" y="6551652"/>
            <a:ext cx="4439436" cy="4439436"/>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142</TotalTime>
  <Words>190</Words>
  <Application>Microsoft Office PowerPoint</Application>
  <PresentationFormat>Произвольный</PresentationFormat>
  <Paragraphs>15</Paragraphs>
  <Slides>5</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5</vt:i4>
      </vt:variant>
    </vt:vector>
  </HeadingPairs>
  <TitlesOfParts>
    <vt:vector size="16" baseType="lpstr">
      <vt:lpstr>Helvetica Neue</vt:lpstr>
      <vt:lpstr>Helvetica Neue Light</vt:lpstr>
      <vt:lpstr>Helvetica Neue Medium</vt:lpstr>
      <vt:lpstr>Maven Pro Bold</vt:lpstr>
      <vt:lpstr>Maven Pro Medium</vt:lpstr>
      <vt:lpstr>Montserrat</vt:lpstr>
      <vt:lpstr>Montserrat ExtraBold</vt:lpstr>
      <vt:lpstr>Open Sans</vt:lpstr>
      <vt:lpstr>OpenSans-Bold</vt:lpstr>
      <vt:lpstr>OpenSans-Regular</vt:lpstr>
      <vt:lpstr>White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Strann1k228</dc:creator>
  <cp:lastModifiedBy>Strann1k228</cp:lastModifiedBy>
  <cp:revision>19</cp:revision>
  <dcterms:modified xsi:type="dcterms:W3CDTF">2024-05-06T18:49:45Z</dcterms:modified>
</cp:coreProperties>
</file>