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8"/>
  </p:handout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FBFF"/>
    <a:srgbClr val="CC0099"/>
    <a:srgbClr val="F3F7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6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4" d="100"/>
          <a:sy n="64" d="100"/>
        </p:scale>
        <p:origin x="3115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FD189B-79F6-4EB1-A92C-5A8BE9F0FF6E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F73BAA-C269-4D70-9BD8-99E0395C0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4025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38FF9-DABC-45ED-BD97-110B8F1C31CE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685B2-31AD-445C-B988-BB72369BB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176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38FF9-DABC-45ED-BD97-110B8F1C31CE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685B2-31AD-445C-B988-BB72369BB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894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38FF9-DABC-45ED-BD97-110B8F1C31CE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685B2-31AD-445C-B988-BB72369BB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453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38FF9-DABC-45ED-BD97-110B8F1C31CE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685B2-31AD-445C-B988-BB72369BB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124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38FF9-DABC-45ED-BD97-110B8F1C31CE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685B2-31AD-445C-B988-BB72369BB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860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38FF9-DABC-45ED-BD97-110B8F1C31CE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685B2-31AD-445C-B988-BB72369BB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124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38FF9-DABC-45ED-BD97-110B8F1C31CE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685B2-31AD-445C-B988-BB72369BB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899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38FF9-DABC-45ED-BD97-110B8F1C31CE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685B2-31AD-445C-B988-BB72369BB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946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38FF9-DABC-45ED-BD97-110B8F1C31CE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685B2-31AD-445C-B988-BB72369BB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916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38FF9-DABC-45ED-BD97-110B8F1C31CE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685B2-31AD-445C-B988-BB72369BB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681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38FF9-DABC-45ED-BD97-110B8F1C31CE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685B2-31AD-445C-B988-BB72369BB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543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38FF9-DABC-45ED-BD97-110B8F1C31CE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D685B2-31AD-445C-B988-BB72369BB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60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mirror-reflection.ru/" TargetMode="External"/><Relationship Id="rId2" Type="http://schemas.openxmlformats.org/officeDocument/2006/relationships/hyperlink" Target="https://github.com/MirrorReflectionTeam?tab=repositorie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57783"/>
            <a:ext cx="7772400" cy="1928051"/>
          </a:xfrm>
        </p:spPr>
        <p:txBody>
          <a:bodyPr/>
          <a:lstStyle/>
          <a:p>
            <a:r>
              <a:rPr lang="en-US" dirty="0">
                <a:solidFill>
                  <a:srgbClr val="F3F7FE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+mn-lt"/>
              </a:rPr>
              <a:t>Mirror Reflection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559622"/>
            <a:ext cx="6858000" cy="1655762"/>
          </a:xfrm>
        </p:spPr>
        <p:txBody>
          <a:bodyPr/>
          <a:lstStyle/>
          <a:p>
            <a:r>
              <a:rPr lang="ru-RU" dirty="0">
                <a:solidFill>
                  <a:srgbClr val="FBFBFF"/>
                </a:solidFill>
                <a:effectLst>
                  <a:glow rad="127000">
                    <a:srgbClr val="CC0099">
                      <a:alpha val="35000"/>
                    </a:srgbClr>
                  </a:glow>
                </a:effectLst>
              </a:rPr>
              <a:t>РОСАТОМ КЕЙС</a:t>
            </a:r>
            <a:r>
              <a:rPr lang="en-US" dirty="0">
                <a:solidFill>
                  <a:srgbClr val="FBFBFF"/>
                </a:solidFill>
                <a:effectLst>
                  <a:glow rad="127000">
                    <a:srgbClr val="CC0099">
                      <a:alpha val="35000"/>
                    </a:srgbClr>
                  </a:glow>
                </a:effectLst>
              </a:rPr>
              <a:t> #1.</a:t>
            </a:r>
          </a:p>
        </p:txBody>
      </p:sp>
    </p:spTree>
    <p:extLst>
      <p:ext uri="{BB962C8B-B14F-4D97-AF65-F5344CB8AC3E}">
        <p14:creationId xmlns:p14="http://schemas.microsoft.com/office/powerpoint/2010/main" val="3341688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FBFBFF"/>
                </a:solidFill>
                <a:latin typeface="+mn-lt"/>
              </a:rPr>
              <a:t>Этапы решения задачи</a:t>
            </a:r>
            <a:endParaRPr lang="en-US" dirty="0">
              <a:solidFill>
                <a:srgbClr val="FBFBFF"/>
              </a:solidFill>
              <a:latin typeface="+mn-lt"/>
            </a:endParaRPr>
          </a:p>
        </p:txBody>
      </p:sp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230761" y="4309292"/>
            <a:ext cx="6592891" cy="555625"/>
            <a:chOff x="1248" y="1440"/>
            <a:chExt cx="4153" cy="350"/>
          </a:xfrm>
        </p:grpSpPr>
        <p:sp>
          <p:nvSpPr>
            <p:cNvPr id="5" name="Line 3"/>
            <p:cNvSpPr>
              <a:spLocks noChangeShapeType="1"/>
            </p:cNvSpPr>
            <p:nvPr/>
          </p:nvSpPr>
          <p:spPr bwMode="gray">
            <a:xfrm flipV="1">
              <a:off x="1440" y="1761"/>
              <a:ext cx="3961" cy="29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BFBFF"/>
                </a:solidFill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gray">
            <a:xfrm rot="3419336">
              <a:off x="1261" y="142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FF7C80"/>
                </a:gs>
                <a:gs pos="100000">
                  <a:srgbClr val="FF7C8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7C8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>
                <a:solidFill>
                  <a:srgbClr val="FBFBFF"/>
                </a:solidFill>
              </a:endParaRPr>
            </a:p>
          </p:txBody>
        </p:sp>
        <p:sp>
          <p:nvSpPr>
            <p:cNvPr id="7" name="Text Box 5"/>
            <p:cNvSpPr txBox="1">
              <a:spLocks noChangeArrowheads="1"/>
            </p:cNvSpPr>
            <p:nvPr/>
          </p:nvSpPr>
          <p:spPr bwMode="gray">
            <a:xfrm>
              <a:off x="1955" y="1482"/>
              <a:ext cx="309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ru-RU" sz="2400" dirty="0">
                  <a:solidFill>
                    <a:srgbClr val="FBFBFF"/>
                  </a:solidFill>
                </a:rPr>
                <a:t>Создание проекта для платформы </a:t>
              </a:r>
              <a:endParaRPr lang="en-US" sz="2400" dirty="0">
                <a:solidFill>
                  <a:srgbClr val="FBFBFF"/>
                </a:solidFill>
              </a:endParaRPr>
            </a:p>
          </p:txBody>
        </p:sp>
        <p:sp>
          <p:nvSpPr>
            <p:cNvPr id="8" name="Text Box 6"/>
            <p:cNvSpPr txBox="1">
              <a:spLocks noChangeArrowheads="1"/>
            </p:cNvSpPr>
            <p:nvPr/>
          </p:nvSpPr>
          <p:spPr bwMode="gray">
            <a:xfrm>
              <a:off x="1296" y="1454"/>
              <a:ext cx="2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rgbClr val="FBFBFF"/>
                  </a:solidFill>
                </a:rPr>
                <a:t>4</a:t>
              </a:r>
            </a:p>
          </p:txBody>
        </p:sp>
      </p:grpSp>
      <p:grpSp>
        <p:nvGrpSpPr>
          <p:cNvPr id="9" name="Group 7"/>
          <p:cNvGrpSpPr>
            <a:grpSpLocks/>
          </p:cNvGrpSpPr>
          <p:nvPr/>
        </p:nvGrpSpPr>
        <p:grpSpPr bwMode="auto">
          <a:xfrm>
            <a:off x="1153681" y="1716093"/>
            <a:ext cx="6673850" cy="618694"/>
            <a:chOff x="1248" y="2007"/>
            <a:chExt cx="4156" cy="374"/>
          </a:xfrm>
        </p:grpSpPr>
        <p:sp>
          <p:nvSpPr>
            <p:cNvPr id="10" name="Line 8"/>
            <p:cNvSpPr>
              <a:spLocks noChangeShapeType="1"/>
            </p:cNvSpPr>
            <p:nvPr/>
          </p:nvSpPr>
          <p:spPr bwMode="gray">
            <a:xfrm>
              <a:off x="1440" y="2380"/>
              <a:ext cx="3964" cy="1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FBFBFF"/>
                </a:solidFill>
              </a:endParaRPr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gray">
            <a:xfrm rot="3419336">
              <a:off x="1261" y="201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99CC00"/>
                </a:gs>
                <a:gs pos="100000">
                  <a:srgbClr val="99CC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9CC0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>
                <a:solidFill>
                  <a:srgbClr val="FBFBFF"/>
                </a:solidFill>
              </a:endParaRPr>
            </a:p>
          </p:txBody>
        </p:sp>
        <p:sp>
          <p:nvSpPr>
            <p:cNvPr id="12" name="Text Box 10"/>
            <p:cNvSpPr txBox="1">
              <a:spLocks noChangeArrowheads="1"/>
            </p:cNvSpPr>
            <p:nvPr/>
          </p:nvSpPr>
          <p:spPr bwMode="gray">
            <a:xfrm>
              <a:off x="1727" y="2007"/>
              <a:ext cx="3675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ru-RU" sz="2400" dirty="0">
                  <a:solidFill>
                    <a:srgbClr val="FBFBFF"/>
                  </a:solidFill>
                </a:rPr>
                <a:t>Изучение дата сета, определение шаблона</a:t>
              </a:r>
              <a:endParaRPr lang="en-US" sz="2400" dirty="0">
                <a:solidFill>
                  <a:srgbClr val="FBFBFF"/>
                </a:solidFill>
              </a:endParaRPr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gray">
            <a:xfrm>
              <a:off x="1296" y="2044"/>
              <a:ext cx="2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 dirty="0">
                  <a:solidFill>
                    <a:srgbClr val="FBFBFF"/>
                  </a:solidFill>
                </a:rPr>
                <a:t>1</a:t>
              </a:r>
            </a:p>
          </p:txBody>
        </p:sp>
      </p:grpSp>
      <p:grpSp>
        <p:nvGrpSpPr>
          <p:cNvPr id="14" name="Group 12"/>
          <p:cNvGrpSpPr>
            <a:grpSpLocks/>
          </p:cNvGrpSpPr>
          <p:nvPr/>
        </p:nvGrpSpPr>
        <p:grpSpPr bwMode="auto">
          <a:xfrm>
            <a:off x="1229881" y="2604708"/>
            <a:ext cx="6597650" cy="565150"/>
            <a:chOff x="1248" y="2634"/>
            <a:chExt cx="4156" cy="356"/>
          </a:xfrm>
        </p:grpSpPr>
        <p:sp>
          <p:nvSpPr>
            <p:cNvPr id="15" name="Line 13"/>
            <p:cNvSpPr>
              <a:spLocks noChangeShapeType="1"/>
            </p:cNvSpPr>
            <p:nvPr/>
          </p:nvSpPr>
          <p:spPr bwMode="gray">
            <a:xfrm flipV="1">
              <a:off x="1440" y="2989"/>
              <a:ext cx="3964" cy="1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BFBFF"/>
                </a:solidFill>
              </a:endParaRPr>
            </a:p>
          </p:txBody>
        </p:sp>
        <p:sp>
          <p:nvSpPr>
            <p:cNvPr id="16" name="Rectangle 14"/>
            <p:cNvSpPr>
              <a:spLocks noChangeArrowheads="1"/>
            </p:cNvSpPr>
            <p:nvPr/>
          </p:nvSpPr>
          <p:spPr bwMode="gray">
            <a:xfrm rot="3419336">
              <a:off x="1261" y="262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006699"/>
                </a:gs>
                <a:gs pos="100000">
                  <a:srgbClr val="006699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6699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>
                <a:solidFill>
                  <a:srgbClr val="FBFBFF"/>
                </a:solidFill>
              </a:endParaRPr>
            </a:p>
          </p:txBody>
        </p:sp>
        <p:sp>
          <p:nvSpPr>
            <p:cNvPr id="17" name="Text Box 15"/>
            <p:cNvSpPr txBox="1">
              <a:spLocks noChangeArrowheads="1"/>
            </p:cNvSpPr>
            <p:nvPr/>
          </p:nvSpPr>
          <p:spPr bwMode="gray">
            <a:xfrm>
              <a:off x="2149" y="2634"/>
              <a:ext cx="282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ru-RU" sz="2400" dirty="0">
                  <a:solidFill>
                    <a:srgbClr val="FBFBFF"/>
                  </a:solidFill>
                </a:rPr>
                <a:t>Разработка архитектуры сервиса</a:t>
              </a:r>
              <a:endParaRPr lang="en-US" sz="2400" dirty="0">
                <a:solidFill>
                  <a:srgbClr val="FBFBFF"/>
                </a:solidFill>
              </a:endParaRPr>
            </a:p>
          </p:txBody>
        </p:sp>
        <p:sp>
          <p:nvSpPr>
            <p:cNvPr id="18" name="Text Box 16"/>
            <p:cNvSpPr txBox="1">
              <a:spLocks noChangeArrowheads="1"/>
            </p:cNvSpPr>
            <p:nvPr/>
          </p:nvSpPr>
          <p:spPr bwMode="gray">
            <a:xfrm>
              <a:off x="1296" y="2654"/>
              <a:ext cx="2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 dirty="0">
                  <a:solidFill>
                    <a:srgbClr val="FBFBFF"/>
                  </a:solidFill>
                </a:rPr>
                <a:t>2</a:t>
              </a:r>
            </a:p>
          </p:txBody>
        </p:sp>
      </p:grpSp>
      <p:grpSp>
        <p:nvGrpSpPr>
          <p:cNvPr id="19" name="Group 17"/>
          <p:cNvGrpSpPr>
            <a:grpSpLocks/>
          </p:cNvGrpSpPr>
          <p:nvPr/>
        </p:nvGrpSpPr>
        <p:grpSpPr bwMode="auto">
          <a:xfrm>
            <a:off x="1229881" y="3438133"/>
            <a:ext cx="6597650" cy="554040"/>
            <a:chOff x="1248" y="3230"/>
            <a:chExt cx="4156" cy="349"/>
          </a:xfrm>
        </p:grpSpPr>
        <p:sp>
          <p:nvSpPr>
            <p:cNvPr id="20" name="Line 18"/>
            <p:cNvSpPr>
              <a:spLocks noChangeShapeType="1"/>
            </p:cNvSpPr>
            <p:nvPr/>
          </p:nvSpPr>
          <p:spPr bwMode="gray">
            <a:xfrm flipV="1">
              <a:off x="1441" y="3552"/>
              <a:ext cx="3963" cy="27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BFBFF"/>
                </a:solidFill>
              </a:endParaRPr>
            </a:p>
          </p:txBody>
        </p:sp>
        <p:sp>
          <p:nvSpPr>
            <p:cNvPr id="21" name="Rectangle 19"/>
            <p:cNvSpPr>
              <a:spLocks noChangeArrowheads="1"/>
            </p:cNvSpPr>
            <p:nvPr/>
          </p:nvSpPr>
          <p:spPr bwMode="gray">
            <a:xfrm rot="3419336">
              <a:off x="1261" y="321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FF9933"/>
                </a:gs>
                <a:gs pos="100000">
                  <a:srgbClr val="FF99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9933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>
                <a:solidFill>
                  <a:srgbClr val="FBFBFF"/>
                </a:solidFill>
              </a:endParaRPr>
            </a:p>
          </p:txBody>
        </p:sp>
        <p:sp>
          <p:nvSpPr>
            <p:cNvPr id="22" name="Text Box 20"/>
            <p:cNvSpPr txBox="1">
              <a:spLocks noChangeArrowheads="1"/>
            </p:cNvSpPr>
            <p:nvPr/>
          </p:nvSpPr>
          <p:spPr bwMode="gray">
            <a:xfrm>
              <a:off x="2298" y="3241"/>
              <a:ext cx="236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ru-RU" sz="2400" dirty="0">
                  <a:solidFill>
                    <a:srgbClr val="FBFBFF"/>
                  </a:solidFill>
                </a:rPr>
                <a:t>Разработка макета проекта</a:t>
              </a:r>
              <a:endParaRPr lang="en-US" sz="2400" dirty="0">
                <a:solidFill>
                  <a:srgbClr val="FBFBFF"/>
                </a:solidFill>
              </a:endParaRPr>
            </a:p>
          </p:txBody>
        </p:sp>
        <p:sp>
          <p:nvSpPr>
            <p:cNvPr id="23" name="Text Box 21"/>
            <p:cNvSpPr txBox="1">
              <a:spLocks noChangeArrowheads="1"/>
            </p:cNvSpPr>
            <p:nvPr/>
          </p:nvSpPr>
          <p:spPr bwMode="gray">
            <a:xfrm>
              <a:off x="1296" y="3244"/>
              <a:ext cx="2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rgbClr val="FBFBFF"/>
                  </a:solidFill>
                </a:rPr>
                <a:t>3</a:t>
              </a:r>
            </a:p>
          </p:txBody>
        </p:sp>
      </p:grpSp>
      <p:grpSp>
        <p:nvGrpSpPr>
          <p:cNvPr id="24" name="Group 22"/>
          <p:cNvGrpSpPr>
            <a:grpSpLocks/>
          </p:cNvGrpSpPr>
          <p:nvPr/>
        </p:nvGrpSpPr>
        <p:grpSpPr bwMode="auto">
          <a:xfrm>
            <a:off x="1306081" y="5188375"/>
            <a:ext cx="6518275" cy="574675"/>
            <a:chOff x="1248" y="3230"/>
            <a:chExt cx="4106" cy="362"/>
          </a:xfrm>
        </p:grpSpPr>
        <p:sp>
          <p:nvSpPr>
            <p:cNvPr id="25" name="Line 23"/>
            <p:cNvSpPr>
              <a:spLocks noChangeShapeType="1"/>
            </p:cNvSpPr>
            <p:nvPr/>
          </p:nvSpPr>
          <p:spPr bwMode="gray">
            <a:xfrm>
              <a:off x="1440" y="3580"/>
              <a:ext cx="3914" cy="12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BFBFF"/>
                </a:solidFill>
              </a:endParaRPr>
            </a:p>
          </p:txBody>
        </p:sp>
        <p:sp>
          <p:nvSpPr>
            <p:cNvPr id="26" name="Rectangle 24"/>
            <p:cNvSpPr>
              <a:spLocks noChangeArrowheads="1"/>
            </p:cNvSpPr>
            <p:nvPr/>
          </p:nvSpPr>
          <p:spPr bwMode="gray">
            <a:xfrm rot="3419336">
              <a:off x="1261" y="321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990099"/>
                </a:gs>
                <a:gs pos="100000">
                  <a:srgbClr val="990099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90099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>
                <a:solidFill>
                  <a:srgbClr val="FBFBFF"/>
                </a:solidFill>
              </a:endParaRPr>
            </a:p>
          </p:txBody>
        </p:sp>
        <p:sp>
          <p:nvSpPr>
            <p:cNvPr id="27" name="Text Box 25"/>
            <p:cNvSpPr txBox="1">
              <a:spLocks noChangeArrowheads="1"/>
            </p:cNvSpPr>
            <p:nvPr/>
          </p:nvSpPr>
          <p:spPr bwMode="gray">
            <a:xfrm>
              <a:off x="2256" y="3272"/>
              <a:ext cx="245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ru-RU" sz="2400" dirty="0">
                  <a:solidFill>
                    <a:srgbClr val="FBFBFF"/>
                  </a:solidFill>
                </a:rPr>
                <a:t>Развёртывание приложения</a:t>
              </a:r>
              <a:endParaRPr lang="en-US" sz="2400" dirty="0">
                <a:solidFill>
                  <a:srgbClr val="FBFBFF"/>
                </a:solidFill>
              </a:endParaRPr>
            </a:p>
          </p:txBody>
        </p:sp>
        <p:sp>
          <p:nvSpPr>
            <p:cNvPr id="28" name="Text Box 26"/>
            <p:cNvSpPr txBox="1">
              <a:spLocks noChangeArrowheads="1"/>
            </p:cNvSpPr>
            <p:nvPr/>
          </p:nvSpPr>
          <p:spPr bwMode="gray">
            <a:xfrm>
              <a:off x="1296" y="3244"/>
              <a:ext cx="2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rgbClr val="FBFBFF"/>
                  </a:solidFill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46310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Объект 15">
            <a:extLst>
              <a:ext uri="{FF2B5EF4-FFF2-40B4-BE49-F238E27FC236}">
                <a16:creationId xmlns:a16="http://schemas.microsoft.com/office/drawing/2014/main" id="{64BEF8B4-E6F3-4EE0-8803-BE53D448A63A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942" y="719880"/>
            <a:ext cx="6956425" cy="5951537"/>
          </a:xfrm>
        </p:spPr>
      </p:pic>
      <p:sp>
        <p:nvSpPr>
          <p:cNvPr id="18" name="Title 1">
            <a:extLst>
              <a:ext uri="{FF2B5EF4-FFF2-40B4-BE49-F238E27FC236}">
                <a16:creationId xmlns:a16="http://schemas.microsoft.com/office/drawing/2014/main" id="{B2D6BAA7-1E9D-4AE8-BB8B-F609A329F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942" y="119641"/>
            <a:ext cx="7886700" cy="469559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rgbClr val="FBFBFF"/>
                </a:solidFill>
                <a:latin typeface="+mn-lt"/>
              </a:rPr>
              <a:t>Архитектура сервиса</a:t>
            </a:r>
            <a:endParaRPr lang="en-US" dirty="0">
              <a:solidFill>
                <a:srgbClr val="FBFBFF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2555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AF55ED41-59D2-4119-BED7-2DD29C8E4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17092"/>
            <a:ext cx="7886700" cy="555476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rgbClr val="FBFBFF"/>
                </a:solidFill>
                <a:latin typeface="+mn-lt"/>
              </a:rPr>
              <a:t>Разработка макета</a:t>
            </a:r>
            <a:endParaRPr lang="en-US" dirty="0">
              <a:solidFill>
                <a:srgbClr val="FBFBFF"/>
              </a:solidFill>
              <a:latin typeface="+mn-lt"/>
            </a:endParaRPr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B4163189-DA21-4CB7-A798-DB45B8CDFE3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9104" y="572568"/>
            <a:ext cx="4263416" cy="6235893"/>
          </a:xfrm>
        </p:spPr>
      </p:pic>
      <p:pic>
        <p:nvPicPr>
          <p:cNvPr id="13" name="Объект 12">
            <a:extLst>
              <a:ext uri="{FF2B5EF4-FFF2-40B4-BE49-F238E27FC236}">
                <a16:creationId xmlns:a16="http://schemas.microsoft.com/office/drawing/2014/main" id="{269C5472-ACF3-43EB-9215-C37B3DEDC6B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268" y="572568"/>
            <a:ext cx="3828516" cy="6235893"/>
          </a:xfrm>
        </p:spPr>
      </p:pic>
    </p:spTree>
    <p:extLst>
      <p:ext uri="{BB962C8B-B14F-4D97-AF65-F5344CB8AC3E}">
        <p14:creationId xmlns:p14="http://schemas.microsoft.com/office/powerpoint/2010/main" val="4149232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>
            <a:extLst>
              <a:ext uri="{FF2B5EF4-FFF2-40B4-BE49-F238E27FC236}">
                <a16:creationId xmlns:a16="http://schemas.microsoft.com/office/drawing/2014/main" id="{9A297138-763F-4E7A-AB00-9D5C7E7EA4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93733" y="835723"/>
            <a:ext cx="8642234" cy="2385649"/>
          </a:xfrm>
        </p:spPr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ru-RU" sz="2200" dirty="0">
                <a:solidFill>
                  <a:schemeClr val="bg1"/>
                </a:solidFill>
              </a:rPr>
              <a:t>	С помощью алгоритмов питона, регулярных выражений, специальных библиотек (для считывания </a:t>
            </a:r>
            <a:r>
              <a:rPr lang="en-US" sz="2200" dirty="0">
                <a:solidFill>
                  <a:schemeClr val="bg1"/>
                </a:solidFill>
              </a:rPr>
              <a:t>.rtf </a:t>
            </a:r>
            <a:r>
              <a:rPr lang="ru-RU" sz="2200" dirty="0">
                <a:solidFill>
                  <a:schemeClr val="bg1"/>
                </a:solidFill>
              </a:rPr>
              <a:t>и его обработки) исходные данные были преобразованы в файл формата </a:t>
            </a:r>
            <a:r>
              <a:rPr lang="en-US" sz="2200" dirty="0">
                <a:solidFill>
                  <a:schemeClr val="bg1"/>
                </a:solidFill>
              </a:rPr>
              <a:t>.json. </a:t>
            </a:r>
            <a:r>
              <a:rPr lang="ru-RU" sz="2200" dirty="0">
                <a:solidFill>
                  <a:schemeClr val="bg1"/>
                </a:solidFill>
              </a:rPr>
              <a:t>	Данный файл отражает структуру текста, передав его на сервер приложения мы получим объекты описывающие нашу документацию. Для того, чтобы отобразить корректно данные в разработанном макете.</a:t>
            </a:r>
          </a:p>
          <a:p>
            <a:pPr marL="0" indent="0" algn="just">
              <a:buNone/>
            </a:pPr>
            <a:r>
              <a:rPr lang="ru-RU" sz="2400" dirty="0">
                <a:solidFill>
                  <a:schemeClr val="bg1"/>
                </a:solidFill>
              </a:rPr>
              <a:t>	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9C000F4-D93B-47DB-8831-D27B2D564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117172"/>
            <a:ext cx="7886700" cy="555476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rgbClr val="FBFBFF"/>
                </a:solidFill>
              </a:rPr>
              <a:t>Создание проекта для платформы </a:t>
            </a:r>
            <a:endParaRPr lang="en-US" dirty="0">
              <a:solidFill>
                <a:srgbClr val="FBFBFF"/>
              </a:solidFill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4CBA4DB-AFCB-45F4-AB0A-BA20AA067B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98" y="2564853"/>
            <a:ext cx="9078003" cy="4192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014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B8223981-7525-4796-9560-CC0A07427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49942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rgbClr val="FBFBFF"/>
                </a:solidFill>
              </a:rPr>
              <a:t>Развёртывание приложения</a:t>
            </a:r>
            <a:endParaRPr lang="en-US" dirty="0">
              <a:solidFill>
                <a:srgbClr val="FBFBFF"/>
              </a:solidFill>
            </a:endParaRPr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B6264711-8954-4BCC-84BB-BCCD58DF0F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Ссылки: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https://github.com/MirrorReflectionTeam?tab=repositories</a:t>
            </a:r>
            <a:r>
              <a:rPr lang="ru-RU" dirty="0">
                <a:solidFill>
                  <a:schemeClr val="bg1"/>
                </a:solidFill>
              </a:rPr>
              <a:t> – </a:t>
            </a:r>
            <a:r>
              <a:rPr lang="en-US" dirty="0">
                <a:solidFill>
                  <a:schemeClr val="bg1"/>
                </a:solidFill>
              </a:rPr>
              <a:t>GitHub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http://mirror-reflection.ru/</a:t>
            </a:r>
            <a:r>
              <a:rPr lang="ru-RU" dirty="0">
                <a:solidFill>
                  <a:schemeClr val="bg1"/>
                </a:solidFill>
              </a:rPr>
              <a:t> - ссылка проекта</a:t>
            </a:r>
          </a:p>
        </p:txBody>
      </p:sp>
    </p:spTree>
    <p:extLst>
      <p:ext uri="{BB962C8B-B14F-4D97-AF65-F5344CB8AC3E}">
        <p14:creationId xmlns:p14="http://schemas.microsoft.com/office/powerpoint/2010/main" val="5711061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</TotalTime>
  <Words>67</Words>
  <Application>Microsoft Office PowerPoint</Application>
  <PresentationFormat>Экран (4:3)</PresentationFormat>
  <Paragraphs>23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Mirror Reflection</vt:lpstr>
      <vt:lpstr>Этапы решения задачи</vt:lpstr>
      <vt:lpstr>Архитектура сервиса</vt:lpstr>
      <vt:lpstr>Разработка макета</vt:lpstr>
      <vt:lpstr>Создание проекта для платформы </vt:lpstr>
      <vt:lpstr>Развёртывание приложения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User</dc:creator>
  <cp:lastModifiedBy>Artem Rybin</cp:lastModifiedBy>
  <cp:revision>10</cp:revision>
  <dcterms:created xsi:type="dcterms:W3CDTF">2019-08-22T12:35:04Z</dcterms:created>
  <dcterms:modified xsi:type="dcterms:W3CDTF">2020-06-06T16:54:21Z</dcterms:modified>
</cp:coreProperties>
</file>