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24.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8.xml" ContentType="application/vnd.openxmlformats-officedocument.presentationml.slide+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s/slide22.xml" ContentType="application/vnd.openxmlformats-officedocument.presentationml.slide+xml"/>
  <Override PartName="/ppt/slideLayouts/slideLayout6.xml" ContentType="application/vnd.openxmlformats-officedocument.presentationml.slideLayout+xml"/>
  <Override PartName="/docProps/app.xml" ContentType="application/vnd.openxmlformats-officedocument.extended-properties+xml"/>
  <Override PartName="/ppt/slides/slide8.xml" ContentType="application/vnd.openxmlformats-officedocument.presentationml.slide+xml"/>
  <Override PartName="/ppt/slideLayouts/slideLayout5.xml" ContentType="application/vnd.openxmlformats-officedocument.presentationml.slideLayout+xml"/>
  <Override PartName="/ppt/slides/slide21.xml" ContentType="application/vnd.openxmlformats-officedocument.presentationml.slide+xml"/>
  <Override PartName="/docProps/core.xml" ContentType="application/vnd.openxmlformats-package.core-properties+xml"/>
  <Override PartName="/ppt/slides/slide4.xml" ContentType="application/vnd.openxmlformats-officedocument.presentationml.slide+xml"/>
  <Override PartName="/ppt/slides/slide19.xml" ContentType="application/vnd.openxmlformats-officedocument.presentationml.slide+xml"/>
  <Override PartName="/ppt/viewProps.xml" ContentType="application/vnd.openxmlformats-officedocument.presentationml.viewProps+xml"/>
  <Override PartName="/ppt/slides/slide26.xml" ContentType="application/vnd.openxmlformats-officedocument.presentationml.slide+xml"/>
  <Override PartName="/ppt/presProps.xml" ContentType="application/vnd.openxmlformats-officedocument.presentationml.presProps+xml"/>
  <Override PartName="/ppt/slides/slide7.xml" ContentType="application/vnd.openxmlformats-officedocument.presentationml.slide+xml"/>
  <Override PartName="/ppt/slides/slide11.xml" ContentType="application/vnd.openxmlformats-officedocument.presentationml.slide+xml"/>
  <Override PartName="/ppt/slides/slide25.xml" ContentType="application/vnd.openxmlformats-officedocument.presentationml.slide+xml"/>
  <Override PartName="/ppt/slideMasters/slideMaster1.xml" ContentType="application/vnd.openxmlformats-officedocument.presentationml.slideMaster+xml"/>
  <Override PartName="/ppt/slides/slide5.xml" ContentType="application/vnd.openxmlformats-officedocument.presentationml.slide+xml"/>
  <Override PartName="/ppt/tableStyles.xml" ContentType="application/vnd.openxmlformats-officedocument.presentationml.tableStyles+xml"/>
  <Override PartName="/ppt/presentation.xml" ContentType="application/vnd.openxmlformats-officedocument.presentationml.presentation.main+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12192000" cy="6858000"/>
  <p:notesSz cx="6858000" cy="12192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presProps" Target="presProps.xml" /><Relationship Id="rId30" Type="http://schemas.openxmlformats.org/officeDocument/2006/relationships/tableStyles" Target="tableStyles.xml" /><Relationship Id="rId31"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a:xfrm>
            <a:off x="1524000" y="1122363"/>
            <a:ext cx="9144000" cy="2387600"/>
          </a:xfrm>
        </p:spPr>
        <p:txBody>
          <a:bodyPr anchor="b"/>
          <a:lstStyle>
            <a:lvl1pPr algn="ctr">
              <a:defRPr sz="6000"/>
            </a:lvl1pPr>
          </a:lstStyle>
          <a:p>
            <a:pPr>
              <a:defRPr/>
            </a:pPr>
            <a:r>
              <a:rPr lang="en-US"/>
              <a:t>Click to edit Master title style</a:t>
            </a:r>
            <a:endParaRPr lang="en-US"/>
          </a:p>
        </p:txBody>
      </p:sp>
      <p:sp>
        <p:nvSpPr>
          <p:cNvPr id="5" name="Subtitle 2" hidden="0"/>
          <p:cNvSpPr>
            <a:spLocks noGrp="1"/>
          </p:cNvSpPr>
          <p:nvPr isPhoto="0" userDrawn="0">
            <p:ph type="subTitle" idx="1" hasCustomPrompt="0"/>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lang="en-US"/>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7" name="Footer Placeholder 4" hidden="0"/>
          <p:cNvSpPr>
            <a:spLocks noGrp="1"/>
          </p:cNvSpPr>
          <p:nvPr isPhoto="0" userDrawn="0">
            <p:ph type="ftr" sz="quarter" idx="11" hasCustomPrompt="0"/>
          </p:nvPr>
        </p:nvSpPr>
        <p:spPr bwMode="auto"/>
        <p:txBody>
          <a:bodyPr/>
          <a:lstStyle/>
          <a:p>
            <a:pPr>
              <a:defRPr/>
            </a:pPr>
            <a:endParaRPr lang="en-US"/>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Click to edit Master title style</a:t>
            </a:r>
            <a:endParaRPr lang="en-US"/>
          </a:p>
        </p:txBody>
      </p:sp>
      <p:sp>
        <p:nvSpPr>
          <p:cNvPr id="5" name="Vertical Text Placeholder 2" hidden="0"/>
          <p:cNvSpPr>
            <a:spLocks noGrp="1"/>
          </p:cNvSpPr>
          <p:nvPr isPhoto="0" userDrawn="0">
            <p:ph type="body" orient="vert" idx="1" hasCustomPrompt="0"/>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7" name="Footer Placeholder 4" hidden="0"/>
          <p:cNvSpPr>
            <a:spLocks noGrp="1"/>
          </p:cNvSpPr>
          <p:nvPr isPhoto="0" userDrawn="0">
            <p:ph type="ftr" sz="quarter" idx="11" hasCustomPrompt="0"/>
          </p:nvPr>
        </p:nvSpPr>
        <p:spPr bwMode="auto"/>
        <p:txBody>
          <a:bodyPr/>
          <a:lstStyle/>
          <a:p>
            <a:pPr>
              <a:defRPr/>
            </a:pPr>
            <a:endParaRPr lang="en-US"/>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hidden="0"/>
        <p:cNvGrpSpPr/>
        <p:nvPr isPhoto="0" userDrawn="0"/>
      </p:nvGrpSpPr>
      <p:grpSpPr bwMode="auto">
        <a:xfrm>
          <a:off x="0" y="0"/>
          <a:ext cx="0" cy="0"/>
          <a:chOff x="0" y="0"/>
          <a:chExt cx="0" cy="0"/>
        </a:xfrm>
      </p:grpSpPr>
      <p:sp>
        <p:nvSpPr>
          <p:cNvPr id="4" name="Vertical Title 1" hidden="0"/>
          <p:cNvSpPr>
            <a:spLocks noGrp="1"/>
          </p:cNvSpPr>
          <p:nvPr isPhoto="0" userDrawn="0">
            <p:ph type="title" orient="vert" hasCustomPrompt="0"/>
          </p:nvPr>
        </p:nvSpPr>
        <p:spPr bwMode="auto">
          <a:xfrm>
            <a:off x="8724900" y="365125"/>
            <a:ext cx="2628900" cy="5811838"/>
          </a:xfrm>
        </p:spPr>
        <p:txBody>
          <a:bodyPr vert="eaVert"/>
          <a:lstStyle/>
          <a:p>
            <a:pPr>
              <a:defRPr/>
            </a:pPr>
            <a:r>
              <a:rPr lang="en-US"/>
              <a:t>Click to edit Master title style</a:t>
            </a:r>
            <a:endParaRPr lang="en-US"/>
          </a:p>
        </p:txBody>
      </p:sp>
      <p:sp>
        <p:nvSpPr>
          <p:cNvPr id="5" name="Vertical Text Placeholder 2" hidden="0"/>
          <p:cNvSpPr>
            <a:spLocks noGrp="1"/>
          </p:cNvSpPr>
          <p:nvPr isPhoto="0" userDrawn="0">
            <p:ph type="body" orient="vert" idx="1" hasCustomPrompt="0"/>
          </p:nvPr>
        </p:nvSpPr>
        <p:spPr bwMode="auto">
          <a:xfrm>
            <a:off x="838200" y="365125"/>
            <a:ext cx="7734300" cy="581183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7" name="Footer Placeholder 4" hidden="0"/>
          <p:cNvSpPr>
            <a:spLocks noGrp="1"/>
          </p:cNvSpPr>
          <p:nvPr isPhoto="0" userDrawn="0">
            <p:ph type="ftr" sz="quarter" idx="11" hasCustomPrompt="0"/>
          </p:nvPr>
        </p:nvSpPr>
        <p:spPr bwMode="auto"/>
        <p:txBody>
          <a:bodyPr/>
          <a:lstStyle/>
          <a:p>
            <a:pPr>
              <a:defRPr/>
            </a:pPr>
            <a:endParaRPr lang="en-US"/>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Click to edit Master title style</a:t>
            </a:r>
            <a:endParaRPr lang="en-US"/>
          </a:p>
        </p:txBody>
      </p:sp>
      <p:sp>
        <p:nvSpPr>
          <p:cNvPr id="5" name="Content Placeholder 2" hidden="0"/>
          <p:cNvSpPr>
            <a:spLocks noGrp="1"/>
          </p:cNvSpPr>
          <p:nvPr isPhoto="0" userDrawn="0">
            <p:ph idx="1" hasCustomPrompt="0"/>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7" name="Footer Placeholder 4" hidden="0"/>
          <p:cNvSpPr>
            <a:spLocks noGrp="1"/>
          </p:cNvSpPr>
          <p:nvPr isPhoto="0" userDrawn="0">
            <p:ph type="ftr" sz="quarter" idx="11" hasCustomPrompt="0"/>
          </p:nvPr>
        </p:nvSpPr>
        <p:spPr bwMode="auto"/>
        <p:txBody>
          <a:bodyPr/>
          <a:lstStyle/>
          <a:p>
            <a:pPr>
              <a:defRPr/>
            </a:pPr>
            <a:endParaRPr lang="en-US"/>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1850" y="1709738"/>
            <a:ext cx="10515600" cy="2852737"/>
          </a:xfrm>
        </p:spPr>
        <p:txBody>
          <a:bodyPr anchor="b"/>
          <a:lstStyle>
            <a:lvl1pPr>
              <a:defRPr sz="6000"/>
            </a:lvl1pPr>
          </a:lstStyle>
          <a:p>
            <a:pPr>
              <a:defRPr/>
            </a:pPr>
            <a:r>
              <a:rPr lang="en-US"/>
              <a:t>Click to edit Master title style</a:t>
            </a:r>
            <a:endParaRPr lang="en-US"/>
          </a:p>
        </p:txBody>
      </p:sp>
      <p:sp>
        <p:nvSpPr>
          <p:cNvPr id="5" name="Text Placeholder 2" hidden="0"/>
          <p:cNvSpPr>
            <a:spLocks noGrp="1"/>
          </p:cNvSpPr>
          <p:nvPr isPhoto="0" userDrawn="0">
            <p:ph type="body" idx="1" hasCustomPrompt="0"/>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7" name="Footer Placeholder 4" hidden="0"/>
          <p:cNvSpPr>
            <a:spLocks noGrp="1"/>
          </p:cNvSpPr>
          <p:nvPr isPhoto="0" userDrawn="0">
            <p:ph type="ftr" sz="quarter" idx="11" hasCustomPrompt="0"/>
          </p:nvPr>
        </p:nvSpPr>
        <p:spPr bwMode="auto"/>
        <p:txBody>
          <a:bodyPr/>
          <a:lstStyle/>
          <a:p>
            <a:pPr>
              <a:defRPr/>
            </a:pPr>
            <a:endParaRPr lang="en-US"/>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Click to edit Master title style</a:t>
            </a:r>
            <a:endParaRPr lang="en-US"/>
          </a:p>
        </p:txBody>
      </p:sp>
      <p:sp>
        <p:nvSpPr>
          <p:cNvPr id="5" name="Content Placeholder 2" hidden="0"/>
          <p:cNvSpPr>
            <a:spLocks noGrp="1"/>
          </p:cNvSpPr>
          <p:nvPr isPhoto="0" userDrawn="0">
            <p:ph sz="half" idx="1" hasCustomPrompt="0"/>
          </p:nvPr>
        </p:nvSpPr>
        <p:spPr bwMode="auto">
          <a:xfrm>
            <a:off x="838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Content Placeholder 3" hidden="0"/>
          <p:cNvSpPr>
            <a:spLocks noGrp="1"/>
          </p:cNvSpPr>
          <p:nvPr isPhoto="0" userDrawn="0">
            <p:ph sz="half" idx="2" hasCustomPrompt="0"/>
          </p:nvPr>
        </p:nvSpPr>
        <p:spPr bwMode="auto">
          <a:xfrm>
            <a:off x="6172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8" name="Footer Placeholder 5" hidden="0"/>
          <p:cNvSpPr>
            <a:spLocks noGrp="1"/>
          </p:cNvSpPr>
          <p:nvPr isPhoto="0" userDrawn="0">
            <p:ph type="ftr" sz="quarter" idx="11" hasCustomPrompt="0"/>
          </p:nvPr>
        </p:nvSpPr>
        <p:spPr bwMode="auto"/>
        <p:txBody>
          <a:bodyPr/>
          <a:lstStyle/>
          <a:p>
            <a:pPr>
              <a:defRPr/>
            </a:pPr>
            <a:endParaRPr lang="en-US"/>
          </a:p>
        </p:txBody>
      </p:sp>
      <p:sp>
        <p:nvSpPr>
          <p:cNvPr id="9"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9788" y="365125"/>
            <a:ext cx="10515600" cy="1325563"/>
          </a:xfrm>
        </p:spPr>
        <p:txBody>
          <a:bodyPr/>
          <a:lstStyle/>
          <a:p>
            <a:pPr>
              <a:defRPr/>
            </a:pPr>
            <a:r>
              <a:rPr lang="en-US"/>
              <a:t>Click to edit Master title style</a:t>
            </a:r>
            <a:endParaRPr lang="en-US"/>
          </a:p>
        </p:txBody>
      </p:sp>
      <p:sp>
        <p:nvSpPr>
          <p:cNvPr id="5" name="Text Placeholder 2" hidden="0"/>
          <p:cNvSpPr>
            <a:spLocks noGrp="1"/>
          </p:cNvSpPr>
          <p:nvPr isPhoto="0" userDrawn="0">
            <p:ph type="body" idx="1" hasCustomPrompt="0"/>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3" hidden="0"/>
          <p:cNvSpPr>
            <a:spLocks noGrp="1"/>
          </p:cNvSpPr>
          <p:nvPr isPhoto="0" userDrawn="0">
            <p:ph sz="half" idx="2" hasCustomPrompt="0"/>
          </p:nvPr>
        </p:nvSpPr>
        <p:spPr bwMode="auto">
          <a:xfrm>
            <a:off x="839788" y="2505074"/>
            <a:ext cx="5157787"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 name="Text Placeholder 4" hidden="0"/>
          <p:cNvSpPr>
            <a:spLocks noGrp="1"/>
          </p:cNvSpPr>
          <p:nvPr isPhoto="0" userDrawn="0">
            <p:ph type="body" sz="quarter" idx="3" hasCustomPrompt="0"/>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8" name="Content Placeholder 5" hidden="0"/>
          <p:cNvSpPr>
            <a:spLocks noGrp="1"/>
          </p:cNvSpPr>
          <p:nvPr isPhoto="0" userDrawn="0">
            <p:ph sz="quarter" idx="4" hasCustomPrompt="0"/>
          </p:nvPr>
        </p:nvSpPr>
        <p:spPr bwMode="auto">
          <a:xfrm>
            <a:off x="6172200" y="2505074"/>
            <a:ext cx="5183188"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9" name="Date Placeholder 6"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10" name="Footer Placeholder 7" hidden="0"/>
          <p:cNvSpPr>
            <a:spLocks noGrp="1"/>
          </p:cNvSpPr>
          <p:nvPr isPhoto="0" userDrawn="0">
            <p:ph type="ftr" sz="quarter" idx="11" hasCustomPrompt="0"/>
          </p:nvPr>
        </p:nvSpPr>
        <p:spPr bwMode="auto"/>
        <p:txBody>
          <a:bodyPr/>
          <a:lstStyle/>
          <a:p>
            <a:pPr>
              <a:defRPr/>
            </a:pPr>
            <a:endParaRPr lang="en-US"/>
          </a:p>
        </p:txBody>
      </p:sp>
      <p:sp>
        <p:nvSpPr>
          <p:cNvPr id="11" name="Slide Number Placeholder 8"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Click to edit Master title style</a:t>
            </a:r>
            <a:endParaRPr lang="en-US"/>
          </a:p>
        </p:txBody>
      </p:sp>
      <p:sp>
        <p:nvSpPr>
          <p:cNvPr id="5" name="Date Placeholder 2"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6" name="Footer Placeholder 3" hidden="0"/>
          <p:cNvSpPr>
            <a:spLocks noGrp="1"/>
          </p:cNvSpPr>
          <p:nvPr isPhoto="0" userDrawn="0">
            <p:ph type="ftr" sz="quarter" idx="11" hasCustomPrompt="0"/>
          </p:nvPr>
        </p:nvSpPr>
        <p:spPr bwMode="auto"/>
        <p:txBody>
          <a:bodyPr/>
          <a:lstStyle/>
          <a:p>
            <a:pPr>
              <a:defRPr/>
            </a:pPr>
            <a:endParaRPr lang="en-US"/>
          </a:p>
        </p:txBody>
      </p:sp>
      <p:sp>
        <p:nvSpPr>
          <p:cNvPr id="7" name="Slide Number Placeholder 4"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hidden="0"/>
        <p:cNvGrpSpPr/>
        <p:nvPr isPhoto="0" userDrawn="0"/>
      </p:nvGrpSpPr>
      <p:grpSpPr bwMode="auto">
        <a:xfrm>
          <a:off x="0" y="0"/>
          <a:ext cx="0" cy="0"/>
          <a:chOff x="0" y="0"/>
          <a:chExt cx="0" cy="0"/>
        </a:xfrm>
      </p:grpSpPr>
      <p:sp>
        <p:nvSpPr>
          <p:cNvPr id="4" name="Date Placeholder 1"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5" name="Footer Placeholder 2"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3"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5" name="Content Placeholder 2" hidden="0"/>
          <p:cNvSpPr>
            <a:spLocks noGrp="1"/>
          </p:cNvSpPr>
          <p:nvPr isPhoto="0" userDrawn="0">
            <p:ph idx="1" hasCustomPrompt="0"/>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Text Placeholder 3" hidden="0"/>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7"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8" name="Footer Placeholder 5" hidden="0"/>
          <p:cNvSpPr>
            <a:spLocks noGrp="1"/>
          </p:cNvSpPr>
          <p:nvPr isPhoto="0" userDrawn="0">
            <p:ph type="ftr" sz="quarter" idx="11" hasCustomPrompt="0"/>
          </p:nvPr>
        </p:nvSpPr>
        <p:spPr bwMode="auto"/>
        <p:txBody>
          <a:bodyPr/>
          <a:lstStyle/>
          <a:p>
            <a:pPr>
              <a:defRPr/>
            </a:pPr>
            <a:endParaRPr lang="en-US"/>
          </a:p>
        </p:txBody>
      </p:sp>
      <p:sp>
        <p:nvSpPr>
          <p:cNvPr id="9"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5" name="Picture Placeholder 2" hidden="0"/>
          <p:cNvSpPr>
            <a:spLocks noChangeAspect="1" noGrp="1"/>
          </p:cNvSpPr>
          <p:nvPr isPhoto="0" userDrawn="0">
            <p:ph type="pic" idx="1" hasCustomPrompt="0"/>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lang="en-US"/>
          </a:p>
        </p:txBody>
      </p:sp>
      <p:sp>
        <p:nvSpPr>
          <p:cNvPr id="6" name="Text Placeholder 3" hidden="0"/>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7"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8" name="Footer Placeholder 5" hidden="0"/>
          <p:cNvSpPr>
            <a:spLocks noGrp="1"/>
          </p:cNvSpPr>
          <p:nvPr isPhoto="0" userDrawn="0">
            <p:ph type="ftr" sz="quarter" idx="11" hasCustomPrompt="0"/>
          </p:nvPr>
        </p:nvSpPr>
        <p:spPr bwMode="auto"/>
        <p:txBody>
          <a:bodyPr/>
          <a:lstStyle/>
          <a:p>
            <a:pPr>
              <a:defRPr/>
            </a:pPr>
            <a:endParaRPr lang="en-US"/>
          </a:p>
        </p:txBody>
      </p:sp>
      <p:sp>
        <p:nvSpPr>
          <p:cNvPr id="9"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hidden="0"/>
        <p:cNvGrpSpPr/>
        <p:nvPr isPhoto="0" userDrawn="0"/>
      </p:nvGrpSpPr>
      <p:grpSpPr bwMode="auto">
        <a:xfrm>
          <a:off x="0" y="0"/>
          <a:ext cx="0" cy="0"/>
          <a:chOff x="0" y="0"/>
          <a:chExt cx="0" cy="0"/>
        </a:xfrm>
      </p:grpSpPr>
      <p:sp>
        <p:nvSpPr>
          <p:cNvPr id="4" name="Title Placeholder 1" hidden="0"/>
          <p:cNvSpPr>
            <a:spLocks noGrp="1"/>
          </p:cNvSpPr>
          <p:nvPr isPhoto="0" userDrawn="0">
            <p:ph type="title" hasCustomPrompt="0"/>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en-US"/>
              <a:t>Click to edit Master title style</a:t>
            </a:r>
            <a:endParaRPr lang="en-US"/>
          </a:p>
        </p:txBody>
      </p:sp>
      <p:sp>
        <p:nvSpPr>
          <p:cNvPr id="5" name="Text Placeholder 2" hidden="0"/>
          <p:cNvSpPr>
            <a:spLocks noGrp="1"/>
          </p:cNvSpPr>
          <p:nvPr isPhoto="0" userDrawn="0">
            <p:ph type="body" idx="1" hasCustomPrompt="0"/>
          </p:nvPr>
        </p:nvSpPr>
        <p:spPr bwMode="auto">
          <a:xfrm>
            <a:off x="838200" y="1825625"/>
            <a:ext cx="10515600" cy="435133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Date Placeholder 3" hidden="0"/>
          <p:cNvSpPr>
            <a:spLocks noGrp="1"/>
          </p:cNvSpPr>
          <p:nvPr isPhoto="0" userDrawn="0">
            <p:ph type="dt" sz="half" idx="2" hasCustomPrompt="0"/>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en-US"/>
              <a:t/>
            </a:fld>
            <a:endParaRPr lang="en-US"/>
          </a:p>
        </p:txBody>
      </p:sp>
      <p:sp>
        <p:nvSpPr>
          <p:cNvPr id="7" name="Footer Placeholder 4" hidden="0"/>
          <p:cNvSpPr>
            <a:spLocks noGrp="1"/>
          </p:cNvSpPr>
          <p:nvPr isPhoto="0" userDrawn="0">
            <p:ph type="ftr" sz="quarter" idx="3" hasCustomPrompt="0"/>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8" name="Slide Number Placeholder 5" hidden="0"/>
          <p:cNvSpPr>
            <a:spLocks noGrp="1"/>
          </p:cNvSpPr>
          <p:nvPr isPhoto="0" userDrawn="0">
            <p:ph type="sldNum" sz="quarter" idx="4" hasCustomPrompt="0"/>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en-US"/>
              <a:t/>
            </a:fld>
            <a:endParaRPr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Stratariusis/DaggerTestApp" TargetMode="External"/><Relationship Id="rId3" Type="http://schemas.openxmlformats.org/officeDocument/2006/relationships/hyperlink" Target="https://developer.android.com/codelabs/android-dagger#0"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a:xfrm flipH="0" flipV="0">
            <a:off x="740752" y="2709538"/>
            <a:ext cx="10773422" cy="1183688"/>
          </a:xfrm>
        </p:spPr>
        <p:txBody>
          <a:bodyPr vertOverflow="overflow" horzOverflow="clip" vert="horz" wrap="square" lIns="91440" tIns="45720" rIns="91440" bIns="45720" numCol="1" spcCol="0" rtlCol="0" fromWordArt="0" anchor="b" anchorCtr="0" forceAA="0" upright="0" compatLnSpc="0">
            <a:noAutofit/>
          </a:bodyPr>
          <a:lstStyle/>
          <a:p>
            <a:pPr>
              <a:defRPr/>
            </a:pPr>
            <a:endParaRPr sz="4800"/>
          </a:p>
          <a:p>
            <a:pPr>
              <a:defRPr/>
            </a:pPr>
            <a:r>
              <a:rPr sz="4800" b="1" i="0" u="none">
                <a:solidFill>
                  <a:schemeClr val="tx1"/>
                </a:solidFill>
                <a:latin typeface="Arial"/>
                <a:ea typeface="Arial"/>
                <a:cs typeface="Arial"/>
              </a:rPr>
              <a:t>Using Dagger in the Android app</a:t>
            </a:r>
            <a:endParaRPr sz="4800" b="1" i="0" u="none">
              <a:solidFill>
                <a:schemeClr val="tx1"/>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sz="4400">
                <a:solidFill>
                  <a:schemeClr val="tx1"/>
                </a:solidFill>
                <a:latin typeface="Arial"/>
                <a:ea typeface="Arial"/>
                <a:cs typeface="Arial"/>
              </a:rPr>
              <a:t>6.1# </a:t>
            </a:r>
            <a:r>
              <a:rPr sz="4400" b="0" i="0" u="none">
                <a:solidFill>
                  <a:schemeClr val="accent2"/>
                </a:solidFill>
                <a:latin typeface="Arial"/>
                <a:ea typeface="Arial"/>
                <a:cs typeface="Arial"/>
              </a:rPr>
              <a:t>@BindsInstance</a:t>
            </a:r>
            <a:r>
              <a:rPr sz="4400" b="0" i="0" u="none">
                <a:solidFill>
                  <a:schemeClr val="tx1"/>
                </a:solidFill>
                <a:latin typeface="Arial"/>
                <a:ea typeface="Arial"/>
                <a:cs typeface="Arial"/>
              </a:rPr>
              <a:t> </a:t>
            </a:r>
            <a:r>
              <a:rPr sz="4400" b="0" i="0" u="none">
                <a:solidFill>
                  <a:schemeClr val="tx1"/>
                </a:solidFill>
                <a:latin typeface="Arial"/>
                <a:ea typeface="Arial"/>
                <a:cs typeface="Arial"/>
              </a:rPr>
              <a:t>annotation</a:t>
            </a:r>
            <a:endParaRPr sz="4400">
              <a:solidFill>
                <a:schemeClr val="tx1"/>
              </a:solidFill>
              <a:latin typeface="Arial"/>
              <a:ea typeface="Arial"/>
              <a:cs typeface="Arial"/>
            </a:endParaRPr>
          </a:p>
        </p:txBody>
      </p:sp>
      <p:sp>
        <p:nvSpPr>
          <p:cNvPr id="5" name="Content Placeholder 2" hidden="0"/>
          <p:cNvSpPr>
            <a:spLocks noGrp="1"/>
          </p:cNvSpPr>
          <p:nvPr isPhoto="0" userDrawn="0">
            <p:ph idx="1" hasCustomPrompt="0"/>
          </p:nvPr>
        </p:nvSpPr>
        <p:spPr bwMode="auto">
          <a:xfrm flipH="0" flipV="0">
            <a:off x="838198" y="1825624"/>
            <a:ext cx="10515600" cy="1124350"/>
          </a:xfrm>
        </p:spPr>
        <p:txBody>
          <a:bodyPr/>
          <a:lstStyle/>
          <a:p>
            <a:pPr marL="0" indent="0">
              <a:buFont typeface="Arial"/>
              <a:buNone/>
              <a:defRPr/>
            </a:pPr>
            <a:r>
              <a:rPr sz="1600" b="0" i="0" u="none">
                <a:solidFill>
                  <a:schemeClr val="tx1"/>
                </a:solidFill>
                <a:latin typeface="Arial"/>
                <a:ea typeface="Arial"/>
                <a:cs typeface="Arial"/>
              </a:rPr>
              <a:t>How can we tell Dagger how to provide</a:t>
            </a:r>
            <a:r>
              <a:rPr sz="1600" b="0" i="0" u="none">
                <a:solidFill>
                  <a:schemeClr val="tx1"/>
                </a:solidFill>
                <a:latin typeface="Arial"/>
                <a:ea typeface="Arial"/>
                <a:cs typeface="Arial"/>
              </a:rPr>
              <a:t> </a:t>
            </a:r>
            <a:r>
              <a:rPr sz="1600" b="0" i="1" u="none">
                <a:solidFill>
                  <a:schemeClr val="tx1"/>
                </a:solidFill>
                <a:latin typeface="Arial"/>
                <a:ea typeface="Arial"/>
                <a:cs typeface="Arial"/>
              </a:rPr>
              <a:t>Context</a:t>
            </a:r>
            <a:r>
              <a:rPr sz="1600" b="0" i="0" u="none">
                <a:solidFill>
                  <a:schemeClr val="tx1"/>
                </a:solidFill>
                <a:latin typeface="Arial"/>
                <a:ea typeface="Arial"/>
                <a:cs typeface="Arial"/>
              </a:rPr>
              <a:t>?</a:t>
            </a:r>
            <a:r>
              <a:rPr sz="1600" b="0" i="0" u="none">
                <a:solidFill>
                  <a:schemeClr val="tx1"/>
                </a:solidFill>
                <a:latin typeface="Arial"/>
                <a:ea typeface="Arial"/>
                <a:cs typeface="Arial"/>
              </a:rPr>
              <a:t> </a:t>
            </a:r>
            <a:r>
              <a:rPr sz="1600" b="0" i="1" u="none">
                <a:solidFill>
                  <a:schemeClr val="tx1"/>
                </a:solidFill>
                <a:latin typeface="Arial"/>
                <a:ea typeface="Arial"/>
                <a:cs typeface="Arial"/>
              </a:rPr>
              <a:t>Context</a:t>
            </a:r>
            <a:r>
              <a:rPr sz="1600" b="0" i="0" u="none">
                <a:solidFill>
                  <a:schemeClr val="tx1"/>
                </a:solidFill>
                <a:latin typeface="Arial"/>
                <a:ea typeface="Arial"/>
                <a:cs typeface="Arial"/>
              </a:rPr>
              <a:t> </a:t>
            </a:r>
            <a:r>
              <a:rPr sz="1600" b="0" i="0" u="none">
                <a:solidFill>
                  <a:schemeClr val="tx1"/>
                </a:solidFill>
                <a:latin typeface="Arial"/>
                <a:ea typeface="Arial"/>
                <a:cs typeface="Arial"/>
              </a:rPr>
              <a:t>is provided by the Android system and therefore constructed outside of the graph. Since</a:t>
            </a:r>
            <a:r>
              <a:rPr sz="1600" b="0" i="0" u="none">
                <a:solidFill>
                  <a:schemeClr val="tx1"/>
                </a:solidFill>
                <a:latin typeface="Arial"/>
                <a:ea typeface="Arial"/>
                <a:cs typeface="Arial"/>
              </a:rPr>
              <a:t> </a:t>
            </a:r>
            <a:r>
              <a:rPr sz="1600" b="0" i="1" u="none">
                <a:solidFill>
                  <a:schemeClr val="tx1"/>
                </a:solidFill>
                <a:latin typeface="Arial"/>
                <a:ea typeface="Arial"/>
                <a:cs typeface="Arial"/>
              </a:rPr>
              <a:t>Context</a:t>
            </a:r>
            <a:r>
              <a:rPr sz="1600" b="0" i="0" u="none">
                <a:solidFill>
                  <a:schemeClr val="tx1"/>
                </a:solidFill>
                <a:latin typeface="Arial"/>
                <a:ea typeface="Arial"/>
                <a:cs typeface="Arial"/>
              </a:rPr>
              <a:t> </a:t>
            </a:r>
            <a:r>
              <a:rPr sz="1600" b="0" i="0" u="none">
                <a:solidFill>
                  <a:schemeClr val="tx1"/>
                </a:solidFill>
                <a:latin typeface="Arial"/>
                <a:ea typeface="Arial"/>
                <a:cs typeface="Arial"/>
              </a:rPr>
              <a:t>is already available at the time we’ll be creating an instance of the graph, we can pass it in.</a:t>
            </a:r>
            <a:endParaRPr sz="1600" b="0" i="0" u="none">
              <a:solidFill>
                <a:schemeClr val="tx1"/>
              </a:solidFill>
              <a:latin typeface="Arial"/>
              <a:ea typeface="Arial"/>
              <a:cs typeface="Arial"/>
            </a:endParaRPr>
          </a:p>
          <a:p>
            <a:pPr marL="0" indent="0">
              <a:buFont typeface="Arial"/>
              <a:buNone/>
              <a:defRPr/>
            </a:pPr>
            <a:r>
              <a:rPr sz="1600" b="0" i="0" u="none">
                <a:solidFill>
                  <a:schemeClr val="tx1"/>
                </a:solidFill>
                <a:latin typeface="Arial"/>
                <a:ea typeface="Arial"/>
                <a:cs typeface="Arial"/>
              </a:rPr>
              <a:t>The way to pass it in is with a Component Factory and using the</a:t>
            </a:r>
            <a:r>
              <a:rPr sz="1600" b="0" i="0" u="none">
                <a:solidFill>
                  <a:schemeClr val="tx1"/>
                </a:solidFill>
                <a:latin typeface="Arial"/>
                <a:ea typeface="Arial"/>
                <a:cs typeface="Arial"/>
              </a:rPr>
              <a:t> </a:t>
            </a:r>
            <a:r>
              <a:rPr sz="1600" b="0" i="0" u="none">
                <a:solidFill>
                  <a:schemeClr val="accent2"/>
                </a:solidFill>
                <a:latin typeface="Arial"/>
                <a:ea typeface="Arial"/>
                <a:cs typeface="Arial"/>
              </a:rPr>
              <a:t>@BindsInstance</a:t>
            </a:r>
            <a:r>
              <a:rPr sz="1600" b="0" i="0" u="none">
                <a:solidFill>
                  <a:schemeClr val="tx1"/>
                </a:solidFill>
                <a:latin typeface="Arial"/>
                <a:ea typeface="Arial"/>
                <a:cs typeface="Arial"/>
              </a:rPr>
              <a:t> </a:t>
            </a:r>
            <a:r>
              <a:rPr sz="1600" b="0" i="0" u="none">
                <a:solidFill>
                  <a:schemeClr val="tx1"/>
                </a:solidFill>
                <a:latin typeface="Arial"/>
                <a:ea typeface="Arial"/>
                <a:cs typeface="Arial"/>
              </a:rPr>
              <a:t>annotation.</a:t>
            </a:r>
            <a:endParaRPr sz="1600" b="0" i="0" u="none">
              <a:solidFill>
                <a:schemeClr val="tx1"/>
              </a:solidFill>
              <a:latin typeface="Arial"/>
              <a:ea typeface="Arial"/>
              <a:cs typeface="Arial"/>
            </a:endParaRPr>
          </a:p>
        </p:txBody>
      </p:sp>
      <p:sp>
        <p:nvSpPr>
          <p:cNvPr id="6" name="" hidden="0"/>
          <p:cNvSpPr/>
          <p:nvPr isPhoto="0" userDrawn="0"/>
        </p:nvSpPr>
        <p:spPr bwMode="auto">
          <a:xfrm flipH="0" flipV="0">
            <a:off x="934951" y="3060946"/>
            <a:ext cx="10311367" cy="3261395"/>
          </a:xfrm>
          <a:prstGeom prst="rect">
            <a:avLst/>
          </a:prstGeom>
          <a:solidFill>
            <a:schemeClr val="tx1"/>
          </a:solidFill>
        </p:spPr>
        <p:txBody>
          <a:bodyPr vertOverflow="overflow" horzOverflow="clip" vert="horz" wrap="square" lIns="91440" tIns="45720" rIns="91440" bIns="45720" numCol="1" spcCol="0" rtlCol="0" fromWordArt="0" anchor="t" anchorCtr="0" forceAA="0" upright="0" compatLnSpc="0">
            <a:spAutoFit/>
          </a:bodyPr>
          <a:p>
            <a:pPr>
              <a:defRPr/>
            </a:pPr>
            <a:r>
              <a:rPr sz="1600" b="0" i="0" u="none">
                <a:solidFill>
                  <a:srgbClr val="BBB529"/>
                </a:solidFill>
                <a:latin typeface="Arial"/>
                <a:ea typeface="Arial"/>
                <a:cs typeface="Arial"/>
              </a:rPr>
              <a:t>@Singleton</a:t>
            </a:r>
            <a:br>
              <a:rPr sz="1600" b="0" i="0" u="none">
                <a:solidFill>
                  <a:srgbClr val="BBB529"/>
                </a:solidFill>
                <a:latin typeface="Arial"/>
                <a:ea typeface="Arial"/>
                <a:cs typeface="Arial"/>
              </a:rPr>
            </a:br>
            <a:r>
              <a:rPr sz="1600" b="0" i="0" u="none">
                <a:solidFill>
                  <a:srgbClr val="BBB529"/>
                </a:solidFill>
                <a:latin typeface="Arial"/>
                <a:ea typeface="Arial"/>
                <a:cs typeface="Arial"/>
              </a:rPr>
              <a:t>@Component</a:t>
            </a:r>
            <a:r>
              <a:rPr sz="1600" b="0" i="0" u="none">
                <a:solidFill>
                  <a:srgbClr val="A9B7C6"/>
                </a:solidFill>
                <a:latin typeface="Arial"/>
                <a:ea typeface="Arial"/>
                <a:cs typeface="Arial"/>
              </a:rPr>
              <a:t>(modules = [UserStorageModule::</a:t>
            </a:r>
            <a:r>
              <a:rPr sz="1600" b="0" i="0" u="none">
                <a:solidFill>
                  <a:srgbClr val="CC7832"/>
                </a:solidFill>
                <a:latin typeface="Arial"/>
                <a:ea typeface="Arial"/>
                <a:cs typeface="Arial"/>
              </a:rPr>
              <a:t>class, ...</a:t>
            </a:r>
            <a:r>
              <a:rPr sz="1600" b="0" i="0" u="none">
                <a:solidFill>
                  <a:srgbClr val="A9B7C6"/>
                </a:solidFill>
                <a:latin typeface="Arial"/>
                <a:ea typeface="Arial"/>
                <a:cs typeface="Arial"/>
              </a:rPr>
              <a:t>])</a:t>
            </a:r>
            <a:br>
              <a:rPr sz="1600" b="0" i="0" u="none">
                <a:solidFill>
                  <a:srgbClr val="A9B7C6"/>
                </a:solidFill>
                <a:latin typeface="Arial"/>
                <a:ea typeface="Arial"/>
                <a:cs typeface="Arial"/>
              </a:rPr>
            </a:br>
            <a:r>
              <a:rPr sz="1600" b="0" i="0" u="none">
                <a:solidFill>
                  <a:srgbClr val="CC7832"/>
                </a:solidFill>
                <a:latin typeface="Arial"/>
                <a:ea typeface="Arial"/>
                <a:cs typeface="Arial"/>
              </a:rPr>
              <a:t>interface </a:t>
            </a:r>
            <a:r>
              <a:rPr sz="1600" b="0" i="0" u="none">
                <a:solidFill>
                  <a:srgbClr val="A9B7C6"/>
                </a:solidFill>
                <a:latin typeface="Arial"/>
                <a:ea typeface="Arial"/>
                <a:cs typeface="Arial"/>
              </a:rPr>
              <a:t>AppComponent {</a:t>
            </a:r>
            <a:br>
              <a:rPr sz="1600" b="0" i="0" u="none">
                <a:solidFill>
                  <a:srgbClr val="A9B7C6"/>
                </a:solidFill>
                <a:latin typeface="Arial"/>
                <a:ea typeface="Arial"/>
                <a:cs typeface="Arial"/>
              </a:rPr>
            </a:br>
            <a:br>
              <a:rPr sz="1600" b="0" i="0" u="none">
                <a:solidFill>
                  <a:srgbClr val="A9B7C6"/>
                </a:solidFill>
                <a:latin typeface="Arial"/>
                <a:ea typeface="Arial"/>
                <a:cs typeface="Arial"/>
              </a:rPr>
            </a:br>
            <a:r>
              <a:rPr sz="1600" b="0" i="0" u="none">
                <a:solidFill>
                  <a:srgbClr val="A9B7C6"/>
                </a:solidFill>
                <a:latin typeface="Arial"/>
                <a:ea typeface="Arial"/>
                <a:cs typeface="Arial"/>
              </a:rPr>
              <a:t>    </a:t>
            </a:r>
            <a:r>
              <a:rPr sz="1600" b="0" i="0" u="none">
                <a:solidFill>
                  <a:srgbClr val="BBB529"/>
                </a:solidFill>
                <a:latin typeface="Arial"/>
                <a:ea typeface="Arial"/>
                <a:cs typeface="Arial"/>
              </a:rPr>
              <a:t>@Component</a:t>
            </a:r>
            <a:r>
              <a:rPr sz="1600" b="0" i="0" u="none">
                <a:solidFill>
                  <a:srgbClr val="A9B7C6"/>
                </a:solidFill>
                <a:latin typeface="Arial"/>
                <a:ea typeface="Arial"/>
                <a:cs typeface="Arial"/>
              </a:rPr>
              <a:t>.Factory</a:t>
            </a:r>
            <a:br>
              <a:rPr sz="1600" b="0" i="0" u="none">
                <a:solidFill>
                  <a:srgbClr val="A9B7C6"/>
                </a:solidFill>
                <a:latin typeface="Arial"/>
                <a:ea typeface="Arial"/>
                <a:cs typeface="Arial"/>
              </a:rPr>
            </a:br>
            <a:r>
              <a:rPr sz="1600" b="0" i="0" u="none">
                <a:solidFill>
                  <a:srgbClr val="A9B7C6"/>
                </a:solidFill>
                <a:latin typeface="Arial"/>
                <a:ea typeface="Arial"/>
                <a:cs typeface="Arial"/>
              </a:rPr>
              <a:t>    </a:t>
            </a:r>
            <a:r>
              <a:rPr sz="1600" b="0" i="0" u="none">
                <a:solidFill>
                  <a:srgbClr val="CC7832"/>
                </a:solidFill>
                <a:latin typeface="Arial"/>
                <a:ea typeface="Arial"/>
                <a:cs typeface="Arial"/>
              </a:rPr>
              <a:t>interface </a:t>
            </a:r>
            <a:r>
              <a:rPr sz="1600" b="0" i="0" u="none">
                <a:solidFill>
                  <a:srgbClr val="A9B7C6"/>
                </a:solidFill>
                <a:latin typeface="Arial"/>
                <a:ea typeface="Arial"/>
                <a:cs typeface="Arial"/>
              </a:rPr>
              <a:t>Factory {</a:t>
            </a:r>
            <a:br>
              <a:rPr sz="1600" b="0" i="0" u="none">
                <a:solidFill>
                  <a:srgbClr val="A9B7C6"/>
                </a:solidFill>
                <a:latin typeface="Arial"/>
                <a:ea typeface="Arial"/>
                <a:cs typeface="Arial"/>
              </a:rPr>
            </a:br>
            <a:r>
              <a:rPr sz="1600" b="0" i="0" u="none">
                <a:solidFill>
                  <a:srgbClr val="A9B7C6"/>
                </a:solidFill>
                <a:latin typeface="Arial"/>
                <a:ea typeface="Arial"/>
                <a:cs typeface="Arial"/>
              </a:rPr>
              <a:t>        </a:t>
            </a:r>
            <a:r>
              <a:rPr sz="1600" b="0" i="0" u="none">
                <a:solidFill>
                  <a:srgbClr val="CC7832"/>
                </a:solidFill>
                <a:latin typeface="Arial"/>
                <a:ea typeface="Arial"/>
                <a:cs typeface="Arial"/>
              </a:rPr>
              <a:t>fun </a:t>
            </a:r>
            <a:r>
              <a:rPr sz="1600" b="0" i="0" u="none">
                <a:solidFill>
                  <a:srgbClr val="FFC66D"/>
                </a:solidFill>
                <a:latin typeface="Arial"/>
                <a:ea typeface="Arial"/>
                <a:cs typeface="Arial"/>
              </a:rPr>
              <a:t>create</a:t>
            </a:r>
            <a:r>
              <a:rPr sz="1600" b="0" i="0" u="none">
                <a:solidFill>
                  <a:srgbClr val="A9B7C6"/>
                </a:solidFill>
                <a:latin typeface="Arial"/>
                <a:ea typeface="Arial"/>
                <a:cs typeface="Arial"/>
              </a:rPr>
              <a:t>(</a:t>
            </a:r>
            <a:r>
              <a:rPr sz="1600" b="0" i="0" u="none">
                <a:solidFill>
                  <a:srgbClr val="BBB529"/>
                </a:solidFill>
                <a:latin typeface="Arial"/>
                <a:ea typeface="Arial"/>
                <a:cs typeface="Arial"/>
              </a:rPr>
              <a:t>@BindsInstance </a:t>
            </a:r>
            <a:r>
              <a:rPr sz="1600" b="0" i="0" u="none">
                <a:solidFill>
                  <a:srgbClr val="A9B7C6"/>
                </a:solidFill>
                <a:latin typeface="Arial"/>
                <a:ea typeface="Arial"/>
                <a:cs typeface="Arial"/>
              </a:rPr>
              <a:t>context: Context): AppComponent</a:t>
            </a:r>
            <a:br>
              <a:rPr sz="1600" b="0" i="0" u="none">
                <a:solidFill>
                  <a:srgbClr val="A9B7C6"/>
                </a:solidFill>
                <a:latin typeface="Arial"/>
                <a:ea typeface="Arial"/>
                <a:cs typeface="Arial"/>
              </a:rPr>
            </a:br>
            <a:r>
              <a:rPr sz="1600" b="0" i="0" u="none">
                <a:solidFill>
                  <a:srgbClr val="A9B7C6"/>
                </a:solidFill>
                <a:latin typeface="Arial"/>
                <a:ea typeface="Arial"/>
                <a:cs typeface="Arial"/>
              </a:rPr>
              <a:t>    }</a:t>
            </a:r>
            <a:br>
              <a:rPr sz="1600" b="0" i="0" u="none">
                <a:solidFill>
                  <a:srgbClr val="A9B7C6"/>
                </a:solidFill>
                <a:latin typeface="Arial"/>
                <a:ea typeface="Arial"/>
                <a:cs typeface="Arial"/>
              </a:rPr>
            </a:br>
            <a:br>
              <a:rPr sz="1600" b="0" i="0" u="none">
                <a:solidFill>
                  <a:srgbClr val="A9B7C6"/>
                </a:solidFill>
                <a:latin typeface="Arial"/>
                <a:ea typeface="Arial"/>
                <a:cs typeface="Arial"/>
              </a:rPr>
            </a:br>
            <a:r>
              <a:rPr sz="1600" b="0" i="0" u="none">
                <a:solidFill>
                  <a:srgbClr val="A9B7C6"/>
                </a:solidFill>
                <a:latin typeface="Arial"/>
                <a:ea typeface="Arial"/>
                <a:cs typeface="Arial"/>
              </a:rPr>
              <a:t>   ...</a:t>
            </a:r>
            <a:br>
              <a:rPr sz="1600" b="0" i="0" u="none">
                <a:solidFill>
                  <a:srgbClr val="A9B7C6"/>
                </a:solidFill>
                <a:latin typeface="Arial"/>
                <a:ea typeface="Arial"/>
                <a:cs typeface="Arial"/>
              </a:rPr>
            </a:br>
            <a:br>
              <a:rPr sz="1600" b="0" i="0" u="none">
                <a:solidFill>
                  <a:srgbClr val="A9B7C6"/>
                </a:solidFill>
                <a:latin typeface="Arial"/>
                <a:ea typeface="Arial"/>
                <a:cs typeface="Arial"/>
              </a:rPr>
            </a:br>
            <a:r>
              <a:rPr sz="1600" b="0" i="0" u="none">
                <a:solidFill>
                  <a:srgbClr val="A9B7C6"/>
                </a:solidFill>
                <a:latin typeface="Arial"/>
                <a:ea typeface="Arial"/>
                <a:cs typeface="Arial"/>
              </a:rPr>
              <a:t>    </a:t>
            </a:r>
            <a:r>
              <a:rPr sz="1600" b="0" i="0" u="none">
                <a:solidFill>
                  <a:srgbClr val="CC7832"/>
                </a:solidFill>
                <a:latin typeface="Arial"/>
                <a:ea typeface="Arial"/>
                <a:cs typeface="Arial"/>
              </a:rPr>
              <a:t>fun </a:t>
            </a:r>
            <a:r>
              <a:rPr sz="1600" b="0" i="0" u="none">
                <a:solidFill>
                  <a:srgbClr val="FFC66D"/>
                </a:solidFill>
                <a:latin typeface="Arial"/>
                <a:ea typeface="Arial"/>
                <a:cs typeface="Arial"/>
              </a:rPr>
              <a:t>inject</a:t>
            </a:r>
            <a:r>
              <a:rPr sz="1600" b="0" i="0" u="none">
                <a:solidFill>
                  <a:srgbClr val="A9B7C6"/>
                </a:solidFill>
                <a:latin typeface="Arial"/>
                <a:ea typeface="Arial"/>
                <a:cs typeface="Arial"/>
              </a:rPr>
              <a:t>(activity: SplashActivity)</a:t>
            </a:r>
            <a:br>
              <a:rPr sz="1600" b="0" i="0" u="none">
                <a:solidFill>
                  <a:srgbClr val="A9B7C6"/>
                </a:solidFill>
                <a:latin typeface="Arial"/>
                <a:ea typeface="Arial"/>
                <a:cs typeface="Arial"/>
              </a:rPr>
            </a:br>
            <a:r>
              <a:rPr sz="1600" b="0" i="0" u="none">
                <a:solidFill>
                  <a:srgbClr val="A9B7C6"/>
                </a:solidFill>
                <a:latin typeface="Arial"/>
                <a:ea typeface="Arial"/>
                <a:cs typeface="Arial"/>
              </a:rPr>
              <a:t>}</a:t>
            </a:r>
            <a:endParaRPr sz="1600" b="0" i="0" u="none">
              <a:solidFill>
                <a:srgbClr val="A9B7C6"/>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sz="4400" b="0" i="0" u="none" strike="noStrike" cap="none" spc="0">
                <a:solidFill>
                  <a:schemeClr val="tx1"/>
                </a:solidFill>
                <a:latin typeface="Arial"/>
                <a:ea typeface="Arial"/>
                <a:cs typeface="Arial"/>
              </a:rPr>
              <a:t>6.2# </a:t>
            </a:r>
            <a:r>
              <a:rPr lang="en-US" sz="4400" b="0" i="0" u="none" strike="noStrike" cap="none" spc="0">
                <a:solidFill>
                  <a:schemeClr val="accent2"/>
                </a:solidFill>
                <a:latin typeface="Arial"/>
                <a:ea typeface="Arial"/>
                <a:cs typeface="Arial"/>
              </a:rPr>
              <a:t>@BindsInstance</a:t>
            </a:r>
            <a:r>
              <a:rPr lang="en-US" sz="4400" b="0" i="0" u="none" strike="noStrike" cap="none" spc="0">
                <a:solidFill>
                  <a:schemeClr val="tx1"/>
                </a:solidFill>
                <a:latin typeface="Arial"/>
                <a:ea typeface="Arial"/>
                <a:cs typeface="Arial"/>
              </a:rPr>
              <a:t> </a:t>
            </a:r>
            <a:r>
              <a:rPr lang="en-US" sz="4400" b="0" i="0" u="none" strike="noStrike" cap="none" spc="0">
                <a:solidFill>
                  <a:schemeClr val="tx1"/>
                </a:solidFill>
                <a:latin typeface="Arial"/>
                <a:ea typeface="Arial"/>
                <a:cs typeface="Arial"/>
              </a:rPr>
              <a:t>annotation</a:t>
            </a:r>
            <a:endParaRPr/>
          </a:p>
        </p:txBody>
      </p:sp>
      <p:sp>
        <p:nvSpPr>
          <p:cNvPr id="5" name="Content Placeholder 2" hidden="0"/>
          <p:cNvSpPr>
            <a:spLocks noGrp="1"/>
          </p:cNvSpPr>
          <p:nvPr isPhoto="0" userDrawn="0">
            <p:ph idx="1" hasCustomPrompt="0"/>
          </p:nvPr>
        </p:nvSpPr>
        <p:spPr bwMode="auto">
          <a:xfrm flipH="0" flipV="0">
            <a:off x="838198" y="1825624"/>
            <a:ext cx="10515600" cy="1891899"/>
          </a:xfrm>
          <a:prstGeom prst="rect">
            <a:avLst/>
          </a:prstGeom>
          <a:solidFill>
            <a:schemeClr val="tx1"/>
          </a:solidFill>
        </p:spPr>
        <p:txBody>
          <a:bodyPr vertOverflow="overflow" horzOverflow="clip" vert="horz" wrap="square" lIns="91440" tIns="45720" rIns="91440" bIns="45720" numCol="1" spcCol="0" rtlCol="0" fromWordArt="0" anchor="t" anchorCtr="0" forceAA="0" upright="0" compatLnSpc="0">
            <a:normAutofit/>
          </a:bodyPr>
          <a:lstStyle/>
          <a:p>
            <a:pPr marL="0" indent="0">
              <a:buFont typeface="Arial"/>
              <a:buNone/>
              <a:defRPr/>
            </a:pPr>
            <a:r>
              <a:rPr sz="1600" b="0" i="0" u="none">
                <a:solidFill>
                  <a:srgbClr val="CC7832"/>
                </a:solidFill>
                <a:latin typeface="Arial"/>
                <a:ea typeface="Arial"/>
                <a:cs typeface="Arial"/>
              </a:rPr>
              <a:t>class </a:t>
            </a:r>
            <a:r>
              <a:rPr sz="1600" b="0" i="0" u="none">
                <a:solidFill>
                  <a:srgbClr val="A9B7C6"/>
                </a:solidFill>
                <a:latin typeface="Arial"/>
                <a:ea typeface="Arial"/>
                <a:cs typeface="Arial"/>
              </a:rPr>
              <a:t>MyApplication : Application() {</a:t>
            </a:r>
            <a:br>
              <a:rPr sz="1600" b="0" i="0" u="none">
                <a:solidFill>
                  <a:srgbClr val="A9B7C6"/>
                </a:solidFill>
                <a:latin typeface="Arial"/>
                <a:ea typeface="Arial"/>
                <a:cs typeface="Arial"/>
              </a:rPr>
            </a:br>
            <a:br>
              <a:rPr sz="1600" b="0" i="0" u="none">
                <a:solidFill>
                  <a:srgbClr val="A9B7C6"/>
                </a:solidFill>
                <a:latin typeface="Arial"/>
                <a:ea typeface="Arial"/>
                <a:cs typeface="Arial"/>
              </a:rPr>
            </a:br>
            <a:r>
              <a:rPr sz="1600" b="0" i="0" u="none">
                <a:solidFill>
                  <a:srgbClr val="A9B7C6"/>
                </a:solidFill>
                <a:latin typeface="Arial"/>
                <a:ea typeface="Arial"/>
                <a:cs typeface="Arial"/>
              </a:rPr>
              <a:t>    </a:t>
            </a:r>
            <a:r>
              <a:rPr sz="1600" b="0" i="0" u="none">
                <a:solidFill>
                  <a:srgbClr val="CC7832"/>
                </a:solidFill>
                <a:latin typeface="Arial"/>
                <a:ea typeface="Arial"/>
                <a:cs typeface="Arial"/>
              </a:rPr>
              <a:t>val </a:t>
            </a:r>
            <a:r>
              <a:rPr sz="1600" b="0" i="0" u="none">
                <a:solidFill>
                  <a:srgbClr val="9876AA"/>
                </a:solidFill>
                <a:latin typeface="Arial"/>
                <a:ea typeface="Arial"/>
                <a:cs typeface="Arial"/>
              </a:rPr>
              <a:t>appComponent</a:t>
            </a:r>
            <a:r>
              <a:rPr sz="1600" b="0" i="0" u="none">
                <a:solidFill>
                  <a:srgbClr val="A9B7C6"/>
                </a:solidFill>
                <a:latin typeface="Arial"/>
                <a:ea typeface="Arial"/>
                <a:cs typeface="Arial"/>
              </a:rPr>
              <a:t>: AppComponent </a:t>
            </a:r>
            <a:r>
              <a:rPr sz="1600" b="0" i="0" u="none">
                <a:solidFill>
                  <a:srgbClr val="CC7832"/>
                </a:solidFill>
                <a:latin typeface="Arial"/>
                <a:ea typeface="Arial"/>
                <a:cs typeface="Arial"/>
              </a:rPr>
              <a:t>by </a:t>
            </a:r>
            <a:r>
              <a:rPr sz="1600" b="0" i="1" u="none">
                <a:solidFill>
                  <a:srgbClr val="A9B7C6"/>
                </a:solidFill>
                <a:latin typeface="Arial"/>
                <a:ea typeface="Arial"/>
                <a:cs typeface="Arial"/>
              </a:rPr>
              <a:t>lazy </a:t>
            </a:r>
            <a:r>
              <a:rPr sz="1600" b="0" i="0" u="none">
                <a:solidFill>
                  <a:srgbClr val="A9B7C6"/>
                </a:solidFill>
                <a:latin typeface="Arial"/>
                <a:ea typeface="Arial"/>
                <a:cs typeface="Arial"/>
              </a:rPr>
              <a:t>{</a:t>
            </a:r>
            <a:br>
              <a:rPr sz="1600" b="0" i="0" u="none">
                <a:solidFill>
                  <a:srgbClr val="A9B7C6"/>
                </a:solidFill>
                <a:latin typeface="Arial"/>
                <a:ea typeface="Arial"/>
                <a:cs typeface="Arial"/>
              </a:rPr>
            </a:br>
            <a:r>
              <a:rPr sz="1600" b="0" i="0" u="none">
                <a:solidFill>
                  <a:srgbClr val="A9B7C6"/>
                </a:solidFill>
                <a:latin typeface="Arial"/>
                <a:ea typeface="Arial"/>
                <a:cs typeface="Arial"/>
              </a:rPr>
              <a:t>        </a:t>
            </a:r>
            <a:r>
              <a:rPr sz="1600" b="0" i="0" u="none">
                <a:solidFill>
                  <a:srgbClr val="A9B7C6"/>
                </a:solidFill>
                <a:latin typeface="Arial"/>
                <a:ea typeface="Arial"/>
                <a:cs typeface="Arial"/>
              </a:rPr>
              <a:t>DaggerAppComponent.factory().create(</a:t>
            </a:r>
            <a:r>
              <a:rPr sz="1600" b="0" i="1" u="none">
                <a:solidFill>
                  <a:srgbClr val="9876AA"/>
                </a:solidFill>
                <a:latin typeface="Arial"/>
                <a:ea typeface="Arial"/>
                <a:cs typeface="Arial"/>
              </a:rPr>
              <a:t>applicationContext</a:t>
            </a:r>
            <a:r>
              <a:rPr sz="1600" b="0" i="0" u="none">
                <a:solidFill>
                  <a:srgbClr val="A9B7C6"/>
                </a:solidFill>
                <a:latin typeface="Arial"/>
                <a:ea typeface="Arial"/>
                <a:cs typeface="Arial"/>
              </a:rPr>
              <a:t>)</a:t>
            </a:r>
            <a:br>
              <a:rPr sz="1600" b="0" i="0" u="none">
                <a:solidFill>
                  <a:srgbClr val="A9B7C6"/>
                </a:solidFill>
                <a:latin typeface="Arial"/>
                <a:ea typeface="Arial"/>
                <a:cs typeface="Arial"/>
              </a:rPr>
            </a:br>
            <a:r>
              <a:rPr sz="1600" b="0" i="0" u="none">
                <a:solidFill>
                  <a:srgbClr val="A9B7C6"/>
                </a:solidFill>
                <a:latin typeface="Arial"/>
                <a:ea typeface="Arial"/>
                <a:cs typeface="Arial"/>
              </a:rPr>
              <a:t>    </a:t>
            </a:r>
            <a:r>
              <a:rPr sz="1600" b="0" i="0" u="none">
                <a:solidFill>
                  <a:srgbClr val="A9B7C6"/>
                </a:solidFill>
                <a:latin typeface="Arial"/>
                <a:ea typeface="Arial"/>
                <a:cs typeface="Arial"/>
              </a:rPr>
              <a:t>}</a:t>
            </a:r>
            <a:endParaRPr sz="1600" b="0" i="0" u="none">
              <a:solidFill>
                <a:srgbClr val="A9B7C6"/>
              </a:solidFill>
              <a:latin typeface="Arial"/>
              <a:ea typeface="Arial"/>
              <a:cs typeface="Arial"/>
            </a:endParaRPr>
          </a:p>
          <a:p>
            <a:pPr marL="0" indent="0">
              <a:buFont typeface="Arial"/>
              <a:buNone/>
              <a:defRPr/>
            </a:pPr>
            <a:br>
              <a:rPr sz="1600" b="0" i="0" u="none">
                <a:solidFill>
                  <a:srgbClr val="A9B7C6"/>
                </a:solidFill>
                <a:latin typeface="Arial"/>
                <a:ea typeface="Arial"/>
                <a:cs typeface="Arial"/>
              </a:rPr>
            </a:br>
            <a:r>
              <a:rPr sz="1600" b="0" i="0" u="none">
                <a:solidFill>
                  <a:srgbClr val="A9B7C6"/>
                </a:solidFill>
                <a:latin typeface="Arial"/>
                <a:ea typeface="Arial"/>
                <a:cs typeface="Arial"/>
              </a:rPr>
              <a:t>}</a:t>
            </a:r>
            <a:endParaRPr sz="1600" b="0" i="0" u="none">
              <a:solidFill>
                <a:srgbClr val="A9B7C6"/>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7# </a:t>
            </a:r>
            <a:r>
              <a:rPr lang="en-US" sz="4400" b="0" i="0" u="none" strike="noStrike" cap="none" spc="0">
                <a:solidFill>
                  <a:schemeClr val="tx1"/>
                </a:solidFill>
                <a:latin typeface="Arial"/>
                <a:ea typeface="Arial"/>
                <a:cs typeface="Arial"/>
              </a:rPr>
              <a:t>Injecting the graph into an Activity</a:t>
            </a:r>
            <a:endParaRPr/>
          </a:p>
        </p:txBody>
      </p:sp>
      <p:sp>
        <p:nvSpPr>
          <p:cNvPr id="5" name="Content Placeholder 2" hidden="0"/>
          <p:cNvSpPr>
            <a:spLocks noGrp="1"/>
          </p:cNvSpPr>
          <p:nvPr isPhoto="0" userDrawn="0">
            <p:ph idx="1" hasCustomPrompt="0"/>
          </p:nvPr>
        </p:nvSpPr>
        <p:spPr bwMode="auto"/>
        <p:txBody>
          <a:bodyPr/>
          <a:lstStyle/>
          <a:p>
            <a:pPr marL="0" indent="0">
              <a:buFont typeface="Arial"/>
              <a:buNone/>
              <a:defRPr/>
            </a:pPr>
            <a:r>
              <a:rPr sz="1600" b="1" i="0" u="none">
                <a:solidFill>
                  <a:srgbClr val="212124"/>
                </a:solidFill>
                <a:latin typeface="Arial"/>
                <a:ea typeface="Arial"/>
                <a:cs typeface="Arial"/>
              </a:rPr>
              <a:t>Important - Best practices:</a:t>
            </a:r>
            <a:endParaRPr sz="1600" b="1" i="0" u="none">
              <a:solidFill>
                <a:srgbClr val="212124"/>
              </a:solidFill>
              <a:latin typeface="Arial"/>
              <a:ea typeface="Arial"/>
              <a:cs typeface="Arial"/>
            </a:endParaRPr>
          </a:p>
          <a:p>
            <a:pPr>
              <a:buFont typeface="Wingdings"/>
              <a:buChar char="ü"/>
              <a:defRPr/>
            </a:pPr>
            <a:r>
              <a:rPr sz="1600" b="0" i="0" u="none">
                <a:solidFill>
                  <a:srgbClr val="212124"/>
                </a:solidFill>
                <a:latin typeface="Arial"/>
                <a:ea typeface="Arial"/>
                <a:cs typeface="Arial"/>
              </a:rPr>
              <a:t>An Activity injects Dagger in the</a:t>
            </a:r>
            <a:r>
              <a:rPr sz="1600" b="0" i="0" u="none">
                <a:solidFill>
                  <a:srgbClr val="212124"/>
                </a:solidFill>
                <a:latin typeface="Arial"/>
                <a:ea typeface="Arial"/>
                <a:cs typeface="Arial"/>
              </a:rPr>
              <a:t> </a:t>
            </a:r>
            <a:r>
              <a:rPr sz="1600" b="1" i="1" u="none">
                <a:solidFill>
                  <a:srgbClr val="FF0000"/>
                </a:solidFill>
                <a:latin typeface="Arial"/>
                <a:ea typeface="Arial"/>
                <a:cs typeface="Arial"/>
              </a:rPr>
              <a:t>onCreate</a:t>
            </a:r>
            <a:r>
              <a:rPr sz="1600" b="0" i="0" u="none">
                <a:solidFill>
                  <a:srgbClr val="212124"/>
                </a:solidFill>
                <a:latin typeface="Arial"/>
                <a:ea typeface="Arial"/>
                <a:cs typeface="Arial"/>
              </a:rPr>
              <a:t> </a:t>
            </a:r>
            <a:r>
              <a:rPr sz="1600" b="0" i="0" u="none">
                <a:solidFill>
                  <a:srgbClr val="212124"/>
                </a:solidFill>
                <a:latin typeface="Arial"/>
                <a:ea typeface="Arial"/>
                <a:cs typeface="Arial"/>
              </a:rPr>
              <a:t>method </a:t>
            </a:r>
            <a:r>
              <a:rPr sz="1600" b="0" i="0" u="none">
                <a:solidFill>
                  <a:srgbClr val="FF0000"/>
                </a:solidFill>
                <a:latin typeface="Arial"/>
                <a:ea typeface="Arial"/>
                <a:cs typeface="Arial"/>
              </a:rPr>
              <a:t>before calling supe</a:t>
            </a:r>
            <a:r>
              <a:rPr sz="1600" b="0" i="0" u="none">
                <a:solidFill>
                  <a:srgbClr val="FF0000"/>
                </a:solidFill>
                <a:latin typeface="Arial"/>
                <a:ea typeface="Arial"/>
                <a:cs typeface="Arial"/>
              </a:rPr>
              <a:t>r</a:t>
            </a:r>
            <a:r>
              <a:rPr sz="1600" b="0" i="0" u="none">
                <a:solidFill>
                  <a:srgbClr val="212124"/>
                </a:solidFill>
                <a:latin typeface="Arial"/>
                <a:ea typeface="Arial"/>
                <a:cs typeface="Arial"/>
              </a:rPr>
              <a:t>.</a:t>
            </a:r>
            <a:endParaRPr sz="1600" b="0" i="0" u="none">
              <a:solidFill>
                <a:srgbClr val="212124"/>
              </a:solidFill>
              <a:latin typeface="Arial"/>
              <a:ea typeface="Arial"/>
              <a:cs typeface="Arial"/>
            </a:endParaRPr>
          </a:p>
          <a:p>
            <a:pPr>
              <a:buFont typeface="Wingdings"/>
              <a:buChar char="ü"/>
              <a:defRPr/>
            </a:pPr>
            <a:r>
              <a:rPr sz="1600" b="0" i="0" u="none">
                <a:solidFill>
                  <a:srgbClr val="212124"/>
                </a:solidFill>
                <a:latin typeface="Arial"/>
                <a:ea typeface="Arial"/>
                <a:cs typeface="Arial"/>
              </a:rPr>
              <a:t>A Fragment injects Dagger in the</a:t>
            </a:r>
            <a:r>
              <a:rPr sz="1600" b="1" i="1" u="none">
                <a:solidFill>
                  <a:srgbClr val="FF0000"/>
                </a:solidFill>
                <a:latin typeface="Arial"/>
                <a:ea typeface="Arial"/>
                <a:cs typeface="Arial"/>
              </a:rPr>
              <a:t> </a:t>
            </a:r>
            <a:r>
              <a:rPr sz="1600" b="1" i="1" u="none">
                <a:solidFill>
                  <a:srgbClr val="FF0000"/>
                </a:solidFill>
                <a:latin typeface="Arial"/>
                <a:ea typeface="Arial"/>
                <a:cs typeface="Arial"/>
              </a:rPr>
              <a:t>onAttach</a:t>
            </a:r>
            <a:r>
              <a:rPr sz="1600" b="0" i="0" u="none">
                <a:solidFill>
                  <a:srgbClr val="212124"/>
                </a:solidFill>
                <a:latin typeface="Arial"/>
                <a:ea typeface="Arial"/>
                <a:cs typeface="Arial"/>
              </a:rPr>
              <a:t> </a:t>
            </a:r>
            <a:r>
              <a:rPr sz="1600" b="0" i="0" u="none">
                <a:solidFill>
                  <a:srgbClr val="212124"/>
                </a:solidFill>
                <a:latin typeface="Arial"/>
                <a:ea typeface="Arial"/>
                <a:cs typeface="Arial"/>
              </a:rPr>
              <a:t>method </a:t>
            </a:r>
            <a:r>
              <a:rPr sz="1600" b="0" i="0" u="none">
                <a:solidFill>
                  <a:srgbClr val="FF0000"/>
                </a:solidFill>
                <a:latin typeface="Arial"/>
                <a:ea typeface="Arial"/>
                <a:cs typeface="Arial"/>
              </a:rPr>
              <a:t>after calling super</a:t>
            </a:r>
            <a:r>
              <a:rPr sz="1600" b="0" i="0" u="none">
                <a:solidFill>
                  <a:srgbClr val="212124"/>
                </a:solidFill>
                <a:latin typeface="Arial"/>
                <a:ea typeface="Arial"/>
                <a:cs typeface="Arial"/>
              </a:rPr>
              <a:t>.</a:t>
            </a:r>
            <a:endParaRPr sz="1600" b="0" i="0" u="none">
              <a:solidFill>
                <a:srgbClr val="212124"/>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no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8.1# </a:t>
            </a:r>
            <a:r>
              <a:rPr sz="4400" u="none">
                <a:solidFill>
                  <a:schemeClr val="accent2"/>
                </a:solidFill>
              </a:rPr>
              <a:t>@</a:t>
            </a:r>
            <a:r>
              <a:rPr sz="4400" b="1" i="0" u="none" spc="-14">
                <a:solidFill>
                  <a:schemeClr val="accent2"/>
                </a:solidFill>
                <a:latin typeface="Times New Roman"/>
                <a:ea typeface="Times New Roman"/>
                <a:cs typeface="Times New Roman"/>
              </a:rPr>
              <a:t>Subcomponents</a:t>
            </a:r>
            <a:endParaRPr sz="4400" u="none">
              <a:solidFill>
                <a:schemeClr val="accent2"/>
              </a:solidFill>
            </a:endParaRPr>
          </a:p>
        </p:txBody>
      </p:sp>
      <p:sp>
        <p:nvSpPr>
          <p:cNvPr id="5" name="Content Placeholder 2" hidden="0"/>
          <p:cNvSpPr>
            <a:spLocks noGrp="1"/>
          </p:cNvSpPr>
          <p:nvPr isPhoto="0" userDrawn="0">
            <p:ph idx="1" hasCustomPrompt="0"/>
          </p:nvPr>
        </p:nvSpPr>
        <p:spPr bwMode="auto">
          <a:xfrm flipH="0" flipV="0">
            <a:off x="838199" y="1825624"/>
            <a:ext cx="10515600" cy="1790175"/>
          </a:xfrm>
        </p:spPr>
        <p:txBody>
          <a:bodyPr/>
          <a:lstStyle/>
          <a:p>
            <a:pPr>
              <a:buFont typeface="Wingdings"/>
              <a:buChar char="ü"/>
              <a:defRPr/>
            </a:pPr>
            <a:r>
              <a:rPr sz="1600" b="0" i="0" u="none">
                <a:solidFill>
                  <a:schemeClr val="tx1"/>
                </a:solidFill>
                <a:latin typeface="Arial"/>
                <a:ea typeface="Arial"/>
                <a:cs typeface="Arial"/>
              </a:rPr>
              <a:t>We wouldn’t want an instance of</a:t>
            </a:r>
            <a:r>
              <a:rPr sz="1600" b="0" i="0" u="none">
                <a:solidFill>
                  <a:schemeClr val="tx1"/>
                </a:solidFill>
                <a:latin typeface="Arial"/>
                <a:ea typeface="Arial"/>
                <a:cs typeface="Arial"/>
              </a:rPr>
              <a:t> some objects</a:t>
            </a:r>
            <a:r>
              <a:rPr sz="1600" b="0" i="0" u="none">
                <a:solidFill>
                  <a:schemeClr val="tx1"/>
                </a:solidFill>
                <a:latin typeface="Arial"/>
                <a:ea typeface="Arial"/>
                <a:cs typeface="Arial"/>
              </a:rPr>
              <a:t> </a:t>
            </a:r>
            <a:r>
              <a:rPr sz="1600" b="0" i="0" u="none">
                <a:solidFill>
                  <a:schemeClr val="tx1"/>
                </a:solidFill>
                <a:latin typeface="Arial"/>
                <a:ea typeface="Arial"/>
                <a:cs typeface="Arial"/>
              </a:rPr>
              <a:t>to be in memory all the time after the some flow has finished.</a:t>
            </a:r>
            <a:endParaRPr sz="1600" b="0" i="0" u="none">
              <a:solidFill>
                <a:schemeClr val="tx1"/>
              </a:solidFill>
              <a:latin typeface="Arial"/>
              <a:ea typeface="Arial"/>
              <a:cs typeface="Arial"/>
            </a:endParaRPr>
          </a:p>
          <a:p>
            <a:pPr>
              <a:buFont typeface="Wingdings"/>
              <a:buChar char="ü"/>
              <a:defRPr/>
            </a:pPr>
            <a:r>
              <a:rPr sz="1600" b="0" i="0" u="none">
                <a:solidFill>
                  <a:schemeClr val="tx1"/>
                </a:solidFill>
                <a:latin typeface="Arial"/>
                <a:ea typeface="Arial"/>
                <a:cs typeface="Arial"/>
              </a:rPr>
              <a:t>We want different instances of</a:t>
            </a:r>
            <a:r>
              <a:rPr sz="1600" b="0" i="0" u="none">
                <a:solidFill>
                  <a:schemeClr val="tx1"/>
                </a:solidFill>
                <a:latin typeface="Arial"/>
                <a:ea typeface="Arial"/>
                <a:cs typeface="Arial"/>
              </a:rPr>
              <a:t> </a:t>
            </a:r>
            <a:r>
              <a:rPr sz="1600" b="0" i="0" u="none">
                <a:solidFill>
                  <a:schemeClr val="tx1"/>
                </a:solidFill>
                <a:latin typeface="Arial"/>
                <a:ea typeface="Arial"/>
                <a:cs typeface="Arial"/>
              </a:rPr>
              <a:t>this objects </a:t>
            </a:r>
            <a:r>
              <a:rPr sz="1600" b="0" i="0" u="none">
                <a:solidFill>
                  <a:schemeClr val="tx1"/>
                </a:solidFill>
                <a:latin typeface="Arial"/>
                <a:ea typeface="Arial"/>
                <a:cs typeface="Arial"/>
              </a:rPr>
              <a:t>for different flows.</a:t>
            </a:r>
            <a:endParaRPr sz="1600" b="0" i="0" u="none">
              <a:solidFill>
                <a:schemeClr val="tx1"/>
              </a:solidFill>
              <a:latin typeface="Arial"/>
              <a:ea typeface="Arial"/>
              <a:cs typeface="Arial"/>
            </a:endParaRPr>
          </a:p>
          <a:p>
            <a:pPr marL="0" indent="0">
              <a:buFont typeface="Wingdings"/>
              <a:buNone/>
              <a:defRPr/>
            </a:pPr>
            <a:endParaRPr sz="1600" b="1" i="0" u="none">
              <a:solidFill>
                <a:srgbClr val="212124"/>
              </a:solidFill>
              <a:latin typeface="Arial"/>
              <a:ea typeface="Arial"/>
              <a:cs typeface="Arial"/>
            </a:endParaRPr>
          </a:p>
          <a:p>
            <a:pPr marL="0" indent="0">
              <a:buFont typeface="Wingdings"/>
              <a:buNone/>
              <a:defRPr/>
            </a:pPr>
            <a:r>
              <a:rPr sz="1600" b="1" i="0" u="none">
                <a:solidFill>
                  <a:srgbClr val="212124"/>
                </a:solidFill>
                <a:latin typeface="Arial"/>
                <a:ea typeface="Arial"/>
                <a:cs typeface="Arial"/>
              </a:rPr>
              <a:t>Subcomponents</a:t>
            </a:r>
            <a:r>
              <a:rPr sz="1600" b="0" i="0" u="none">
                <a:solidFill>
                  <a:srgbClr val="212124"/>
                </a:solidFill>
                <a:latin typeface="Arial"/>
                <a:ea typeface="Arial"/>
                <a:cs typeface="Arial"/>
              </a:rPr>
              <a:t> </a:t>
            </a:r>
            <a:r>
              <a:rPr sz="1600" b="0" i="0" u="none">
                <a:solidFill>
                  <a:srgbClr val="212124"/>
                </a:solidFill>
                <a:latin typeface="Arial"/>
                <a:ea typeface="Arial"/>
                <a:cs typeface="Arial"/>
              </a:rPr>
              <a:t>are components that inherit and extend the object graph of a parent component. Thus, all objects provided in the parent component will be provided in the subcomponent too. In this way, an object from a subcomponent can depend on an object provided by the parent component</a:t>
            </a:r>
            <a:endParaRPr sz="1600" b="0" i="0" u="none">
              <a:solidFill>
                <a:srgbClr val="212124"/>
              </a:solidFill>
              <a:latin typeface="Arial"/>
              <a:ea typeface="Arial"/>
              <a:cs typeface="Arial"/>
            </a:endParaRPr>
          </a:p>
        </p:txBody>
      </p:sp>
      <p:sp>
        <p:nvSpPr>
          <p:cNvPr id="6" name="" hidden="0"/>
          <p:cNvSpPr/>
          <p:nvPr isPhoto="0" userDrawn="0"/>
        </p:nvSpPr>
        <p:spPr bwMode="auto">
          <a:xfrm flipH="0" flipV="0">
            <a:off x="823980" y="3791504"/>
            <a:ext cx="10542304" cy="2875995"/>
          </a:xfrm>
          <a:prstGeom prst="rect">
            <a:avLst/>
          </a:prstGeom>
          <a:solidFill>
            <a:schemeClr val="tx1"/>
          </a:solidFill>
        </p:spPr>
        <p:txBody>
          <a:bodyPr vertOverflow="overflow" horzOverflow="clip" vert="horz" wrap="square" lIns="91440" tIns="45720" rIns="91440" bIns="45720" numCol="1" spcCol="0" rtlCol="0" fromWordArt="0" anchor="t" anchorCtr="0" forceAA="0" upright="0" compatLnSpc="0">
            <a:noAutofit/>
          </a:bodyPr>
          <a:p>
            <a:pPr>
              <a:defRPr/>
            </a:pPr>
            <a:r>
              <a:rPr sz="1600" b="0" i="0" u="none">
                <a:solidFill>
                  <a:srgbClr val="BBB529"/>
                </a:solidFill>
                <a:latin typeface="Arial"/>
                <a:ea typeface="Arial"/>
                <a:cs typeface="Arial"/>
              </a:rPr>
              <a:t>@LogInScope</a:t>
            </a:r>
            <a:br>
              <a:rPr sz="1600" b="0" i="0" u="none">
                <a:solidFill>
                  <a:srgbClr val="BBB529"/>
                </a:solidFill>
                <a:latin typeface="Arial"/>
                <a:ea typeface="Arial"/>
                <a:cs typeface="Arial"/>
              </a:rPr>
            </a:br>
            <a:r>
              <a:rPr sz="1600" b="0" i="0" u="none">
                <a:solidFill>
                  <a:srgbClr val="BBB529"/>
                </a:solidFill>
                <a:latin typeface="Arial"/>
                <a:ea typeface="Arial"/>
                <a:cs typeface="Arial"/>
              </a:rPr>
              <a:t>@Subcomponent</a:t>
            </a:r>
            <a:r>
              <a:rPr sz="1600" b="0" i="0" u="none">
                <a:solidFill>
                  <a:srgbClr val="A9B7C6"/>
                </a:solidFill>
                <a:latin typeface="Arial"/>
                <a:ea typeface="Arial"/>
                <a:cs typeface="Arial"/>
              </a:rPr>
              <a:t>(modules = [UserLoginModule::</a:t>
            </a:r>
            <a:r>
              <a:rPr sz="1600" b="0" i="0" u="none">
                <a:solidFill>
                  <a:srgbClr val="CC7832"/>
                </a:solidFill>
                <a:latin typeface="Arial"/>
                <a:ea typeface="Arial"/>
                <a:cs typeface="Arial"/>
              </a:rPr>
              <a:t>class</a:t>
            </a:r>
            <a:r>
              <a:rPr sz="1600" b="0" i="0" u="none">
                <a:solidFill>
                  <a:srgbClr val="A9B7C6"/>
                </a:solidFill>
                <a:latin typeface="Arial"/>
                <a:ea typeface="Arial"/>
                <a:cs typeface="Arial"/>
              </a:rPr>
              <a:t>])</a:t>
            </a:r>
            <a:br>
              <a:rPr sz="1600" b="0" i="0" u="none">
                <a:solidFill>
                  <a:srgbClr val="A9B7C6"/>
                </a:solidFill>
                <a:latin typeface="Arial"/>
                <a:ea typeface="Arial"/>
                <a:cs typeface="Arial"/>
              </a:rPr>
            </a:br>
            <a:r>
              <a:rPr sz="1600" b="0" i="0" u="none">
                <a:solidFill>
                  <a:srgbClr val="CC7832"/>
                </a:solidFill>
                <a:latin typeface="Arial"/>
                <a:ea typeface="Arial"/>
                <a:cs typeface="Arial"/>
              </a:rPr>
              <a:t>interface </a:t>
            </a:r>
            <a:r>
              <a:rPr sz="1600" b="0" i="0" u="none">
                <a:solidFill>
                  <a:srgbClr val="A9B7C6"/>
                </a:solidFill>
                <a:latin typeface="Arial"/>
                <a:ea typeface="Arial"/>
                <a:cs typeface="Arial"/>
              </a:rPr>
              <a:t>LogInComponent {</a:t>
            </a:r>
            <a:br>
              <a:rPr sz="1600" b="0" i="0" u="none">
                <a:solidFill>
                  <a:srgbClr val="A9B7C6"/>
                </a:solidFill>
                <a:latin typeface="Arial"/>
                <a:ea typeface="Arial"/>
                <a:cs typeface="Arial"/>
              </a:rPr>
            </a:br>
            <a:br>
              <a:rPr sz="1600" b="0" i="0" u="none">
                <a:solidFill>
                  <a:srgbClr val="A9B7C6"/>
                </a:solidFill>
                <a:latin typeface="Arial"/>
                <a:ea typeface="Arial"/>
                <a:cs typeface="Arial"/>
              </a:rPr>
            </a:br>
            <a:r>
              <a:rPr sz="1600" b="0" i="0" u="none">
                <a:solidFill>
                  <a:srgbClr val="A9B7C6"/>
                </a:solidFill>
                <a:latin typeface="Arial"/>
                <a:ea typeface="Arial"/>
                <a:cs typeface="Arial"/>
              </a:rPr>
              <a:t>    </a:t>
            </a:r>
            <a:r>
              <a:rPr sz="1600" b="0" i="0" u="none">
                <a:solidFill>
                  <a:srgbClr val="BBB529"/>
                </a:solidFill>
                <a:latin typeface="Arial"/>
                <a:ea typeface="Arial"/>
                <a:cs typeface="Arial"/>
              </a:rPr>
              <a:t>@Subcomponent</a:t>
            </a:r>
            <a:r>
              <a:rPr sz="1600" b="0" i="0" u="none">
                <a:solidFill>
                  <a:srgbClr val="A9B7C6"/>
                </a:solidFill>
                <a:latin typeface="Arial"/>
                <a:ea typeface="Arial"/>
                <a:cs typeface="Arial"/>
              </a:rPr>
              <a:t>.Factory</a:t>
            </a:r>
            <a:br>
              <a:rPr sz="1600" b="0" i="0" u="none">
                <a:solidFill>
                  <a:srgbClr val="A9B7C6"/>
                </a:solidFill>
                <a:latin typeface="Arial"/>
                <a:ea typeface="Arial"/>
                <a:cs typeface="Arial"/>
              </a:rPr>
            </a:br>
            <a:r>
              <a:rPr sz="1600" b="0" i="0" u="none">
                <a:solidFill>
                  <a:srgbClr val="A9B7C6"/>
                </a:solidFill>
                <a:latin typeface="Arial"/>
                <a:ea typeface="Arial"/>
                <a:cs typeface="Arial"/>
              </a:rPr>
              <a:t>    </a:t>
            </a:r>
            <a:r>
              <a:rPr sz="1600" b="0" i="0" u="none">
                <a:solidFill>
                  <a:srgbClr val="CC7832"/>
                </a:solidFill>
                <a:latin typeface="Arial"/>
                <a:ea typeface="Arial"/>
                <a:cs typeface="Arial"/>
              </a:rPr>
              <a:t>interface </a:t>
            </a:r>
            <a:r>
              <a:rPr sz="1600" b="0" i="0" u="none">
                <a:solidFill>
                  <a:srgbClr val="A9B7C6"/>
                </a:solidFill>
                <a:latin typeface="Arial"/>
                <a:ea typeface="Arial"/>
                <a:cs typeface="Arial"/>
              </a:rPr>
              <a:t>Factory {</a:t>
            </a:r>
            <a:br>
              <a:rPr sz="1600" b="0" i="0" u="none">
                <a:solidFill>
                  <a:srgbClr val="A9B7C6"/>
                </a:solidFill>
                <a:latin typeface="Arial"/>
                <a:ea typeface="Arial"/>
                <a:cs typeface="Arial"/>
              </a:rPr>
            </a:br>
            <a:r>
              <a:rPr sz="1600" b="0" i="0" u="none">
                <a:solidFill>
                  <a:srgbClr val="A9B7C6"/>
                </a:solidFill>
                <a:latin typeface="Arial"/>
                <a:ea typeface="Arial"/>
                <a:cs typeface="Arial"/>
              </a:rPr>
              <a:t>        </a:t>
            </a:r>
            <a:r>
              <a:rPr sz="1600" b="0" i="0" u="none">
                <a:solidFill>
                  <a:srgbClr val="CC7832"/>
                </a:solidFill>
                <a:latin typeface="Arial"/>
                <a:ea typeface="Arial"/>
                <a:cs typeface="Arial"/>
              </a:rPr>
              <a:t>fun </a:t>
            </a:r>
            <a:r>
              <a:rPr sz="1600" b="0" i="0" u="none">
                <a:solidFill>
                  <a:srgbClr val="FFC66D"/>
                </a:solidFill>
                <a:latin typeface="Arial"/>
                <a:ea typeface="Arial"/>
                <a:cs typeface="Arial"/>
              </a:rPr>
              <a:t>create</a:t>
            </a:r>
            <a:r>
              <a:rPr sz="1600" b="0" i="0" u="none">
                <a:solidFill>
                  <a:srgbClr val="A9B7C6"/>
                </a:solidFill>
                <a:latin typeface="Arial"/>
                <a:ea typeface="Arial"/>
                <a:cs typeface="Arial"/>
              </a:rPr>
              <a:t>(): LogInComponent</a:t>
            </a:r>
            <a:br>
              <a:rPr sz="1600" b="0" i="0" u="none">
                <a:solidFill>
                  <a:srgbClr val="A9B7C6"/>
                </a:solidFill>
                <a:latin typeface="Arial"/>
                <a:ea typeface="Arial"/>
                <a:cs typeface="Arial"/>
              </a:rPr>
            </a:br>
            <a:r>
              <a:rPr sz="1600" b="0" i="0" u="none">
                <a:solidFill>
                  <a:srgbClr val="A9B7C6"/>
                </a:solidFill>
                <a:latin typeface="Arial"/>
                <a:ea typeface="Arial"/>
                <a:cs typeface="Arial"/>
              </a:rPr>
              <a:t>    }</a:t>
            </a:r>
            <a:br>
              <a:rPr sz="1600" b="0" i="0" u="none">
                <a:solidFill>
                  <a:srgbClr val="A9B7C6"/>
                </a:solidFill>
                <a:latin typeface="Arial"/>
                <a:ea typeface="Arial"/>
                <a:cs typeface="Arial"/>
              </a:rPr>
            </a:br>
            <a:br>
              <a:rPr sz="1600" b="0" i="0" u="none">
                <a:solidFill>
                  <a:srgbClr val="A9B7C6"/>
                </a:solidFill>
                <a:latin typeface="Arial"/>
                <a:ea typeface="Arial"/>
                <a:cs typeface="Arial"/>
              </a:rPr>
            </a:br>
            <a:r>
              <a:rPr sz="1600" b="0" i="0" u="none">
                <a:solidFill>
                  <a:srgbClr val="A9B7C6"/>
                </a:solidFill>
                <a:latin typeface="Arial"/>
                <a:ea typeface="Arial"/>
                <a:cs typeface="Arial"/>
              </a:rPr>
              <a:t>    </a:t>
            </a:r>
            <a:r>
              <a:rPr sz="1600" b="0" i="0" u="none">
                <a:solidFill>
                  <a:srgbClr val="CC7832"/>
                </a:solidFill>
                <a:latin typeface="Arial"/>
                <a:ea typeface="Arial"/>
                <a:cs typeface="Arial"/>
              </a:rPr>
              <a:t>fun </a:t>
            </a:r>
            <a:r>
              <a:rPr sz="1600" b="0" i="0" u="none">
                <a:solidFill>
                  <a:srgbClr val="FFC66D"/>
                </a:solidFill>
                <a:latin typeface="Arial"/>
                <a:ea typeface="Arial"/>
                <a:cs typeface="Arial"/>
              </a:rPr>
              <a:t>inject</a:t>
            </a:r>
            <a:r>
              <a:rPr sz="1600" b="0" i="0" u="none">
                <a:solidFill>
                  <a:srgbClr val="A9B7C6"/>
                </a:solidFill>
                <a:latin typeface="Arial"/>
                <a:ea typeface="Arial"/>
                <a:cs typeface="Arial"/>
              </a:rPr>
              <a:t>(activity: LogInActivity)</a:t>
            </a:r>
            <a:br>
              <a:rPr sz="1600" b="0" i="0" u="none">
                <a:solidFill>
                  <a:srgbClr val="A9B7C6"/>
                </a:solidFill>
                <a:latin typeface="Arial"/>
                <a:ea typeface="Arial"/>
                <a:cs typeface="Arial"/>
              </a:rPr>
            </a:br>
            <a:r>
              <a:rPr sz="1600" b="0" i="0" u="none">
                <a:solidFill>
                  <a:srgbClr val="A9B7C6"/>
                </a:solidFill>
                <a:latin typeface="Arial"/>
                <a:ea typeface="Arial"/>
                <a:cs typeface="Arial"/>
              </a:rPr>
              <a:t>}</a:t>
            </a:r>
            <a:endParaRPr sz="1600" b="0" i="0" u="none">
              <a:solidFill>
                <a:srgbClr val="A9B7C6"/>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sz="4400" b="0" i="0" u="none" strike="noStrike" cap="none" spc="0">
                <a:solidFill>
                  <a:schemeClr val="tx1"/>
                </a:solidFill>
                <a:latin typeface="+mj-lt"/>
                <a:ea typeface="+mj-ea"/>
                <a:cs typeface="+mj-cs"/>
              </a:rPr>
              <a:t>8.2# </a:t>
            </a:r>
            <a:r>
              <a:rPr lang="en-US" sz="4400" b="0" i="0" u="none" strike="noStrike" cap="none" spc="0">
                <a:solidFill>
                  <a:schemeClr val="accent2"/>
                </a:solidFill>
                <a:latin typeface="+mj-lt"/>
                <a:ea typeface="+mj-ea"/>
                <a:cs typeface="+mj-cs"/>
              </a:rPr>
              <a:t>@</a:t>
            </a:r>
            <a:r>
              <a:rPr lang="en-US" sz="4400" b="1" i="0" u="none" strike="noStrike" cap="none" spc="-14">
                <a:solidFill>
                  <a:schemeClr val="accent2"/>
                </a:solidFill>
                <a:latin typeface="Times New Roman"/>
                <a:ea typeface="Times New Roman"/>
                <a:cs typeface="Times New Roman"/>
              </a:rPr>
              <a:t>Subcomponents</a:t>
            </a:r>
            <a:endParaRPr/>
          </a:p>
        </p:txBody>
      </p:sp>
      <p:sp>
        <p:nvSpPr>
          <p:cNvPr id="5" name="Content Placeholder 2" hidden="0"/>
          <p:cNvSpPr>
            <a:spLocks noGrp="1"/>
          </p:cNvSpPr>
          <p:nvPr isPhoto="0" userDrawn="0">
            <p:ph idx="1" hasCustomPrompt="0"/>
          </p:nvPr>
        </p:nvSpPr>
        <p:spPr bwMode="auto">
          <a:xfrm flipH="0" flipV="0">
            <a:off x="838199" y="1825624"/>
            <a:ext cx="10515600" cy="329059"/>
          </a:xfrm>
        </p:spPr>
        <p:txBody>
          <a:bodyPr/>
          <a:lstStyle/>
          <a:p>
            <a:pPr marL="0" indent="0">
              <a:buFont typeface="Arial"/>
              <a:buNone/>
              <a:defRPr/>
            </a:pPr>
            <a:r>
              <a:rPr sz="1600" b="0" i="0" u="none">
                <a:solidFill>
                  <a:schemeClr val="tx1"/>
                </a:solidFill>
                <a:latin typeface="Arial"/>
                <a:ea typeface="Arial"/>
                <a:cs typeface="Arial"/>
              </a:rPr>
              <a:t>Expose RegistrationComponent factory from the graph</a:t>
            </a:r>
            <a:endParaRPr sz="1050" b="0" i="0" u="none">
              <a:solidFill>
                <a:srgbClr val="F06292"/>
              </a:solidFill>
              <a:latin typeface="Arial"/>
              <a:ea typeface="Arial"/>
              <a:cs typeface="Arial"/>
            </a:endParaRPr>
          </a:p>
        </p:txBody>
      </p:sp>
      <p:sp>
        <p:nvSpPr>
          <p:cNvPr id="6" name="" hidden="0"/>
          <p:cNvSpPr/>
          <p:nvPr isPhoto="0" userDrawn="0"/>
        </p:nvSpPr>
        <p:spPr bwMode="auto">
          <a:xfrm flipH="0" flipV="0">
            <a:off x="796237" y="2210169"/>
            <a:ext cx="10570515" cy="4236755"/>
          </a:xfrm>
          <a:prstGeom prst="rect">
            <a:avLst/>
          </a:prstGeom>
          <a:solidFill>
            <a:schemeClr val="tx1"/>
          </a:solidFill>
        </p:spPr>
        <p:txBody>
          <a:bodyPr vertOverflow="overflow" horzOverflow="clip" vert="horz" wrap="square" lIns="91440" tIns="45720" rIns="91440" bIns="45720" numCol="1" spcCol="0" rtlCol="0" fromWordArt="0" anchor="t" anchorCtr="0" forceAA="0" upright="0" compatLnSpc="0">
            <a:spAutoFit/>
          </a:bodyPr>
          <a:p>
            <a:pPr>
              <a:defRPr/>
            </a:pPr>
            <a:r>
              <a:rPr sz="1600" b="0" i="0" u="none">
                <a:solidFill>
                  <a:srgbClr val="BBB529"/>
                </a:solidFill>
                <a:latin typeface="Arial"/>
                <a:ea typeface="Arial"/>
                <a:cs typeface="Arial"/>
              </a:rPr>
              <a:t>@Singleton</a:t>
            </a:r>
            <a:br>
              <a:rPr sz="1600" b="0" i="0" u="none">
                <a:solidFill>
                  <a:srgbClr val="BBB529"/>
                </a:solidFill>
                <a:latin typeface="Arial"/>
                <a:ea typeface="Arial"/>
                <a:cs typeface="Arial"/>
              </a:rPr>
            </a:br>
            <a:r>
              <a:rPr sz="1600" b="0" i="0" u="none">
                <a:solidFill>
                  <a:srgbClr val="BBB529"/>
                </a:solidFill>
                <a:latin typeface="Arial"/>
                <a:ea typeface="Arial"/>
                <a:cs typeface="Arial"/>
              </a:rPr>
              <a:t>@Component</a:t>
            </a:r>
            <a:r>
              <a:rPr sz="1600" b="0" i="0" u="none">
                <a:solidFill>
                  <a:srgbClr val="A9B7C6"/>
                </a:solidFill>
                <a:latin typeface="Arial"/>
                <a:ea typeface="Arial"/>
                <a:cs typeface="Arial"/>
              </a:rPr>
              <a:t>(modules = [UserStorageModule::</a:t>
            </a:r>
            <a:r>
              <a:rPr sz="1600" b="0" i="0" u="none">
                <a:solidFill>
                  <a:srgbClr val="CC7832"/>
                </a:solidFill>
                <a:latin typeface="Arial"/>
                <a:ea typeface="Arial"/>
                <a:cs typeface="Arial"/>
              </a:rPr>
              <a:t>class, </a:t>
            </a:r>
            <a:r>
              <a:rPr sz="1600" b="0" i="0" u="none">
                <a:solidFill>
                  <a:srgbClr val="A9B7C6"/>
                </a:solidFill>
                <a:latin typeface="Arial"/>
                <a:ea typeface="Arial"/>
                <a:cs typeface="Arial"/>
              </a:rPr>
              <a:t>AppSubcomponents::</a:t>
            </a:r>
            <a:r>
              <a:rPr sz="1600" b="0" i="0" u="none">
                <a:solidFill>
                  <a:srgbClr val="CC7832"/>
                </a:solidFill>
                <a:latin typeface="Arial"/>
                <a:ea typeface="Arial"/>
                <a:cs typeface="Arial"/>
              </a:rPr>
              <a:t>class</a:t>
            </a:r>
            <a:r>
              <a:rPr sz="1600" b="0" i="0" u="none">
                <a:solidFill>
                  <a:srgbClr val="A9B7C6"/>
                </a:solidFill>
                <a:latin typeface="Arial"/>
                <a:ea typeface="Arial"/>
                <a:cs typeface="Arial"/>
              </a:rPr>
              <a:t>])</a:t>
            </a:r>
            <a:br>
              <a:rPr sz="1600" b="0" i="0" u="none">
                <a:solidFill>
                  <a:srgbClr val="A9B7C6"/>
                </a:solidFill>
                <a:latin typeface="Arial"/>
                <a:ea typeface="Arial"/>
                <a:cs typeface="Arial"/>
              </a:rPr>
            </a:br>
            <a:r>
              <a:rPr sz="1600" b="0" i="0" u="none">
                <a:solidFill>
                  <a:srgbClr val="CC7832"/>
                </a:solidFill>
                <a:latin typeface="Arial"/>
                <a:ea typeface="Arial"/>
                <a:cs typeface="Arial"/>
              </a:rPr>
              <a:t>interface </a:t>
            </a:r>
            <a:r>
              <a:rPr sz="1600" b="0" i="0" u="none">
                <a:solidFill>
                  <a:srgbClr val="A9B7C6"/>
                </a:solidFill>
                <a:latin typeface="Arial"/>
                <a:ea typeface="Arial"/>
                <a:cs typeface="Arial"/>
              </a:rPr>
              <a:t>AppComponent {</a:t>
            </a:r>
            <a:br>
              <a:rPr sz="1600" b="0" i="0" u="none">
                <a:solidFill>
                  <a:srgbClr val="A9B7C6"/>
                </a:solidFill>
                <a:latin typeface="Arial"/>
                <a:ea typeface="Arial"/>
                <a:cs typeface="Arial"/>
              </a:rPr>
            </a:br>
            <a:br>
              <a:rPr sz="1600" b="0" i="0" u="none">
                <a:solidFill>
                  <a:srgbClr val="A9B7C6"/>
                </a:solidFill>
                <a:latin typeface="Arial"/>
                <a:ea typeface="Arial"/>
                <a:cs typeface="Arial"/>
              </a:rPr>
            </a:br>
            <a:r>
              <a:rPr sz="1600" b="0" i="0" u="none">
                <a:solidFill>
                  <a:srgbClr val="A9B7C6"/>
                </a:solidFill>
                <a:latin typeface="Arial"/>
                <a:ea typeface="Arial"/>
                <a:cs typeface="Arial"/>
              </a:rPr>
              <a:t>    </a:t>
            </a:r>
            <a:r>
              <a:rPr sz="1600" b="0" i="0" u="none">
                <a:solidFill>
                  <a:srgbClr val="BBB529"/>
                </a:solidFill>
                <a:latin typeface="Arial"/>
                <a:ea typeface="Arial"/>
                <a:cs typeface="Arial"/>
              </a:rPr>
              <a:t>@Component</a:t>
            </a:r>
            <a:r>
              <a:rPr sz="1600" b="0" i="0" u="none">
                <a:solidFill>
                  <a:srgbClr val="A9B7C6"/>
                </a:solidFill>
                <a:latin typeface="Arial"/>
                <a:ea typeface="Arial"/>
                <a:cs typeface="Arial"/>
              </a:rPr>
              <a:t>.Factory</a:t>
            </a:r>
            <a:br>
              <a:rPr sz="1600" b="0" i="0" u="none">
                <a:solidFill>
                  <a:srgbClr val="A9B7C6"/>
                </a:solidFill>
                <a:latin typeface="Arial"/>
                <a:ea typeface="Arial"/>
                <a:cs typeface="Arial"/>
              </a:rPr>
            </a:br>
            <a:r>
              <a:rPr sz="1600" b="0" i="0" u="none">
                <a:solidFill>
                  <a:srgbClr val="A9B7C6"/>
                </a:solidFill>
                <a:latin typeface="Arial"/>
                <a:ea typeface="Arial"/>
                <a:cs typeface="Arial"/>
              </a:rPr>
              <a:t>    </a:t>
            </a:r>
            <a:r>
              <a:rPr sz="1600" b="0" i="0" u="none">
                <a:solidFill>
                  <a:srgbClr val="CC7832"/>
                </a:solidFill>
                <a:latin typeface="Arial"/>
                <a:ea typeface="Arial"/>
                <a:cs typeface="Arial"/>
              </a:rPr>
              <a:t>interface </a:t>
            </a:r>
            <a:r>
              <a:rPr sz="1600" b="0" i="0" u="none">
                <a:solidFill>
                  <a:srgbClr val="A9B7C6"/>
                </a:solidFill>
                <a:latin typeface="Arial"/>
                <a:ea typeface="Arial"/>
                <a:cs typeface="Arial"/>
              </a:rPr>
              <a:t>Factory {</a:t>
            </a:r>
            <a:br>
              <a:rPr sz="1600" b="0" i="0" u="none">
                <a:solidFill>
                  <a:srgbClr val="A9B7C6"/>
                </a:solidFill>
                <a:latin typeface="Arial"/>
                <a:ea typeface="Arial"/>
                <a:cs typeface="Arial"/>
              </a:rPr>
            </a:br>
            <a:r>
              <a:rPr sz="1600" b="0" i="0" u="none">
                <a:solidFill>
                  <a:srgbClr val="A9B7C6"/>
                </a:solidFill>
                <a:latin typeface="Arial"/>
                <a:ea typeface="Arial"/>
                <a:cs typeface="Arial"/>
              </a:rPr>
              <a:t>        </a:t>
            </a:r>
            <a:r>
              <a:rPr sz="1600" b="0" i="0" u="none">
                <a:solidFill>
                  <a:srgbClr val="CC7832"/>
                </a:solidFill>
                <a:latin typeface="Arial"/>
                <a:ea typeface="Arial"/>
                <a:cs typeface="Arial"/>
              </a:rPr>
              <a:t>fun </a:t>
            </a:r>
            <a:r>
              <a:rPr sz="1600" b="0" i="0" u="none">
                <a:solidFill>
                  <a:srgbClr val="FFC66D"/>
                </a:solidFill>
                <a:latin typeface="Arial"/>
                <a:ea typeface="Arial"/>
                <a:cs typeface="Arial"/>
              </a:rPr>
              <a:t>create</a:t>
            </a:r>
            <a:r>
              <a:rPr sz="1600" b="0" i="0" u="none">
                <a:solidFill>
                  <a:srgbClr val="A9B7C6"/>
                </a:solidFill>
                <a:latin typeface="Arial"/>
                <a:ea typeface="Arial"/>
                <a:cs typeface="Arial"/>
              </a:rPr>
              <a:t>(</a:t>
            </a:r>
            <a:r>
              <a:rPr sz="1600" b="0" i="0" u="none">
                <a:solidFill>
                  <a:srgbClr val="BBB529"/>
                </a:solidFill>
                <a:latin typeface="Arial"/>
                <a:ea typeface="Arial"/>
                <a:cs typeface="Arial"/>
              </a:rPr>
              <a:t>@BindsInstance </a:t>
            </a:r>
            <a:r>
              <a:rPr sz="1600" b="0" i="0" u="none">
                <a:solidFill>
                  <a:srgbClr val="A9B7C6"/>
                </a:solidFill>
                <a:latin typeface="Arial"/>
                <a:ea typeface="Arial"/>
                <a:cs typeface="Arial"/>
              </a:rPr>
              <a:t>context: Context): AppComponent</a:t>
            </a:r>
            <a:br>
              <a:rPr sz="1600" b="0" i="0" u="none">
                <a:solidFill>
                  <a:srgbClr val="A9B7C6"/>
                </a:solidFill>
                <a:latin typeface="Arial"/>
                <a:ea typeface="Arial"/>
                <a:cs typeface="Arial"/>
              </a:rPr>
            </a:br>
            <a:r>
              <a:rPr sz="1600" b="0" i="0" u="none">
                <a:solidFill>
                  <a:srgbClr val="A9B7C6"/>
                </a:solidFill>
                <a:latin typeface="Arial"/>
                <a:ea typeface="Arial"/>
                <a:cs typeface="Arial"/>
              </a:rPr>
              <a:t>    }</a:t>
            </a:r>
            <a:br>
              <a:rPr sz="1600" b="0" i="0" u="none">
                <a:solidFill>
                  <a:srgbClr val="A9B7C6"/>
                </a:solidFill>
                <a:latin typeface="Arial"/>
                <a:ea typeface="Arial"/>
                <a:cs typeface="Arial"/>
              </a:rPr>
            </a:br>
            <a:br>
              <a:rPr sz="1600" b="0" i="0" u="none">
                <a:solidFill>
                  <a:srgbClr val="A9B7C6"/>
                </a:solidFill>
                <a:latin typeface="Arial"/>
                <a:ea typeface="Arial"/>
                <a:cs typeface="Arial"/>
              </a:rPr>
            </a:br>
            <a:r>
              <a:rPr sz="1600" b="0" i="0" u="none">
                <a:solidFill>
                  <a:srgbClr val="A9B7C6"/>
                </a:solidFill>
                <a:latin typeface="Arial"/>
                <a:ea typeface="Arial"/>
                <a:cs typeface="Arial"/>
              </a:rPr>
              <a:t>   ...</a:t>
            </a:r>
            <a:br>
              <a:rPr sz="1600" b="0" i="0" u="none">
                <a:solidFill>
                  <a:srgbClr val="A9B7C6"/>
                </a:solidFill>
                <a:latin typeface="Arial"/>
                <a:ea typeface="Arial"/>
                <a:cs typeface="Arial"/>
              </a:rPr>
            </a:br>
            <a:br>
              <a:rPr sz="1600" b="0" i="0" u="none">
                <a:solidFill>
                  <a:srgbClr val="A9B7C6"/>
                </a:solidFill>
                <a:latin typeface="Arial"/>
                <a:ea typeface="Arial"/>
                <a:cs typeface="Arial"/>
              </a:rPr>
            </a:br>
            <a:r>
              <a:rPr sz="1600" b="0" i="0" u="none">
                <a:solidFill>
                  <a:srgbClr val="A9B7C6"/>
                </a:solidFill>
                <a:latin typeface="Arial"/>
                <a:ea typeface="Arial"/>
                <a:cs typeface="Arial"/>
              </a:rPr>
              <a:t>    </a:t>
            </a:r>
            <a:r>
              <a:rPr sz="1600" b="0" i="0" u="none">
                <a:solidFill>
                  <a:srgbClr val="CC7832"/>
                </a:solidFill>
                <a:latin typeface="Arial"/>
                <a:ea typeface="Arial"/>
                <a:cs typeface="Arial"/>
              </a:rPr>
              <a:t>fun </a:t>
            </a:r>
            <a:r>
              <a:rPr sz="1600" b="0" i="0" u="none">
                <a:solidFill>
                  <a:srgbClr val="FFC66D"/>
                </a:solidFill>
                <a:latin typeface="Arial"/>
                <a:ea typeface="Arial"/>
                <a:cs typeface="Arial"/>
              </a:rPr>
              <a:t>logInComponent</a:t>
            </a:r>
            <a:r>
              <a:rPr sz="1600" b="0" i="0" u="none">
                <a:solidFill>
                  <a:srgbClr val="A9B7C6"/>
                </a:solidFill>
                <a:latin typeface="Arial"/>
                <a:ea typeface="Arial"/>
                <a:cs typeface="Arial"/>
              </a:rPr>
              <a:t>(): LogInComponent.Factory</a:t>
            </a:r>
            <a:br>
              <a:rPr sz="1600" b="0" i="0" u="none">
                <a:solidFill>
                  <a:srgbClr val="A9B7C6"/>
                </a:solidFill>
                <a:latin typeface="Arial"/>
                <a:ea typeface="Arial"/>
                <a:cs typeface="Arial"/>
              </a:rPr>
            </a:br>
            <a:br>
              <a:rPr sz="1600" b="0" i="0" u="none">
                <a:solidFill>
                  <a:srgbClr val="A9B7C6"/>
                </a:solidFill>
                <a:latin typeface="Arial"/>
                <a:ea typeface="Arial"/>
                <a:cs typeface="Arial"/>
              </a:rPr>
            </a:br>
            <a:r>
              <a:rPr sz="1600" b="0" i="0" u="none">
                <a:solidFill>
                  <a:srgbClr val="A9B7C6"/>
                </a:solidFill>
                <a:latin typeface="Arial"/>
                <a:ea typeface="Arial"/>
                <a:cs typeface="Arial"/>
              </a:rPr>
              <a:t>    ...</a:t>
            </a:r>
            <a:br>
              <a:rPr sz="1600" b="0" i="0" u="none">
                <a:solidFill>
                  <a:srgbClr val="A9B7C6"/>
                </a:solidFill>
                <a:latin typeface="Arial"/>
                <a:ea typeface="Arial"/>
                <a:cs typeface="Arial"/>
              </a:rPr>
            </a:br>
            <a:br>
              <a:rPr sz="1600" b="0" i="0" u="none">
                <a:solidFill>
                  <a:srgbClr val="A9B7C6"/>
                </a:solidFill>
                <a:latin typeface="Arial"/>
                <a:ea typeface="Arial"/>
                <a:cs typeface="Arial"/>
              </a:rPr>
            </a:br>
            <a:r>
              <a:rPr sz="1600" b="0" i="0" u="none">
                <a:solidFill>
                  <a:srgbClr val="A9B7C6"/>
                </a:solidFill>
                <a:latin typeface="Arial"/>
                <a:ea typeface="Arial"/>
                <a:cs typeface="Arial"/>
              </a:rPr>
              <a:t>    </a:t>
            </a:r>
            <a:r>
              <a:rPr sz="1600" b="0" i="0" u="none">
                <a:solidFill>
                  <a:srgbClr val="CC7832"/>
                </a:solidFill>
                <a:latin typeface="Arial"/>
                <a:ea typeface="Arial"/>
                <a:cs typeface="Arial"/>
              </a:rPr>
              <a:t>fun </a:t>
            </a:r>
            <a:r>
              <a:rPr sz="1600" b="0" i="0" u="none">
                <a:solidFill>
                  <a:srgbClr val="FFC66D"/>
                </a:solidFill>
                <a:latin typeface="Arial"/>
                <a:ea typeface="Arial"/>
                <a:cs typeface="Arial"/>
              </a:rPr>
              <a:t>inject</a:t>
            </a:r>
            <a:r>
              <a:rPr sz="1600" b="0" i="0" u="none">
                <a:solidFill>
                  <a:srgbClr val="A9B7C6"/>
                </a:solidFill>
                <a:latin typeface="Arial"/>
                <a:ea typeface="Arial"/>
                <a:cs typeface="Arial"/>
              </a:rPr>
              <a:t>(activity: SplashActivity)</a:t>
            </a:r>
            <a:br>
              <a:rPr sz="1600" b="0" i="0" u="none">
                <a:solidFill>
                  <a:srgbClr val="A9B7C6"/>
                </a:solidFill>
                <a:latin typeface="Arial"/>
                <a:ea typeface="Arial"/>
                <a:cs typeface="Arial"/>
              </a:rPr>
            </a:br>
            <a:r>
              <a:rPr sz="1600" b="0" i="0" u="none">
                <a:solidFill>
                  <a:srgbClr val="A9B7C6"/>
                </a:solidFill>
                <a:latin typeface="Arial"/>
                <a:ea typeface="Arial"/>
                <a:cs typeface="Arial"/>
              </a:rPr>
              <a:t>}</a:t>
            </a:r>
            <a:endParaRPr sz="1600" b="0" i="0" u="none">
              <a:solidFill>
                <a:srgbClr val="A9B7C6"/>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sz="4400" b="0" i="0" u="none" strike="noStrike" cap="none" spc="0">
                <a:solidFill>
                  <a:schemeClr val="tx1"/>
                </a:solidFill>
                <a:latin typeface="+mj-lt"/>
                <a:ea typeface="+mj-ea"/>
                <a:cs typeface="+mj-cs"/>
              </a:rPr>
              <a:t>8.3# </a:t>
            </a:r>
            <a:r>
              <a:rPr lang="en-US" sz="4400" b="0" i="0" u="none" strike="noStrike" cap="none" spc="0">
                <a:solidFill>
                  <a:schemeClr val="accent2"/>
                </a:solidFill>
                <a:latin typeface="+mj-lt"/>
                <a:ea typeface="+mj-ea"/>
                <a:cs typeface="+mj-cs"/>
              </a:rPr>
              <a:t>@</a:t>
            </a:r>
            <a:r>
              <a:rPr lang="en-US" sz="4400" b="1" i="0" u="none" strike="noStrike" cap="none" spc="-14">
                <a:solidFill>
                  <a:schemeClr val="accent2"/>
                </a:solidFill>
                <a:latin typeface="Times New Roman"/>
                <a:ea typeface="Times New Roman"/>
                <a:cs typeface="Times New Roman"/>
              </a:rPr>
              <a:t>Subcomponents</a:t>
            </a:r>
            <a:endParaRPr/>
          </a:p>
        </p:txBody>
      </p:sp>
      <p:sp>
        <p:nvSpPr>
          <p:cNvPr id="5" name="Content Placeholder 2" hidden="0"/>
          <p:cNvSpPr>
            <a:spLocks noGrp="1"/>
          </p:cNvSpPr>
          <p:nvPr isPhoto="0" userDrawn="0">
            <p:ph idx="1" hasCustomPrompt="0"/>
          </p:nvPr>
        </p:nvSpPr>
        <p:spPr bwMode="auto">
          <a:xfrm flipH="0" flipV="0">
            <a:off x="838199" y="1825624"/>
            <a:ext cx="10515600" cy="569496"/>
          </a:xfrm>
        </p:spPr>
        <p:txBody>
          <a:bodyPr/>
          <a:lstStyle/>
          <a:p>
            <a:pPr marL="0" indent="0">
              <a:buFont typeface="Arial"/>
              <a:buNone/>
              <a:defRPr/>
            </a:pPr>
            <a:r>
              <a:rPr sz="1600">
                <a:solidFill>
                  <a:schemeClr val="tx1"/>
                </a:solidFill>
                <a:latin typeface="Arial"/>
                <a:ea typeface="Arial"/>
                <a:cs typeface="Arial"/>
              </a:rPr>
              <a:t>Then we need to </a:t>
            </a:r>
            <a:r>
              <a:rPr sz="1600" b="0" i="0" u="none">
                <a:solidFill>
                  <a:schemeClr val="tx1"/>
                </a:solidFill>
                <a:latin typeface="Arial"/>
                <a:ea typeface="Arial"/>
                <a:cs typeface="Arial"/>
              </a:rPr>
              <a:t>create a file called</a:t>
            </a:r>
            <a:r>
              <a:rPr sz="1600" b="0" i="0" u="none">
                <a:solidFill>
                  <a:schemeClr val="tx1"/>
                </a:solidFill>
                <a:latin typeface="Arial"/>
                <a:ea typeface="Arial"/>
                <a:cs typeface="Arial"/>
              </a:rPr>
              <a:t> </a:t>
            </a:r>
            <a:r>
              <a:rPr sz="1600" b="0" i="1" u="none">
                <a:solidFill>
                  <a:schemeClr val="tx1"/>
                </a:solidFill>
                <a:latin typeface="Arial"/>
                <a:ea typeface="Arial"/>
                <a:cs typeface="Arial"/>
              </a:rPr>
              <a:t>AppSubcomponents</a:t>
            </a:r>
            <a:r>
              <a:rPr sz="1600" b="0" i="0" u="none">
                <a:solidFill>
                  <a:schemeClr val="tx1"/>
                </a:solidFill>
                <a:latin typeface="Arial"/>
                <a:ea typeface="Arial"/>
                <a:cs typeface="Arial"/>
              </a:rPr>
              <a:t>. </a:t>
            </a:r>
            <a:r>
              <a:rPr sz="1600" b="0" i="0" u="none">
                <a:solidFill>
                  <a:schemeClr val="tx1"/>
                </a:solidFill>
                <a:latin typeface="Arial"/>
                <a:ea typeface="Arial"/>
                <a:cs typeface="Arial"/>
              </a:rPr>
              <a:t>To specify information about </a:t>
            </a:r>
            <a:r>
              <a:rPr sz="1600" b="0" i="1" u="none">
                <a:solidFill>
                  <a:schemeClr val="tx1"/>
                </a:solidFill>
                <a:latin typeface="Arial"/>
                <a:ea typeface="Arial"/>
                <a:cs typeface="Arial"/>
              </a:rPr>
              <a:t>subcomponents</a:t>
            </a:r>
            <a:r>
              <a:rPr sz="1600" b="0" i="0" u="none">
                <a:solidFill>
                  <a:schemeClr val="tx1"/>
                </a:solidFill>
                <a:latin typeface="Arial"/>
                <a:ea typeface="Arial"/>
                <a:cs typeface="Arial"/>
              </a:rPr>
              <a:t>, we add a list of component class names to the</a:t>
            </a:r>
            <a:r>
              <a:rPr sz="1600" b="0" i="0" u="none">
                <a:solidFill>
                  <a:schemeClr val="tx1"/>
                </a:solidFill>
                <a:latin typeface="Arial"/>
                <a:ea typeface="Arial"/>
                <a:cs typeface="Arial"/>
              </a:rPr>
              <a:t> </a:t>
            </a:r>
            <a:r>
              <a:rPr sz="1600" b="0" i="1" u="none">
                <a:solidFill>
                  <a:schemeClr val="tx1"/>
                </a:solidFill>
                <a:latin typeface="Arial"/>
                <a:ea typeface="Arial"/>
                <a:cs typeface="Arial"/>
              </a:rPr>
              <a:t>subcomponents</a:t>
            </a:r>
            <a:r>
              <a:rPr sz="1600" b="0" i="0" u="none">
                <a:solidFill>
                  <a:schemeClr val="tx1"/>
                </a:solidFill>
                <a:latin typeface="Arial"/>
                <a:ea typeface="Arial"/>
                <a:cs typeface="Arial"/>
              </a:rPr>
              <a:t> </a:t>
            </a:r>
            <a:r>
              <a:rPr sz="1600" b="0" i="0" u="none">
                <a:solidFill>
                  <a:schemeClr val="tx1"/>
                </a:solidFill>
                <a:latin typeface="Arial"/>
                <a:ea typeface="Arial"/>
                <a:cs typeface="Arial"/>
              </a:rPr>
              <a:t>variable in the annotation as follows:</a:t>
            </a:r>
            <a:endParaRPr sz="1600">
              <a:solidFill>
                <a:schemeClr val="tx1"/>
              </a:solidFill>
              <a:latin typeface="Arial"/>
              <a:ea typeface="Arial"/>
              <a:cs typeface="Arial"/>
            </a:endParaRPr>
          </a:p>
        </p:txBody>
      </p:sp>
      <p:sp>
        <p:nvSpPr>
          <p:cNvPr id="6" name="" hidden="0"/>
          <p:cNvSpPr/>
          <p:nvPr isPhoto="0" userDrawn="0"/>
        </p:nvSpPr>
        <p:spPr bwMode="auto">
          <a:xfrm flipH="0" flipV="0">
            <a:off x="925703" y="2385873"/>
            <a:ext cx="10246562" cy="1584995"/>
          </a:xfrm>
          <a:prstGeom prst="rect">
            <a:avLst/>
          </a:prstGeom>
          <a:solidFill>
            <a:schemeClr val="tx1"/>
          </a:solidFill>
        </p:spPr>
        <p:txBody>
          <a:bodyPr vertOverflow="overflow" horzOverflow="clip" vert="horz" wrap="square" lIns="91440" tIns="45720" rIns="91440" bIns="45720" numCol="1" spcCol="0" rtlCol="0" fromWordArt="0" anchor="t" anchorCtr="0" forceAA="0" upright="0" compatLnSpc="0">
            <a:spAutoFit/>
          </a:bodyPr>
          <a:p>
            <a:pPr>
              <a:defRPr/>
            </a:pPr>
            <a:r>
              <a:rPr sz="1400" b="0" i="0" u="none">
                <a:solidFill>
                  <a:srgbClr val="BBB529"/>
                </a:solidFill>
                <a:latin typeface="Arial"/>
                <a:ea typeface="Arial"/>
                <a:cs typeface="Arial"/>
              </a:rPr>
              <a:t>@Module</a:t>
            </a:r>
            <a:r>
              <a:rPr sz="1400" b="0" i="0" u="none">
                <a:solidFill>
                  <a:srgbClr val="A9B7C6"/>
                </a:solidFill>
                <a:latin typeface="Arial"/>
                <a:ea typeface="Arial"/>
                <a:cs typeface="Arial"/>
              </a:rPr>
              <a:t>(</a:t>
            </a:r>
            <a:br>
              <a:rPr sz="1400" b="0" i="0" u="none">
                <a:solidFill>
                  <a:srgbClr val="A9B7C6"/>
                </a:solidFill>
                <a:latin typeface="Arial"/>
                <a:ea typeface="Arial"/>
                <a:cs typeface="Arial"/>
              </a:rPr>
            </a:br>
            <a:r>
              <a:rPr sz="1400" b="0" i="0" u="none">
                <a:solidFill>
                  <a:srgbClr val="A9B7C6"/>
                </a:solidFill>
                <a:latin typeface="Arial"/>
                <a:ea typeface="Arial"/>
                <a:cs typeface="Arial"/>
              </a:rPr>
              <a:t>    subcomponents = [</a:t>
            </a:r>
            <a:br>
              <a:rPr sz="1400" b="0" i="0" u="none">
                <a:solidFill>
                  <a:srgbClr val="A9B7C6"/>
                </a:solidFill>
                <a:latin typeface="Arial"/>
                <a:ea typeface="Arial"/>
                <a:cs typeface="Arial"/>
              </a:rPr>
            </a:br>
            <a:r>
              <a:rPr sz="1400" b="0" i="0" u="none">
                <a:solidFill>
                  <a:srgbClr val="A9B7C6"/>
                </a:solidFill>
                <a:latin typeface="Arial"/>
                <a:ea typeface="Arial"/>
                <a:cs typeface="Arial"/>
              </a:rPr>
              <a:t>        LogInComponent::</a:t>
            </a:r>
            <a:r>
              <a:rPr sz="1400" b="0" i="0" u="none">
                <a:solidFill>
                  <a:srgbClr val="CC7832"/>
                </a:solidFill>
                <a:latin typeface="Arial"/>
                <a:ea typeface="Arial"/>
                <a:cs typeface="Arial"/>
              </a:rPr>
              <a:t>class,</a:t>
            </a:r>
            <a:br>
              <a:rPr sz="1400" b="0" i="0" u="none">
                <a:solidFill>
                  <a:srgbClr val="CC7832"/>
                </a:solidFill>
                <a:latin typeface="Arial"/>
                <a:ea typeface="Arial"/>
                <a:cs typeface="Arial"/>
              </a:rPr>
            </a:br>
            <a:r>
              <a:rPr sz="1400" b="0" i="0" u="none">
                <a:solidFill>
                  <a:srgbClr val="CC7832"/>
                </a:solidFill>
                <a:latin typeface="Arial"/>
                <a:ea typeface="Arial"/>
                <a:cs typeface="Arial"/>
              </a:rPr>
              <a:t>        ...</a:t>
            </a:r>
            <a:br>
              <a:rPr sz="1400" b="0" i="0" u="none">
                <a:solidFill>
                  <a:srgbClr val="CC7832"/>
                </a:solidFill>
                <a:latin typeface="Arial"/>
                <a:ea typeface="Arial"/>
                <a:cs typeface="Arial"/>
              </a:rPr>
            </a:br>
            <a:r>
              <a:rPr sz="1400" b="0" i="0" u="none">
                <a:solidFill>
                  <a:srgbClr val="CC7832"/>
                </a:solidFill>
                <a:latin typeface="Arial"/>
                <a:ea typeface="Arial"/>
                <a:cs typeface="Arial"/>
              </a:rPr>
              <a:t>    </a:t>
            </a:r>
            <a:r>
              <a:rPr sz="1400" b="0" i="0" u="none">
                <a:solidFill>
                  <a:srgbClr val="A9B7C6"/>
                </a:solidFill>
                <a:latin typeface="Arial"/>
                <a:ea typeface="Arial"/>
                <a:cs typeface="Arial"/>
              </a:rPr>
              <a:t>]</a:t>
            </a:r>
            <a:br>
              <a:rPr sz="1400" b="0" i="0" u="none">
                <a:solidFill>
                  <a:srgbClr val="A9B7C6"/>
                </a:solidFill>
                <a:latin typeface="Arial"/>
                <a:ea typeface="Arial"/>
                <a:cs typeface="Arial"/>
              </a:rPr>
            </a:br>
            <a:r>
              <a:rPr sz="1400" b="0" i="0" u="none">
                <a:solidFill>
                  <a:srgbClr val="A9B7C6"/>
                </a:solidFill>
                <a:latin typeface="Arial"/>
                <a:ea typeface="Arial"/>
                <a:cs typeface="Arial"/>
              </a:rPr>
              <a:t>)</a:t>
            </a:r>
            <a:br>
              <a:rPr sz="1400" b="0" i="0" u="none">
                <a:solidFill>
                  <a:srgbClr val="A9B7C6"/>
                </a:solidFill>
                <a:latin typeface="Arial"/>
                <a:ea typeface="Arial"/>
                <a:cs typeface="Arial"/>
              </a:rPr>
            </a:br>
            <a:r>
              <a:rPr sz="1400" b="0" i="0" u="none">
                <a:solidFill>
                  <a:srgbClr val="CC7832"/>
                </a:solidFill>
                <a:latin typeface="Arial"/>
                <a:ea typeface="Arial"/>
                <a:cs typeface="Arial"/>
              </a:rPr>
              <a:t>class </a:t>
            </a:r>
            <a:r>
              <a:rPr sz="1400" b="0" i="0" u="none">
                <a:solidFill>
                  <a:srgbClr val="A9B7C6"/>
                </a:solidFill>
                <a:latin typeface="Arial"/>
                <a:ea typeface="Arial"/>
                <a:cs typeface="Arial"/>
              </a:rPr>
              <a:t>AppSubcomponents</a:t>
            </a:r>
            <a:endParaRPr sz="1400" b="0" i="0" u="none">
              <a:solidFill>
                <a:srgbClr val="A9B7C6"/>
              </a:solidFill>
              <a:latin typeface="Arial"/>
              <a:ea typeface="Arial"/>
              <a:cs typeface="Arial"/>
            </a:endParaRPr>
          </a:p>
        </p:txBody>
      </p:sp>
      <p:sp>
        <p:nvSpPr>
          <p:cNvPr id="7" name="" hidden="0"/>
          <p:cNvSpPr/>
          <p:nvPr isPhoto="0" userDrawn="0"/>
        </p:nvSpPr>
        <p:spPr bwMode="auto">
          <a:xfrm flipH="0" flipV="0">
            <a:off x="925703" y="4189150"/>
            <a:ext cx="10246382" cy="2506092"/>
          </a:xfrm>
          <a:prstGeom prst="rect">
            <a:avLst/>
          </a:prstGeom>
          <a:solidFill>
            <a:schemeClr val="tx1"/>
          </a:solidFill>
        </p:spPr>
        <p:txBody>
          <a:bodyPr vertOverflow="overflow" horzOverflow="clip" vert="horz" wrap="square" lIns="91440" tIns="45720" rIns="91440" bIns="45720" numCol="1" spcCol="0" rtlCol="0" fromWordArt="0" anchor="t" anchorCtr="0" forceAA="0" upright="0" compatLnSpc="0">
            <a:noAutofit/>
          </a:bodyPr>
          <a:p>
            <a:pPr>
              <a:defRPr/>
            </a:pPr>
            <a:r>
              <a:rPr sz="1400" b="0" i="0" u="none">
                <a:solidFill>
                  <a:srgbClr val="BBB529"/>
                </a:solidFill>
                <a:latin typeface="Arial"/>
                <a:ea typeface="Arial"/>
                <a:cs typeface="Arial"/>
              </a:rPr>
              <a:t>@LogInScope</a:t>
            </a:r>
            <a:br>
              <a:rPr sz="1400" b="0" i="0" u="none">
                <a:solidFill>
                  <a:srgbClr val="BBB529"/>
                </a:solidFill>
                <a:latin typeface="Arial"/>
                <a:ea typeface="Arial"/>
                <a:cs typeface="Arial"/>
              </a:rPr>
            </a:br>
            <a:r>
              <a:rPr sz="1400" b="0" i="0" u="none">
                <a:solidFill>
                  <a:srgbClr val="BBB529"/>
                </a:solidFill>
                <a:latin typeface="Arial"/>
                <a:ea typeface="Arial"/>
                <a:cs typeface="Arial"/>
              </a:rPr>
              <a:t>@Subcomponent</a:t>
            </a:r>
            <a:r>
              <a:rPr sz="1400" b="0" i="0" u="none">
                <a:solidFill>
                  <a:srgbClr val="A9B7C6"/>
                </a:solidFill>
                <a:latin typeface="Arial"/>
                <a:ea typeface="Arial"/>
                <a:cs typeface="Arial"/>
              </a:rPr>
              <a:t>(modules = [UserLoginModule::</a:t>
            </a:r>
            <a:r>
              <a:rPr sz="1400" b="0" i="0" u="none">
                <a:solidFill>
                  <a:srgbClr val="CC7832"/>
                </a:solidFill>
                <a:latin typeface="Arial"/>
                <a:ea typeface="Arial"/>
                <a:cs typeface="Arial"/>
              </a:rPr>
              <a:t>class</a:t>
            </a:r>
            <a:r>
              <a:rPr sz="1400" b="0" i="0" u="none">
                <a:solidFill>
                  <a:srgbClr val="A9B7C6"/>
                </a:solidFill>
                <a:latin typeface="Arial"/>
                <a:ea typeface="Arial"/>
                <a:cs typeface="Arial"/>
              </a:rPr>
              <a:t>])</a:t>
            </a:r>
            <a:br>
              <a:rPr sz="1400" b="0" i="0" u="none">
                <a:solidFill>
                  <a:srgbClr val="A9B7C6"/>
                </a:solidFill>
                <a:latin typeface="Arial"/>
                <a:ea typeface="Arial"/>
                <a:cs typeface="Arial"/>
              </a:rPr>
            </a:br>
            <a:r>
              <a:rPr sz="1400" b="0" i="0" u="none">
                <a:solidFill>
                  <a:srgbClr val="CC7832"/>
                </a:solidFill>
                <a:latin typeface="Arial"/>
                <a:ea typeface="Arial"/>
                <a:cs typeface="Arial"/>
              </a:rPr>
              <a:t>interface </a:t>
            </a:r>
            <a:r>
              <a:rPr sz="1400" b="0" i="0" u="none">
                <a:solidFill>
                  <a:srgbClr val="A9B7C6"/>
                </a:solidFill>
                <a:latin typeface="Arial"/>
                <a:ea typeface="Arial"/>
                <a:cs typeface="Arial"/>
              </a:rPr>
              <a:t>LogInComponent {</a:t>
            </a:r>
            <a:br>
              <a:rPr sz="1400" b="0" i="0" u="none">
                <a:solidFill>
                  <a:srgbClr val="A9B7C6"/>
                </a:solidFill>
                <a:latin typeface="Arial"/>
                <a:ea typeface="Arial"/>
                <a:cs typeface="Arial"/>
              </a:rPr>
            </a:br>
            <a:br>
              <a:rPr sz="1400" b="0" i="0" u="none">
                <a:solidFill>
                  <a:srgbClr val="A9B7C6"/>
                </a:solidFill>
                <a:latin typeface="Arial"/>
                <a:ea typeface="Arial"/>
                <a:cs typeface="Arial"/>
              </a:rPr>
            </a:br>
            <a:r>
              <a:rPr sz="1400" b="0" i="0" u="none">
                <a:solidFill>
                  <a:srgbClr val="A9B7C6"/>
                </a:solidFill>
                <a:latin typeface="Arial"/>
                <a:ea typeface="Arial"/>
                <a:cs typeface="Arial"/>
              </a:rPr>
              <a:t>    </a:t>
            </a:r>
            <a:r>
              <a:rPr sz="1400" b="0" i="0" u="none">
                <a:solidFill>
                  <a:srgbClr val="BBB529"/>
                </a:solidFill>
                <a:latin typeface="Arial"/>
                <a:ea typeface="Arial"/>
                <a:cs typeface="Arial"/>
              </a:rPr>
              <a:t>@Subcomponent</a:t>
            </a:r>
            <a:r>
              <a:rPr sz="1400" b="0" i="0" u="none">
                <a:solidFill>
                  <a:srgbClr val="A9B7C6"/>
                </a:solidFill>
                <a:latin typeface="Arial"/>
                <a:ea typeface="Arial"/>
                <a:cs typeface="Arial"/>
              </a:rPr>
              <a:t>.Factory</a:t>
            </a:r>
            <a:br>
              <a:rPr sz="1400" b="0" i="0" u="none">
                <a:solidFill>
                  <a:srgbClr val="A9B7C6"/>
                </a:solidFill>
                <a:latin typeface="Arial"/>
                <a:ea typeface="Arial"/>
                <a:cs typeface="Arial"/>
              </a:rPr>
            </a:br>
            <a:r>
              <a:rPr sz="1400" b="0" i="0" u="none">
                <a:solidFill>
                  <a:srgbClr val="A9B7C6"/>
                </a:solidFill>
                <a:latin typeface="Arial"/>
                <a:ea typeface="Arial"/>
                <a:cs typeface="Arial"/>
              </a:rPr>
              <a:t>    </a:t>
            </a:r>
            <a:r>
              <a:rPr sz="1400" b="0" i="0" u="none">
                <a:solidFill>
                  <a:srgbClr val="CC7832"/>
                </a:solidFill>
                <a:latin typeface="Arial"/>
                <a:ea typeface="Arial"/>
                <a:cs typeface="Arial"/>
              </a:rPr>
              <a:t>interface </a:t>
            </a:r>
            <a:r>
              <a:rPr sz="1400" b="0" i="0" u="none">
                <a:solidFill>
                  <a:srgbClr val="A9B7C6"/>
                </a:solidFill>
                <a:latin typeface="Arial"/>
                <a:ea typeface="Arial"/>
                <a:cs typeface="Arial"/>
              </a:rPr>
              <a:t>Factory {</a:t>
            </a:r>
            <a:br>
              <a:rPr sz="1400" b="0" i="0" u="none">
                <a:solidFill>
                  <a:srgbClr val="A9B7C6"/>
                </a:solidFill>
                <a:latin typeface="Arial"/>
                <a:ea typeface="Arial"/>
                <a:cs typeface="Arial"/>
              </a:rPr>
            </a:br>
            <a:r>
              <a:rPr sz="1400" b="0" i="0" u="none">
                <a:solidFill>
                  <a:srgbClr val="A9B7C6"/>
                </a:solidFill>
                <a:latin typeface="Arial"/>
                <a:ea typeface="Arial"/>
                <a:cs typeface="Arial"/>
              </a:rPr>
              <a:t>        </a:t>
            </a:r>
            <a:r>
              <a:rPr sz="1400" b="0" i="0" u="none">
                <a:solidFill>
                  <a:srgbClr val="CC7832"/>
                </a:solidFill>
                <a:latin typeface="Arial"/>
                <a:ea typeface="Arial"/>
                <a:cs typeface="Arial"/>
              </a:rPr>
              <a:t>fun </a:t>
            </a:r>
            <a:r>
              <a:rPr sz="1400" b="0" i="0" u="none">
                <a:solidFill>
                  <a:srgbClr val="FFC66D"/>
                </a:solidFill>
                <a:latin typeface="Arial"/>
                <a:ea typeface="Arial"/>
                <a:cs typeface="Arial"/>
              </a:rPr>
              <a:t>create</a:t>
            </a:r>
            <a:r>
              <a:rPr sz="1400" b="0" i="0" u="none">
                <a:solidFill>
                  <a:srgbClr val="A9B7C6"/>
                </a:solidFill>
                <a:latin typeface="Arial"/>
                <a:ea typeface="Arial"/>
                <a:cs typeface="Arial"/>
              </a:rPr>
              <a:t>(): LogInComponent</a:t>
            </a:r>
            <a:br>
              <a:rPr sz="1400" b="0" i="0" u="none">
                <a:solidFill>
                  <a:srgbClr val="A9B7C6"/>
                </a:solidFill>
                <a:latin typeface="Arial"/>
                <a:ea typeface="Arial"/>
                <a:cs typeface="Arial"/>
              </a:rPr>
            </a:br>
            <a:r>
              <a:rPr sz="1400" b="0" i="0" u="none">
                <a:solidFill>
                  <a:srgbClr val="A9B7C6"/>
                </a:solidFill>
                <a:latin typeface="Arial"/>
                <a:ea typeface="Arial"/>
                <a:cs typeface="Arial"/>
              </a:rPr>
              <a:t>    }</a:t>
            </a:r>
            <a:br>
              <a:rPr sz="1400" b="0" i="0" u="none">
                <a:solidFill>
                  <a:srgbClr val="A9B7C6"/>
                </a:solidFill>
                <a:latin typeface="Arial"/>
                <a:ea typeface="Arial"/>
                <a:cs typeface="Arial"/>
              </a:rPr>
            </a:br>
            <a:br>
              <a:rPr sz="1400" b="0" i="0" u="none">
                <a:solidFill>
                  <a:srgbClr val="A9B7C6"/>
                </a:solidFill>
                <a:latin typeface="Arial"/>
                <a:ea typeface="Arial"/>
                <a:cs typeface="Arial"/>
              </a:rPr>
            </a:br>
            <a:r>
              <a:rPr sz="1400" b="0" i="0" u="none">
                <a:solidFill>
                  <a:srgbClr val="A9B7C6"/>
                </a:solidFill>
                <a:latin typeface="Arial"/>
                <a:ea typeface="Arial"/>
                <a:cs typeface="Arial"/>
              </a:rPr>
              <a:t>    </a:t>
            </a:r>
            <a:r>
              <a:rPr sz="1400" b="0" i="0" u="none">
                <a:solidFill>
                  <a:srgbClr val="CC7832"/>
                </a:solidFill>
                <a:latin typeface="Arial"/>
                <a:ea typeface="Arial"/>
                <a:cs typeface="Arial"/>
              </a:rPr>
              <a:t>fun </a:t>
            </a:r>
            <a:r>
              <a:rPr sz="1400" b="0" i="0" u="none">
                <a:solidFill>
                  <a:srgbClr val="FFC66D"/>
                </a:solidFill>
                <a:latin typeface="Arial"/>
                <a:ea typeface="Arial"/>
                <a:cs typeface="Arial"/>
              </a:rPr>
              <a:t>inject</a:t>
            </a:r>
            <a:r>
              <a:rPr sz="1400" b="0" i="0" u="none">
                <a:solidFill>
                  <a:srgbClr val="A9B7C6"/>
                </a:solidFill>
                <a:latin typeface="Arial"/>
                <a:ea typeface="Arial"/>
                <a:cs typeface="Arial"/>
              </a:rPr>
              <a:t>(activity: LogInActivity)</a:t>
            </a:r>
            <a:br>
              <a:rPr sz="1400" b="0" i="0" u="none">
                <a:solidFill>
                  <a:srgbClr val="A9B7C6"/>
                </a:solidFill>
                <a:latin typeface="Arial"/>
                <a:ea typeface="Arial"/>
                <a:cs typeface="Arial"/>
              </a:rPr>
            </a:br>
            <a:r>
              <a:rPr sz="1400" b="0" i="0" u="none">
                <a:solidFill>
                  <a:srgbClr val="A9B7C6"/>
                </a:solidFill>
                <a:latin typeface="Arial"/>
                <a:ea typeface="Arial"/>
                <a:cs typeface="Arial"/>
              </a:rPr>
              <a:t>}</a:t>
            </a:r>
            <a:endParaRPr sz="1400" b="0" i="0" u="none">
              <a:solidFill>
                <a:srgbClr val="A9B7C6"/>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sz="4400" b="0" i="0" u="none" strike="noStrike" cap="none" spc="0">
                <a:solidFill>
                  <a:schemeClr val="tx1"/>
                </a:solidFill>
                <a:latin typeface="+mj-lt"/>
                <a:ea typeface="+mj-ea"/>
                <a:cs typeface="+mj-cs"/>
              </a:rPr>
              <a:t>8.3# </a:t>
            </a:r>
            <a:r>
              <a:rPr lang="en-US" sz="4400" b="0" i="0" u="none" strike="noStrike" cap="none" spc="0">
                <a:solidFill>
                  <a:schemeClr val="accent2"/>
                </a:solidFill>
                <a:latin typeface="+mj-lt"/>
                <a:ea typeface="+mj-ea"/>
                <a:cs typeface="+mj-cs"/>
              </a:rPr>
              <a:t>@</a:t>
            </a:r>
            <a:r>
              <a:rPr lang="en-US" sz="4400" b="1" i="0" u="none" strike="noStrike" cap="none" spc="-14">
                <a:solidFill>
                  <a:schemeClr val="accent2"/>
                </a:solidFill>
                <a:latin typeface="Times New Roman"/>
                <a:ea typeface="Times New Roman"/>
                <a:cs typeface="Times New Roman"/>
              </a:rPr>
              <a:t>Subcomponents </a:t>
            </a:r>
            <a:r>
              <a:rPr/>
              <a:t>scoping</a:t>
            </a:r>
            <a:endParaRPr>
              <a:solidFill>
                <a:schemeClr val="tx1"/>
              </a:solidFill>
            </a:endParaRPr>
          </a:p>
        </p:txBody>
      </p:sp>
      <p:sp>
        <p:nvSpPr>
          <p:cNvPr id="5" name="Content Placeholder 2" hidden="0"/>
          <p:cNvSpPr>
            <a:spLocks noGrp="1"/>
          </p:cNvSpPr>
          <p:nvPr isPhoto="0" userDrawn="0">
            <p:ph idx="1" hasCustomPrompt="0"/>
          </p:nvPr>
        </p:nvSpPr>
        <p:spPr bwMode="auto">
          <a:xfrm flipH="0" flipV="0">
            <a:off x="838199" y="1825624"/>
            <a:ext cx="10515600" cy="551000"/>
          </a:xfrm>
        </p:spPr>
        <p:txBody>
          <a:bodyPr/>
          <a:lstStyle/>
          <a:p>
            <a:pPr marL="0" indent="0">
              <a:buFont typeface="Arial"/>
              <a:buNone/>
              <a:defRPr/>
            </a:pPr>
            <a:r>
              <a:rPr sz="1600">
                <a:solidFill>
                  <a:schemeClr val="tx1"/>
                </a:solidFill>
                <a:latin typeface="Arial"/>
                <a:ea typeface="Arial"/>
                <a:cs typeface="Arial"/>
              </a:rPr>
              <a:t>And what if </a:t>
            </a:r>
            <a:r>
              <a:rPr sz="1600" b="0" i="0" u="none">
                <a:solidFill>
                  <a:schemeClr val="tx1"/>
                </a:solidFill>
                <a:latin typeface="Arial"/>
                <a:ea typeface="Arial"/>
                <a:cs typeface="Arial"/>
              </a:rPr>
              <a:t>We have  created a subcomponent because we needed to share the same instance of</a:t>
            </a:r>
            <a:r>
              <a:rPr sz="1600" b="0" i="0" u="none">
                <a:solidFill>
                  <a:schemeClr val="tx1"/>
                </a:solidFill>
                <a:latin typeface="Arial"/>
                <a:ea typeface="Arial"/>
                <a:cs typeface="Arial"/>
              </a:rPr>
              <a:t> it</a:t>
            </a:r>
            <a:r>
              <a:rPr sz="1600" b="0" i="0" u="none">
                <a:solidFill>
                  <a:schemeClr val="tx1"/>
                </a:solidFill>
                <a:latin typeface="Arial"/>
                <a:ea typeface="Arial"/>
                <a:cs typeface="Arial"/>
              </a:rPr>
              <a:t> </a:t>
            </a:r>
            <a:r>
              <a:rPr sz="1600" b="0" i="0" u="none">
                <a:solidFill>
                  <a:schemeClr val="tx1"/>
                </a:solidFill>
                <a:latin typeface="Arial"/>
                <a:ea typeface="Arial"/>
                <a:cs typeface="Arial"/>
              </a:rPr>
              <a:t>between the Activity and Fragments. In this case we should create a new scope.</a:t>
            </a:r>
            <a:endParaRPr/>
          </a:p>
        </p:txBody>
      </p:sp>
      <p:sp>
        <p:nvSpPr>
          <p:cNvPr id="6" name="" hidden="0"/>
          <p:cNvSpPr/>
          <p:nvPr isPhoto="0" userDrawn="0"/>
        </p:nvSpPr>
        <p:spPr bwMode="auto">
          <a:xfrm flipH="0" flipV="0">
            <a:off x="944199" y="2422863"/>
            <a:ext cx="10144695" cy="944915"/>
          </a:xfrm>
          <a:prstGeom prst="rect">
            <a:avLst/>
          </a:prstGeom>
          <a:solidFill>
            <a:schemeClr val="tx1"/>
          </a:solidFill>
        </p:spPr>
        <p:txBody>
          <a:bodyPr vertOverflow="overflow" horzOverflow="clip" vert="horz" wrap="square" lIns="91440" tIns="45720" rIns="91440" bIns="45720" numCol="1" spcCol="0" rtlCol="0" fromWordArt="0" anchor="t" anchorCtr="0" forceAA="0" upright="0" compatLnSpc="0">
            <a:spAutoFit/>
          </a:bodyPr>
          <a:p>
            <a:pPr>
              <a:defRPr/>
            </a:pPr>
            <a:r>
              <a:rPr sz="1400" b="0" i="0" u="none">
                <a:solidFill>
                  <a:srgbClr val="BBB529"/>
                </a:solidFill>
                <a:latin typeface="Arial"/>
                <a:ea typeface="Arial"/>
                <a:cs typeface="Arial"/>
              </a:rPr>
              <a:t>@Scope</a:t>
            </a:r>
            <a:br>
              <a:rPr sz="1400" b="0" i="0" u="none">
                <a:solidFill>
                  <a:srgbClr val="BBB529"/>
                </a:solidFill>
                <a:latin typeface="Arial"/>
                <a:ea typeface="Arial"/>
                <a:cs typeface="Arial"/>
              </a:rPr>
            </a:br>
            <a:r>
              <a:rPr sz="1400" b="0" i="0" u="none">
                <a:solidFill>
                  <a:srgbClr val="BBB529"/>
                </a:solidFill>
                <a:latin typeface="Arial"/>
                <a:ea typeface="Arial"/>
                <a:cs typeface="Arial"/>
              </a:rPr>
              <a:t>@MustBeDocumented</a:t>
            </a:r>
            <a:br>
              <a:rPr sz="1400" b="0" i="0" u="none">
                <a:solidFill>
                  <a:srgbClr val="BBB529"/>
                </a:solidFill>
                <a:latin typeface="Arial"/>
                <a:ea typeface="Arial"/>
                <a:cs typeface="Arial"/>
              </a:rPr>
            </a:br>
            <a:r>
              <a:rPr sz="1400" b="0" i="0" u="none">
                <a:solidFill>
                  <a:srgbClr val="BBB529"/>
                </a:solidFill>
                <a:latin typeface="Arial"/>
                <a:ea typeface="Arial"/>
                <a:cs typeface="Arial"/>
              </a:rPr>
              <a:t>@Retention</a:t>
            </a:r>
            <a:r>
              <a:rPr sz="1400" b="0" i="0" u="none">
                <a:solidFill>
                  <a:srgbClr val="A9B7C6"/>
                </a:solidFill>
                <a:latin typeface="Arial"/>
                <a:ea typeface="Arial"/>
                <a:cs typeface="Arial"/>
              </a:rPr>
              <a:t>(value = AnnotationRetention.</a:t>
            </a:r>
            <a:r>
              <a:rPr sz="1400" b="0" i="1" u="none">
                <a:solidFill>
                  <a:srgbClr val="9876AA"/>
                </a:solidFill>
                <a:latin typeface="Arial"/>
                <a:ea typeface="Arial"/>
                <a:cs typeface="Arial"/>
              </a:rPr>
              <a:t>RUNTIME</a:t>
            </a:r>
            <a:r>
              <a:rPr sz="1400" b="0" i="0" u="none">
                <a:solidFill>
                  <a:srgbClr val="A9B7C6"/>
                </a:solidFill>
                <a:latin typeface="Arial"/>
                <a:ea typeface="Arial"/>
                <a:cs typeface="Arial"/>
              </a:rPr>
              <a:t>)</a:t>
            </a:r>
            <a:br>
              <a:rPr sz="1400" b="0" i="0" u="none">
                <a:solidFill>
                  <a:srgbClr val="A9B7C6"/>
                </a:solidFill>
                <a:latin typeface="Arial"/>
                <a:ea typeface="Arial"/>
                <a:cs typeface="Arial"/>
              </a:rPr>
            </a:br>
            <a:r>
              <a:rPr sz="1400" b="0" i="0" u="none">
                <a:solidFill>
                  <a:srgbClr val="CC7832"/>
                </a:solidFill>
                <a:latin typeface="Arial"/>
                <a:ea typeface="Arial"/>
                <a:cs typeface="Arial"/>
              </a:rPr>
              <a:t>annotation class </a:t>
            </a:r>
            <a:r>
              <a:rPr sz="1400" b="0" i="0" u="none">
                <a:solidFill>
                  <a:srgbClr val="BBB529"/>
                </a:solidFill>
                <a:latin typeface="Arial"/>
                <a:ea typeface="Arial"/>
                <a:cs typeface="Arial"/>
              </a:rPr>
              <a:t>RegistrationScope</a:t>
            </a:r>
            <a:r>
              <a:rPr sz="1400" b="0" i="0" u="none">
                <a:solidFill>
                  <a:srgbClr val="72737A"/>
                </a:solidFill>
                <a:latin typeface="Arial"/>
                <a:ea typeface="Arial"/>
                <a:cs typeface="Arial"/>
              </a:rPr>
              <a:t>()</a:t>
            </a:r>
            <a:endParaRPr sz="1400" b="0" i="0" u="none">
              <a:solidFill>
                <a:srgbClr val="72737A"/>
              </a:solidFill>
              <a:latin typeface="Arial"/>
              <a:ea typeface="Arial"/>
              <a:cs typeface="Arial"/>
            </a:endParaRPr>
          </a:p>
        </p:txBody>
      </p:sp>
      <p:sp>
        <p:nvSpPr>
          <p:cNvPr id="7" name="" hidden="0"/>
          <p:cNvSpPr/>
          <p:nvPr isPhoto="0" userDrawn="0"/>
        </p:nvSpPr>
        <p:spPr bwMode="auto">
          <a:xfrm flipH="0" flipV="0">
            <a:off x="934951" y="3532572"/>
            <a:ext cx="10172437" cy="2865155"/>
          </a:xfrm>
          <a:prstGeom prst="rect">
            <a:avLst/>
          </a:prstGeom>
          <a:solidFill>
            <a:schemeClr val="tx1"/>
          </a:solidFill>
        </p:spPr>
        <p:txBody>
          <a:bodyPr vertOverflow="overflow" horzOverflow="clip" vert="horz" wrap="square" lIns="91440" tIns="45720" rIns="91440" bIns="45720" numCol="1" spcCol="0" rtlCol="0" fromWordArt="0" anchor="t" anchorCtr="0" forceAA="0" upright="0" compatLnSpc="0">
            <a:noAutofit/>
          </a:bodyPr>
          <a:p>
            <a:pPr>
              <a:defRPr/>
            </a:pPr>
            <a:r>
              <a:rPr sz="1400" b="0" i="0" u="none">
                <a:solidFill>
                  <a:srgbClr val="BBB529"/>
                </a:solidFill>
                <a:latin typeface="Arial"/>
                <a:ea typeface="Arial"/>
                <a:cs typeface="Arial"/>
              </a:rPr>
              <a:t>@RegistrationScope</a:t>
            </a:r>
            <a:br>
              <a:rPr sz="1400" b="0" i="0" u="none">
                <a:solidFill>
                  <a:srgbClr val="BBB529"/>
                </a:solidFill>
                <a:latin typeface="Arial"/>
                <a:ea typeface="Arial"/>
                <a:cs typeface="Arial"/>
              </a:rPr>
            </a:br>
            <a:r>
              <a:rPr sz="1400" b="0" i="0" u="none">
                <a:solidFill>
                  <a:srgbClr val="BBB529"/>
                </a:solidFill>
                <a:latin typeface="Arial"/>
                <a:ea typeface="Arial"/>
                <a:cs typeface="Arial"/>
              </a:rPr>
              <a:t>@Subcomponent</a:t>
            </a:r>
            <a:r>
              <a:rPr sz="1400" b="0" i="0" u="none">
                <a:solidFill>
                  <a:srgbClr val="A9B7C6"/>
                </a:solidFill>
                <a:latin typeface="Arial"/>
                <a:ea typeface="Arial"/>
                <a:cs typeface="Arial"/>
              </a:rPr>
              <a:t>(modules = [UserRegistrationModule::</a:t>
            </a:r>
            <a:r>
              <a:rPr sz="1400" b="0" i="0" u="none">
                <a:solidFill>
                  <a:srgbClr val="CC7832"/>
                </a:solidFill>
                <a:latin typeface="Arial"/>
                <a:ea typeface="Arial"/>
                <a:cs typeface="Arial"/>
              </a:rPr>
              <a:t>class</a:t>
            </a:r>
            <a:r>
              <a:rPr sz="1400" b="0" i="0" u="none">
                <a:solidFill>
                  <a:srgbClr val="A9B7C6"/>
                </a:solidFill>
                <a:latin typeface="Arial"/>
                <a:ea typeface="Arial"/>
                <a:cs typeface="Arial"/>
              </a:rPr>
              <a:t>])</a:t>
            </a:r>
            <a:br>
              <a:rPr sz="1400" b="0" i="0" u="none">
                <a:solidFill>
                  <a:srgbClr val="A9B7C6"/>
                </a:solidFill>
                <a:latin typeface="Arial"/>
                <a:ea typeface="Arial"/>
                <a:cs typeface="Arial"/>
              </a:rPr>
            </a:br>
            <a:r>
              <a:rPr sz="1400" b="0" i="0" u="none">
                <a:solidFill>
                  <a:srgbClr val="CC7832"/>
                </a:solidFill>
                <a:latin typeface="Arial"/>
                <a:ea typeface="Arial"/>
                <a:cs typeface="Arial"/>
              </a:rPr>
              <a:t>interface </a:t>
            </a:r>
            <a:r>
              <a:rPr sz="1400" b="0" i="0" u="none">
                <a:solidFill>
                  <a:srgbClr val="A9B7C6"/>
                </a:solidFill>
                <a:latin typeface="Arial"/>
                <a:ea typeface="Arial"/>
                <a:cs typeface="Arial"/>
              </a:rPr>
              <a:t>RegistrationComponent {</a:t>
            </a:r>
            <a:br>
              <a:rPr sz="1400" b="0" i="0" u="none">
                <a:solidFill>
                  <a:srgbClr val="A9B7C6"/>
                </a:solidFill>
                <a:latin typeface="Arial"/>
                <a:ea typeface="Arial"/>
                <a:cs typeface="Arial"/>
              </a:rPr>
            </a:br>
            <a:br>
              <a:rPr sz="1400" b="0" i="0" u="none">
                <a:solidFill>
                  <a:srgbClr val="A9B7C6"/>
                </a:solidFill>
                <a:latin typeface="Arial"/>
                <a:ea typeface="Arial"/>
                <a:cs typeface="Arial"/>
              </a:rPr>
            </a:br>
            <a:r>
              <a:rPr sz="1400" b="0" i="0" u="none">
                <a:solidFill>
                  <a:srgbClr val="A9B7C6"/>
                </a:solidFill>
                <a:latin typeface="Arial"/>
                <a:ea typeface="Arial"/>
                <a:cs typeface="Arial"/>
              </a:rPr>
              <a:t>    </a:t>
            </a:r>
            <a:r>
              <a:rPr sz="1400" b="0" i="0" u="none">
                <a:solidFill>
                  <a:srgbClr val="BBB529"/>
                </a:solidFill>
                <a:latin typeface="Arial"/>
                <a:ea typeface="Arial"/>
                <a:cs typeface="Arial"/>
              </a:rPr>
              <a:t>@Subcomponent</a:t>
            </a:r>
            <a:r>
              <a:rPr sz="1400" b="0" i="0" u="none">
                <a:solidFill>
                  <a:srgbClr val="A9B7C6"/>
                </a:solidFill>
                <a:latin typeface="Arial"/>
                <a:ea typeface="Arial"/>
                <a:cs typeface="Arial"/>
              </a:rPr>
              <a:t>.Factory</a:t>
            </a:r>
            <a:br>
              <a:rPr sz="1400" b="0" i="0" u="none">
                <a:solidFill>
                  <a:srgbClr val="A9B7C6"/>
                </a:solidFill>
                <a:latin typeface="Arial"/>
                <a:ea typeface="Arial"/>
                <a:cs typeface="Arial"/>
              </a:rPr>
            </a:br>
            <a:r>
              <a:rPr sz="1400" b="0" i="0" u="none">
                <a:solidFill>
                  <a:srgbClr val="A9B7C6"/>
                </a:solidFill>
                <a:latin typeface="Arial"/>
                <a:ea typeface="Arial"/>
                <a:cs typeface="Arial"/>
              </a:rPr>
              <a:t>    </a:t>
            </a:r>
            <a:r>
              <a:rPr sz="1400" b="0" i="0" u="none">
                <a:solidFill>
                  <a:srgbClr val="CC7832"/>
                </a:solidFill>
                <a:latin typeface="Arial"/>
                <a:ea typeface="Arial"/>
                <a:cs typeface="Arial"/>
              </a:rPr>
              <a:t>interface </a:t>
            </a:r>
            <a:r>
              <a:rPr sz="1400" b="0" i="0" u="none">
                <a:solidFill>
                  <a:srgbClr val="A9B7C6"/>
                </a:solidFill>
                <a:latin typeface="Arial"/>
                <a:ea typeface="Arial"/>
                <a:cs typeface="Arial"/>
              </a:rPr>
              <a:t>Factory {</a:t>
            </a:r>
            <a:br>
              <a:rPr sz="1400" b="0" i="0" u="none">
                <a:solidFill>
                  <a:srgbClr val="A9B7C6"/>
                </a:solidFill>
                <a:latin typeface="Arial"/>
                <a:ea typeface="Arial"/>
                <a:cs typeface="Arial"/>
              </a:rPr>
            </a:br>
            <a:r>
              <a:rPr sz="1400" b="0" i="0" u="none">
                <a:solidFill>
                  <a:srgbClr val="A9B7C6"/>
                </a:solidFill>
                <a:latin typeface="Arial"/>
                <a:ea typeface="Arial"/>
                <a:cs typeface="Arial"/>
              </a:rPr>
              <a:t>        </a:t>
            </a:r>
            <a:r>
              <a:rPr sz="1400" b="0" i="0" u="none">
                <a:solidFill>
                  <a:srgbClr val="CC7832"/>
                </a:solidFill>
                <a:latin typeface="Arial"/>
                <a:ea typeface="Arial"/>
                <a:cs typeface="Arial"/>
              </a:rPr>
              <a:t>fun </a:t>
            </a:r>
            <a:r>
              <a:rPr sz="1400" b="0" i="0" u="none">
                <a:solidFill>
                  <a:srgbClr val="FFC66D"/>
                </a:solidFill>
                <a:latin typeface="Arial"/>
                <a:ea typeface="Arial"/>
                <a:cs typeface="Arial"/>
              </a:rPr>
              <a:t>create</a:t>
            </a:r>
            <a:r>
              <a:rPr sz="1400" b="0" i="0" u="none">
                <a:solidFill>
                  <a:srgbClr val="A9B7C6"/>
                </a:solidFill>
                <a:latin typeface="Arial"/>
                <a:ea typeface="Arial"/>
                <a:cs typeface="Arial"/>
              </a:rPr>
              <a:t>(): RegistrationComponent</a:t>
            </a:r>
            <a:br>
              <a:rPr sz="1400" b="0" i="0" u="none">
                <a:solidFill>
                  <a:srgbClr val="A9B7C6"/>
                </a:solidFill>
                <a:latin typeface="Arial"/>
                <a:ea typeface="Arial"/>
                <a:cs typeface="Arial"/>
              </a:rPr>
            </a:br>
            <a:r>
              <a:rPr sz="1400" b="0" i="0" u="none">
                <a:solidFill>
                  <a:srgbClr val="A9B7C6"/>
                </a:solidFill>
                <a:latin typeface="Arial"/>
                <a:ea typeface="Arial"/>
                <a:cs typeface="Arial"/>
              </a:rPr>
              <a:t>    }</a:t>
            </a:r>
            <a:br>
              <a:rPr sz="1400" b="0" i="0" u="none">
                <a:solidFill>
                  <a:srgbClr val="A9B7C6"/>
                </a:solidFill>
                <a:latin typeface="Arial"/>
                <a:ea typeface="Arial"/>
                <a:cs typeface="Arial"/>
              </a:rPr>
            </a:br>
            <a:br>
              <a:rPr sz="1400" b="0" i="0" u="none">
                <a:solidFill>
                  <a:srgbClr val="A9B7C6"/>
                </a:solidFill>
                <a:latin typeface="Arial"/>
                <a:ea typeface="Arial"/>
                <a:cs typeface="Arial"/>
              </a:rPr>
            </a:br>
            <a:r>
              <a:rPr sz="1400" b="0" i="0" u="none">
                <a:solidFill>
                  <a:srgbClr val="A9B7C6"/>
                </a:solidFill>
                <a:latin typeface="Arial"/>
                <a:ea typeface="Arial"/>
                <a:cs typeface="Arial"/>
              </a:rPr>
              <a:t>    </a:t>
            </a:r>
            <a:r>
              <a:rPr sz="1400" b="0" i="0" u="none">
                <a:solidFill>
                  <a:srgbClr val="CC7832"/>
                </a:solidFill>
                <a:latin typeface="Arial"/>
                <a:ea typeface="Arial"/>
                <a:cs typeface="Arial"/>
              </a:rPr>
              <a:t>fun </a:t>
            </a:r>
            <a:r>
              <a:rPr sz="1400" b="0" i="0" u="none">
                <a:solidFill>
                  <a:srgbClr val="FFC66D"/>
                </a:solidFill>
                <a:latin typeface="Arial"/>
                <a:ea typeface="Arial"/>
                <a:cs typeface="Arial"/>
              </a:rPr>
              <a:t>inject</a:t>
            </a:r>
            <a:r>
              <a:rPr sz="1400" b="0" i="0" u="none">
                <a:solidFill>
                  <a:srgbClr val="A9B7C6"/>
                </a:solidFill>
                <a:latin typeface="Arial"/>
                <a:ea typeface="Arial"/>
                <a:cs typeface="Arial"/>
              </a:rPr>
              <a:t>(activity: RegistrationActivity)</a:t>
            </a:r>
            <a:br>
              <a:rPr sz="1400" b="0" i="0" u="none">
                <a:solidFill>
                  <a:srgbClr val="A9B7C6"/>
                </a:solidFill>
                <a:latin typeface="Arial"/>
                <a:ea typeface="Arial"/>
                <a:cs typeface="Arial"/>
              </a:rPr>
            </a:br>
            <a:r>
              <a:rPr sz="1400" b="0" i="0" u="none">
                <a:solidFill>
                  <a:srgbClr val="A9B7C6"/>
                </a:solidFill>
                <a:latin typeface="Arial"/>
                <a:ea typeface="Arial"/>
                <a:cs typeface="Arial"/>
              </a:rPr>
              <a:t>    </a:t>
            </a:r>
            <a:r>
              <a:rPr sz="1400" b="0" i="0" u="none">
                <a:solidFill>
                  <a:srgbClr val="CC7832"/>
                </a:solidFill>
                <a:latin typeface="Arial"/>
                <a:ea typeface="Arial"/>
                <a:cs typeface="Arial"/>
              </a:rPr>
              <a:t>fun </a:t>
            </a:r>
            <a:r>
              <a:rPr sz="1400" b="0" i="0" u="none">
                <a:solidFill>
                  <a:srgbClr val="FFC66D"/>
                </a:solidFill>
                <a:latin typeface="Arial"/>
                <a:ea typeface="Arial"/>
                <a:cs typeface="Arial"/>
              </a:rPr>
              <a:t>inject</a:t>
            </a:r>
            <a:r>
              <a:rPr sz="1400" b="0" i="0" u="none">
                <a:solidFill>
                  <a:srgbClr val="A9B7C6"/>
                </a:solidFill>
                <a:latin typeface="Arial"/>
                <a:ea typeface="Arial"/>
                <a:cs typeface="Arial"/>
              </a:rPr>
              <a:t>(fragment: RegistrationFragment)</a:t>
            </a:r>
            <a:br>
              <a:rPr sz="1400" b="0" i="0" u="none">
                <a:solidFill>
                  <a:srgbClr val="A9B7C6"/>
                </a:solidFill>
                <a:latin typeface="Arial"/>
                <a:ea typeface="Arial"/>
                <a:cs typeface="Arial"/>
              </a:rPr>
            </a:br>
            <a:r>
              <a:rPr sz="1400" b="0" i="0" u="none">
                <a:solidFill>
                  <a:srgbClr val="A9B7C6"/>
                </a:solidFill>
                <a:latin typeface="Arial"/>
                <a:ea typeface="Arial"/>
                <a:cs typeface="Arial"/>
              </a:rPr>
              <a:t>    </a:t>
            </a:r>
            <a:r>
              <a:rPr sz="1400" b="0" i="0" u="none">
                <a:solidFill>
                  <a:srgbClr val="CC7832"/>
                </a:solidFill>
                <a:latin typeface="Arial"/>
                <a:ea typeface="Arial"/>
                <a:cs typeface="Arial"/>
              </a:rPr>
              <a:t>fun </a:t>
            </a:r>
            <a:r>
              <a:rPr sz="1400" b="0" i="0" u="none">
                <a:solidFill>
                  <a:srgbClr val="FFC66D"/>
                </a:solidFill>
                <a:latin typeface="Arial"/>
                <a:ea typeface="Arial"/>
                <a:cs typeface="Arial"/>
              </a:rPr>
              <a:t>inject</a:t>
            </a:r>
            <a:r>
              <a:rPr sz="1400" b="0" i="0" u="none">
                <a:solidFill>
                  <a:srgbClr val="A9B7C6"/>
                </a:solidFill>
                <a:latin typeface="Arial"/>
                <a:ea typeface="Arial"/>
                <a:cs typeface="Arial"/>
              </a:rPr>
              <a:t>(fragment: TosFragment)</a:t>
            </a:r>
            <a:br>
              <a:rPr sz="1400" b="0" i="0" u="none">
                <a:solidFill>
                  <a:srgbClr val="A9B7C6"/>
                </a:solidFill>
                <a:latin typeface="Arial"/>
                <a:ea typeface="Arial"/>
                <a:cs typeface="Arial"/>
              </a:rPr>
            </a:br>
            <a:r>
              <a:rPr sz="1400" b="0" i="0" u="none">
                <a:solidFill>
                  <a:srgbClr val="A9B7C6"/>
                </a:solidFill>
                <a:latin typeface="Arial"/>
                <a:ea typeface="Arial"/>
                <a:cs typeface="Arial"/>
              </a:rPr>
              <a:t>}</a:t>
            </a:r>
            <a:endParaRPr sz="1400" b="0" i="0" u="none">
              <a:solidFill>
                <a:srgbClr val="A9B7C6"/>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sz="4400" b="0" i="0" u="none" strike="noStrike" cap="none" spc="0">
                <a:solidFill>
                  <a:schemeClr val="tx1"/>
                </a:solidFill>
                <a:latin typeface="+mj-lt"/>
                <a:ea typeface="+mj-ea"/>
                <a:cs typeface="+mj-cs"/>
              </a:rPr>
              <a:t>8.4# </a:t>
            </a:r>
            <a:r>
              <a:rPr lang="en-US" sz="4400" b="0" i="0" u="none" strike="noStrike" cap="none" spc="0">
                <a:solidFill>
                  <a:schemeClr val="accent2"/>
                </a:solidFill>
                <a:latin typeface="+mj-lt"/>
                <a:ea typeface="+mj-ea"/>
                <a:cs typeface="+mj-cs"/>
              </a:rPr>
              <a:t>@</a:t>
            </a:r>
            <a:r>
              <a:rPr lang="en-US" sz="4400" b="1" i="0" u="none" strike="noStrike" cap="none" spc="-14">
                <a:solidFill>
                  <a:schemeClr val="accent2"/>
                </a:solidFill>
                <a:latin typeface="Times New Roman"/>
                <a:ea typeface="Times New Roman"/>
                <a:cs typeface="Times New Roman"/>
              </a:rPr>
              <a:t>Subcomponents </a:t>
            </a:r>
            <a:r>
              <a:rPr lang="en-US" sz="4400" b="0" i="0" u="none" strike="noStrike" cap="none" spc="0">
                <a:solidFill>
                  <a:schemeClr val="tx1"/>
                </a:solidFill>
                <a:latin typeface="+mj-lt"/>
                <a:ea typeface="+mj-ea"/>
                <a:cs typeface="+mj-cs"/>
              </a:rPr>
              <a:t>scoping</a:t>
            </a:r>
            <a:endParaRPr/>
          </a:p>
        </p:txBody>
      </p:sp>
      <p:sp>
        <p:nvSpPr>
          <p:cNvPr id="5" name="Content Placeholder 2" hidden="0"/>
          <p:cNvSpPr>
            <a:spLocks noGrp="1"/>
          </p:cNvSpPr>
          <p:nvPr isPhoto="0" userDrawn="0">
            <p:ph idx="1" hasCustomPrompt="0"/>
          </p:nvPr>
        </p:nvSpPr>
        <p:spPr bwMode="auto">
          <a:xfrm flipH="0" flipV="0">
            <a:off x="838199" y="1825624"/>
            <a:ext cx="10515600" cy="1688452"/>
          </a:xfrm>
          <a:prstGeom prst="rect">
            <a:avLst/>
          </a:prstGeom>
          <a:solidFill>
            <a:schemeClr val="tx1"/>
          </a:solidFill>
        </p:spPr>
        <p:txBody>
          <a:bodyPr vertOverflow="overflow" horzOverflow="clip" vert="horz" wrap="square" lIns="91440" tIns="45720" rIns="91440" bIns="45720" numCol="1" spcCol="0" rtlCol="0" fromWordArt="0" anchor="t" anchorCtr="0" forceAA="0" upright="0" compatLnSpc="0">
            <a:noAutofit/>
          </a:bodyPr>
          <a:lstStyle/>
          <a:p>
            <a:pPr marL="0" indent="0">
              <a:buFont typeface="Arial"/>
              <a:buNone/>
              <a:defRPr/>
            </a:pPr>
            <a:r>
              <a:rPr sz="1400" b="0" i="0" u="none">
                <a:solidFill>
                  <a:srgbClr val="BBB529"/>
                </a:solidFill>
                <a:latin typeface="Arial"/>
                <a:ea typeface="Arial"/>
                <a:cs typeface="Arial"/>
              </a:rPr>
              <a:t>@RegistrationScope</a:t>
            </a:r>
            <a:br>
              <a:rPr sz="1400" b="0" i="0" u="none">
                <a:solidFill>
                  <a:srgbClr val="BBB529"/>
                </a:solidFill>
                <a:latin typeface="Arial"/>
                <a:ea typeface="Arial"/>
                <a:cs typeface="Arial"/>
              </a:rPr>
            </a:br>
            <a:r>
              <a:rPr sz="1400" b="0" i="0" u="none">
                <a:solidFill>
                  <a:srgbClr val="CC7832"/>
                </a:solidFill>
                <a:latin typeface="Arial"/>
                <a:ea typeface="Arial"/>
                <a:cs typeface="Arial"/>
              </a:rPr>
              <a:t>class </a:t>
            </a:r>
            <a:r>
              <a:rPr sz="1400" b="0" i="0" u="none">
                <a:solidFill>
                  <a:srgbClr val="A9B7C6"/>
                </a:solidFill>
                <a:latin typeface="Arial"/>
                <a:ea typeface="Arial"/>
                <a:cs typeface="Arial"/>
              </a:rPr>
              <a:t>UserRegistrationRepositoryImpl </a:t>
            </a:r>
            <a:r>
              <a:rPr sz="1400" b="0" i="0" u="none">
                <a:solidFill>
                  <a:srgbClr val="BBB529"/>
                </a:solidFill>
                <a:latin typeface="Arial"/>
                <a:ea typeface="Arial"/>
                <a:cs typeface="Arial"/>
              </a:rPr>
              <a:t>@Inject </a:t>
            </a:r>
            <a:r>
              <a:rPr sz="1400" b="0" i="0" u="none">
                <a:solidFill>
                  <a:srgbClr val="CC7832"/>
                </a:solidFill>
                <a:latin typeface="Arial"/>
                <a:ea typeface="Arial"/>
                <a:cs typeface="Arial"/>
              </a:rPr>
              <a:t>constructor</a:t>
            </a:r>
            <a:r>
              <a:rPr sz="1400" b="0" i="0" u="none">
                <a:solidFill>
                  <a:srgbClr val="A9B7C6"/>
                </a:solidFill>
                <a:latin typeface="Arial"/>
                <a:ea typeface="Arial"/>
                <a:cs typeface="Arial"/>
              </a:rPr>
              <a:t>(</a:t>
            </a:r>
            <a:br>
              <a:rPr sz="1400" b="0" i="0" u="none">
                <a:solidFill>
                  <a:srgbClr val="A9B7C6"/>
                </a:solidFill>
                <a:latin typeface="Arial"/>
                <a:ea typeface="Arial"/>
                <a:cs typeface="Arial"/>
              </a:rPr>
            </a:br>
            <a:r>
              <a:rPr sz="1400" b="0" i="0" u="none">
                <a:solidFill>
                  <a:srgbClr val="A9B7C6"/>
                </a:solidFill>
                <a:latin typeface="Arial"/>
                <a:ea typeface="Arial"/>
                <a:cs typeface="Arial"/>
              </a:rPr>
              <a:t>    </a:t>
            </a:r>
            <a:r>
              <a:rPr sz="1400" b="0" i="0" u="none">
                <a:solidFill>
                  <a:srgbClr val="CC7832"/>
                </a:solidFill>
                <a:latin typeface="Arial"/>
                <a:ea typeface="Arial"/>
                <a:cs typeface="Arial"/>
              </a:rPr>
              <a:t>private val </a:t>
            </a:r>
            <a:r>
              <a:rPr sz="1400" b="0" i="0" u="none">
                <a:solidFill>
                  <a:srgbClr val="9876AA"/>
                </a:solidFill>
                <a:latin typeface="Arial"/>
                <a:ea typeface="Arial"/>
                <a:cs typeface="Arial"/>
              </a:rPr>
              <a:t>userInfoStore</a:t>
            </a:r>
            <a:r>
              <a:rPr sz="1400" b="0" i="0" u="none">
                <a:solidFill>
                  <a:srgbClr val="A9B7C6"/>
                </a:solidFill>
                <a:latin typeface="Arial"/>
                <a:ea typeface="Arial"/>
                <a:cs typeface="Arial"/>
              </a:rPr>
              <a:t>: UserInfoStore</a:t>
            </a:r>
            <a:r>
              <a:rPr sz="1400" b="0" i="0" u="none">
                <a:solidFill>
                  <a:srgbClr val="CC7832"/>
                </a:solidFill>
                <a:latin typeface="Arial"/>
                <a:ea typeface="Arial"/>
                <a:cs typeface="Arial"/>
              </a:rPr>
              <a:t>,</a:t>
            </a:r>
            <a:br>
              <a:rPr sz="1400" b="0" i="0" u="none">
                <a:solidFill>
                  <a:srgbClr val="CC7832"/>
                </a:solidFill>
                <a:latin typeface="Arial"/>
                <a:ea typeface="Arial"/>
                <a:cs typeface="Arial"/>
              </a:rPr>
            </a:br>
            <a:r>
              <a:rPr sz="1400" b="0" i="0" u="none">
                <a:solidFill>
                  <a:srgbClr val="CC7832"/>
                </a:solidFill>
                <a:latin typeface="Arial"/>
                <a:ea typeface="Arial"/>
                <a:cs typeface="Arial"/>
              </a:rPr>
              <a:t>    private val </a:t>
            </a:r>
            <a:r>
              <a:rPr sz="1400" b="0" i="0" u="none">
                <a:solidFill>
                  <a:srgbClr val="9876AA"/>
                </a:solidFill>
                <a:latin typeface="Arial"/>
                <a:ea typeface="Arial"/>
                <a:cs typeface="Arial"/>
              </a:rPr>
              <a:t>userDataStore</a:t>
            </a:r>
            <a:r>
              <a:rPr sz="1400" b="0" i="0" u="none">
                <a:solidFill>
                  <a:srgbClr val="A9B7C6"/>
                </a:solidFill>
                <a:latin typeface="Arial"/>
                <a:ea typeface="Arial"/>
                <a:cs typeface="Arial"/>
              </a:rPr>
              <a:t>: UserDataStore</a:t>
            </a:r>
            <a:br>
              <a:rPr sz="1400" b="0" i="0" u="none">
                <a:solidFill>
                  <a:srgbClr val="A9B7C6"/>
                </a:solidFill>
                <a:latin typeface="Arial"/>
                <a:ea typeface="Arial"/>
                <a:cs typeface="Arial"/>
              </a:rPr>
            </a:br>
            <a:r>
              <a:rPr sz="1400" b="0" i="0" u="none">
                <a:solidFill>
                  <a:srgbClr val="A9B7C6"/>
                </a:solidFill>
                <a:latin typeface="Arial"/>
                <a:ea typeface="Arial"/>
                <a:cs typeface="Arial"/>
              </a:rPr>
              <a:t>) : UserRegistrationRepository {</a:t>
            </a:r>
            <a:endParaRPr sz="1400" b="0" i="0" u="none">
              <a:solidFill>
                <a:srgbClr val="A9B7C6"/>
              </a:solidFill>
              <a:latin typeface="Arial"/>
              <a:ea typeface="Arial"/>
              <a:cs typeface="Arial"/>
            </a:endParaRPr>
          </a:p>
          <a:p>
            <a:pPr marL="0" indent="0">
              <a:buFont typeface="Arial"/>
              <a:buNone/>
              <a:defRPr/>
            </a:pPr>
            <a:r>
              <a:rPr sz="1400" b="0" i="0" u="none">
                <a:solidFill>
                  <a:srgbClr val="A9B7C6"/>
                </a:solidFill>
                <a:latin typeface="Arial"/>
                <a:ea typeface="Arial"/>
                <a:cs typeface="Arial"/>
              </a:rPr>
              <a:t>...</a:t>
            </a:r>
            <a:endParaRPr sz="1400" b="0" i="0" u="none">
              <a:solidFill>
                <a:srgbClr val="A9B7C6"/>
              </a:solidFill>
              <a:latin typeface="Arial"/>
              <a:ea typeface="Arial"/>
              <a:cs typeface="Arial"/>
            </a:endParaRPr>
          </a:p>
          <a:p>
            <a:pPr marL="0" indent="0">
              <a:buFont typeface="Arial"/>
              <a:buNone/>
              <a:defRPr/>
            </a:pPr>
            <a:r>
              <a:rPr sz="1400" b="0" i="0" u="none">
                <a:solidFill>
                  <a:srgbClr val="A9B7C6"/>
                </a:solidFill>
                <a:latin typeface="Arial"/>
                <a:ea typeface="Arial"/>
                <a:cs typeface="Arial"/>
              </a:rPr>
              <a:t>}</a:t>
            </a:r>
            <a:endParaRPr sz="1400" b="0" i="0" u="none">
              <a:solidFill>
                <a:srgbClr val="A9B7C6"/>
              </a:solidFill>
              <a:latin typeface="Arial"/>
              <a:ea typeface="Arial"/>
              <a:cs typeface="Arial"/>
            </a:endParaRPr>
          </a:p>
        </p:txBody>
      </p:sp>
      <p:sp>
        <p:nvSpPr>
          <p:cNvPr id="6" name="" hidden="0"/>
          <p:cNvSpPr/>
          <p:nvPr isPhoto="0" userDrawn="0"/>
        </p:nvSpPr>
        <p:spPr bwMode="auto">
          <a:xfrm rot="0" flipH="0" flipV="0">
            <a:off x="838199" y="3662038"/>
            <a:ext cx="10537260" cy="1371636"/>
          </a:xfrm>
          <a:prstGeom prst="rect">
            <a:avLst/>
          </a:prstGeom>
          <a:solidFill>
            <a:schemeClr val="tx1"/>
          </a:solidFill>
        </p:spPr>
        <p:txBody>
          <a:bodyPr vertOverflow="overflow" horzOverflow="clip" vert="horz" wrap="square" lIns="91440" tIns="45720" rIns="91440" bIns="45720" numCol="1" spcCol="0" rtlCol="0" fromWordArt="0" anchor="t" anchorCtr="0" forceAA="0" upright="0" compatLnSpc="0">
            <a:noAutofit/>
          </a:bodyPr>
          <a:p>
            <a:pPr>
              <a:defRPr/>
            </a:pPr>
            <a:r>
              <a:rPr sz="1400" b="0" i="0" u="none">
                <a:solidFill>
                  <a:srgbClr val="BBB529"/>
                </a:solidFill>
                <a:latin typeface="Arial"/>
                <a:ea typeface="Arial"/>
                <a:cs typeface="Arial"/>
              </a:rPr>
              <a:t>@Module</a:t>
            </a:r>
            <a:br>
              <a:rPr sz="1400" b="0" i="0" u="none">
                <a:solidFill>
                  <a:srgbClr val="BBB529"/>
                </a:solidFill>
                <a:latin typeface="Arial"/>
                <a:ea typeface="Arial"/>
                <a:cs typeface="Arial"/>
              </a:rPr>
            </a:br>
            <a:r>
              <a:rPr sz="1400" b="0" i="0" u="none">
                <a:solidFill>
                  <a:srgbClr val="CC7832"/>
                </a:solidFill>
                <a:latin typeface="Arial"/>
                <a:ea typeface="Arial"/>
                <a:cs typeface="Arial"/>
              </a:rPr>
              <a:t>abstract class </a:t>
            </a:r>
            <a:r>
              <a:rPr sz="1400" b="0" i="0" u="none">
                <a:solidFill>
                  <a:srgbClr val="A9B7C6"/>
                </a:solidFill>
                <a:latin typeface="Arial"/>
                <a:ea typeface="Arial"/>
                <a:cs typeface="Arial"/>
              </a:rPr>
              <a:t>UserRegistrationModule {</a:t>
            </a:r>
            <a:br>
              <a:rPr sz="1400" b="0" i="0" u="none">
                <a:solidFill>
                  <a:srgbClr val="A9B7C6"/>
                </a:solidFill>
                <a:latin typeface="Arial"/>
                <a:ea typeface="Arial"/>
                <a:cs typeface="Arial"/>
              </a:rPr>
            </a:br>
            <a:br>
              <a:rPr sz="1400" b="0" i="0" u="none">
                <a:solidFill>
                  <a:srgbClr val="A9B7C6"/>
                </a:solidFill>
                <a:latin typeface="Arial"/>
                <a:ea typeface="Arial"/>
                <a:cs typeface="Arial"/>
              </a:rPr>
            </a:br>
            <a:r>
              <a:rPr sz="1400" b="0" i="0" u="none">
                <a:solidFill>
                  <a:srgbClr val="A9B7C6"/>
                </a:solidFill>
                <a:latin typeface="Arial"/>
                <a:ea typeface="Arial"/>
                <a:cs typeface="Arial"/>
              </a:rPr>
              <a:t>    </a:t>
            </a:r>
            <a:r>
              <a:rPr sz="1400" b="0" i="0" u="none">
                <a:solidFill>
                  <a:srgbClr val="BBB529"/>
                </a:solidFill>
                <a:latin typeface="Arial"/>
                <a:ea typeface="Arial"/>
                <a:cs typeface="Arial"/>
              </a:rPr>
              <a:t>@Binds</a:t>
            </a:r>
            <a:br>
              <a:rPr sz="1400" b="0" i="0" u="none">
                <a:solidFill>
                  <a:srgbClr val="BBB529"/>
                </a:solidFill>
                <a:latin typeface="Arial"/>
                <a:ea typeface="Arial"/>
                <a:cs typeface="Arial"/>
              </a:rPr>
            </a:br>
            <a:r>
              <a:rPr sz="1400" b="0" i="0" u="none">
                <a:solidFill>
                  <a:srgbClr val="BBB529"/>
                </a:solidFill>
                <a:latin typeface="Arial"/>
                <a:ea typeface="Arial"/>
                <a:cs typeface="Arial"/>
              </a:rPr>
              <a:t>    </a:t>
            </a:r>
            <a:r>
              <a:rPr sz="1400" b="0" i="0" u="none">
                <a:solidFill>
                  <a:srgbClr val="CC7832"/>
                </a:solidFill>
                <a:latin typeface="Arial"/>
                <a:ea typeface="Arial"/>
                <a:cs typeface="Arial"/>
              </a:rPr>
              <a:t>abstract fun </a:t>
            </a:r>
            <a:r>
              <a:rPr sz="1400" b="0" i="0" u="none">
                <a:solidFill>
                  <a:srgbClr val="FFC66D"/>
                </a:solidFill>
                <a:latin typeface="Arial"/>
                <a:ea typeface="Arial"/>
                <a:cs typeface="Arial"/>
              </a:rPr>
              <a:t>provideRegistrationRepository</a:t>
            </a:r>
            <a:r>
              <a:rPr sz="1400" b="0" i="0" u="none">
                <a:solidFill>
                  <a:srgbClr val="A9B7C6"/>
                </a:solidFill>
                <a:latin typeface="Arial"/>
                <a:ea typeface="Arial"/>
                <a:cs typeface="Arial"/>
              </a:rPr>
              <a:t>(repository: UserRegistrationRepositoryImpl): UserRegistrationRepository</a:t>
            </a:r>
            <a:br>
              <a:rPr sz="1400" b="0" i="0" u="none">
                <a:solidFill>
                  <a:srgbClr val="A9B7C6"/>
                </a:solidFill>
                <a:latin typeface="Arial"/>
                <a:ea typeface="Arial"/>
                <a:cs typeface="Arial"/>
              </a:rPr>
            </a:br>
            <a:r>
              <a:rPr sz="1400" b="0" i="0" u="none">
                <a:solidFill>
                  <a:srgbClr val="A9B7C6"/>
                </a:solidFill>
                <a:latin typeface="Arial"/>
                <a:ea typeface="Arial"/>
                <a:cs typeface="Arial"/>
              </a:rPr>
              <a:t>}</a:t>
            </a:r>
            <a:endParaRPr sz="1400" b="0" i="0" u="none">
              <a:solidFill>
                <a:srgbClr val="A9B7C6"/>
              </a:solidFill>
              <a:latin typeface="Arial"/>
              <a:ea typeface="Arial"/>
              <a:cs typeface="Arial"/>
            </a:endParaRPr>
          </a:p>
        </p:txBody>
      </p:sp>
      <p:sp>
        <p:nvSpPr>
          <p:cNvPr id="7" name="" hidden="0"/>
          <p:cNvSpPr/>
          <p:nvPr isPhoto="0" userDrawn="0"/>
        </p:nvSpPr>
        <p:spPr bwMode="auto">
          <a:xfrm flipH="0" flipV="0">
            <a:off x="833227" y="5160145"/>
            <a:ext cx="10533165" cy="1554516"/>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sz="1600" b="1" i="0" u="none">
                <a:solidFill>
                  <a:srgbClr val="212124"/>
                </a:solidFill>
                <a:latin typeface="Arial"/>
                <a:ea typeface="Arial"/>
                <a:cs typeface="Arial"/>
              </a:rPr>
              <a:t>Scoping rules:</a:t>
            </a:r>
            <a:endParaRPr sz="1600" b="1" i="0" u="none">
              <a:solidFill>
                <a:srgbClr val="212124"/>
              </a:solidFill>
              <a:latin typeface="Arial"/>
              <a:ea typeface="Arial"/>
              <a:cs typeface="Arial"/>
            </a:endParaRPr>
          </a:p>
          <a:p>
            <a:pPr marL="261850" indent="-261850">
              <a:buFont typeface="Wingdings"/>
              <a:buChar char="ü"/>
              <a:defRPr/>
            </a:pPr>
            <a:r>
              <a:rPr sz="1600" b="0" i="0" u="none">
                <a:solidFill>
                  <a:srgbClr val="212124"/>
                </a:solidFill>
                <a:latin typeface="Arial"/>
                <a:ea typeface="Arial"/>
                <a:cs typeface="Arial"/>
              </a:rPr>
              <a:t>When a type is marked with a scope annotation, it can only be used by Components that are annotated with the same scope.</a:t>
            </a:r>
            <a:endParaRPr sz="1600" b="0" i="0" u="none">
              <a:solidFill>
                <a:srgbClr val="212124"/>
              </a:solidFill>
              <a:latin typeface="Arial"/>
              <a:ea typeface="Arial"/>
              <a:cs typeface="Arial"/>
            </a:endParaRPr>
          </a:p>
          <a:p>
            <a:pPr marL="261850" indent="-261850">
              <a:buFont typeface="Wingdings"/>
              <a:buChar char="ü"/>
              <a:defRPr/>
            </a:pPr>
            <a:r>
              <a:rPr sz="1600" b="0" i="0" u="none">
                <a:solidFill>
                  <a:srgbClr val="212124"/>
                </a:solidFill>
                <a:latin typeface="Arial"/>
                <a:ea typeface="Arial"/>
                <a:cs typeface="Arial"/>
              </a:rPr>
              <a:t>When a Component is marked with a scope annotation, it can only provide types with that annotation or types that have no annotation.</a:t>
            </a:r>
            <a:endParaRPr sz="1600" b="0" i="0" u="none">
              <a:solidFill>
                <a:srgbClr val="212124"/>
              </a:solidFill>
              <a:latin typeface="Arial"/>
              <a:ea typeface="Arial"/>
              <a:cs typeface="Arial"/>
            </a:endParaRPr>
          </a:p>
          <a:p>
            <a:pPr marL="261850" indent="-261850">
              <a:buFont typeface="Wingdings"/>
              <a:buChar char="ü"/>
              <a:defRPr/>
            </a:pPr>
            <a:r>
              <a:rPr sz="1600" b="0" i="0" u="none">
                <a:solidFill>
                  <a:srgbClr val="212124"/>
                </a:solidFill>
                <a:latin typeface="Arial"/>
                <a:ea typeface="Arial"/>
                <a:cs typeface="Arial"/>
              </a:rPr>
              <a:t>A subcomponent cannot use a scope annotation used by one of its parent Components.</a:t>
            </a:r>
            <a:endParaRPr sz="1600" b="0" i="0" u="none">
              <a:solidFill>
                <a:srgbClr val="212124"/>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sz="3600" b="0" i="0" u="none" strike="noStrike" cap="none" spc="0">
                <a:solidFill>
                  <a:schemeClr val="tx1"/>
                </a:solidFill>
                <a:latin typeface="+mj-lt"/>
                <a:ea typeface="+mj-ea"/>
                <a:cs typeface="+mj-cs"/>
              </a:rPr>
              <a:t>8.5# </a:t>
            </a:r>
            <a:r>
              <a:rPr lang="en-US" sz="3600" b="0" i="0" u="none" strike="noStrike" cap="none" spc="0">
                <a:solidFill>
                  <a:schemeClr val="accent2"/>
                </a:solidFill>
                <a:latin typeface="+mj-lt"/>
                <a:ea typeface="+mj-ea"/>
                <a:cs typeface="+mj-cs"/>
              </a:rPr>
              <a:t>@</a:t>
            </a:r>
            <a:r>
              <a:rPr lang="en-US" sz="3600" b="1" i="0" u="none" strike="noStrike" cap="none" spc="-14">
                <a:solidFill>
                  <a:schemeClr val="accent2"/>
                </a:solidFill>
                <a:latin typeface="Times New Roman"/>
                <a:ea typeface="Times New Roman"/>
                <a:cs typeface="Times New Roman"/>
              </a:rPr>
              <a:t>Subcomponents </a:t>
            </a:r>
            <a:r>
              <a:rPr lang="en-US" sz="3600" b="0" i="0" u="none" strike="noStrike" cap="none" spc="0">
                <a:solidFill>
                  <a:schemeClr val="tx1"/>
                </a:solidFill>
                <a:latin typeface="+mj-lt"/>
                <a:ea typeface="+mj-ea"/>
                <a:cs typeface="+mj-cs"/>
              </a:rPr>
              <a:t>in Activity and Fragment</a:t>
            </a:r>
            <a:endParaRPr sz="3600"/>
          </a:p>
        </p:txBody>
      </p:sp>
      <p:sp>
        <p:nvSpPr>
          <p:cNvPr id="5" name="Content Placeholder 2" hidden="0"/>
          <p:cNvSpPr>
            <a:spLocks noGrp="1"/>
          </p:cNvSpPr>
          <p:nvPr isPhoto="0" userDrawn="0">
            <p:ph idx="1" hasCustomPrompt="0"/>
          </p:nvPr>
        </p:nvSpPr>
        <p:spPr bwMode="auto">
          <a:xfrm flipH="0" flipV="0">
            <a:off x="838199" y="1825624"/>
            <a:ext cx="10515600" cy="2899884"/>
          </a:xfrm>
          <a:prstGeom prst="rect">
            <a:avLst/>
          </a:prstGeom>
          <a:solidFill>
            <a:schemeClr val="tx1"/>
          </a:solidFill>
        </p:spPr>
        <p:txBody>
          <a:bodyPr/>
          <a:lstStyle/>
          <a:p>
            <a:pPr marL="0" indent="0">
              <a:buFont typeface="Arial"/>
              <a:buNone/>
              <a:defRPr/>
            </a:pPr>
            <a:r>
              <a:rPr sz="1400" b="0" i="0" u="none">
                <a:solidFill>
                  <a:srgbClr val="CC7832"/>
                </a:solidFill>
                <a:latin typeface="Arial"/>
                <a:ea typeface="Arial"/>
                <a:cs typeface="Arial"/>
              </a:rPr>
              <a:t>class </a:t>
            </a:r>
            <a:r>
              <a:rPr sz="1400" b="0" i="0" u="none">
                <a:solidFill>
                  <a:srgbClr val="A9B7C6"/>
                </a:solidFill>
                <a:latin typeface="Arial"/>
                <a:ea typeface="Arial"/>
                <a:cs typeface="Arial"/>
              </a:rPr>
              <a:t>RegistrationActivity: BaseActivity()</a:t>
            </a:r>
            <a:r>
              <a:rPr sz="1400" b="0" i="0" u="none">
                <a:solidFill>
                  <a:srgbClr val="CC7832"/>
                </a:solidFill>
                <a:latin typeface="Arial"/>
                <a:ea typeface="Arial"/>
                <a:cs typeface="Arial"/>
              </a:rPr>
              <a:t>, </a:t>
            </a:r>
            <a:r>
              <a:rPr sz="1400" b="0" i="0" u="none">
                <a:solidFill>
                  <a:srgbClr val="A9B7C6"/>
                </a:solidFill>
                <a:latin typeface="Arial"/>
                <a:ea typeface="Arial"/>
                <a:cs typeface="Arial"/>
              </a:rPr>
              <a:t>RegistrationView {</a:t>
            </a:r>
            <a:br>
              <a:rPr sz="1400" b="0" i="0" u="none">
                <a:solidFill>
                  <a:srgbClr val="A9B7C6"/>
                </a:solidFill>
                <a:latin typeface="Arial"/>
                <a:ea typeface="Arial"/>
                <a:cs typeface="Arial"/>
              </a:rPr>
            </a:br>
            <a:br>
              <a:rPr sz="1400" b="0" i="0" u="none">
                <a:solidFill>
                  <a:srgbClr val="A9B7C6"/>
                </a:solidFill>
                <a:latin typeface="Arial"/>
                <a:ea typeface="Arial"/>
                <a:cs typeface="Arial"/>
              </a:rPr>
            </a:br>
            <a:r>
              <a:rPr sz="1400" b="0" i="0" u="none">
                <a:solidFill>
                  <a:srgbClr val="A9B7C6"/>
                </a:solidFill>
                <a:latin typeface="Arial"/>
                <a:ea typeface="Arial"/>
                <a:cs typeface="Arial"/>
              </a:rPr>
              <a:t>    </a:t>
            </a:r>
            <a:r>
              <a:rPr sz="1400" b="0" i="0" u="none">
                <a:solidFill>
                  <a:srgbClr val="BBB529"/>
                </a:solidFill>
                <a:latin typeface="Arial"/>
                <a:ea typeface="Arial"/>
                <a:cs typeface="Arial"/>
              </a:rPr>
              <a:t>@Inject</a:t>
            </a:r>
            <a:br>
              <a:rPr sz="1400" b="0" i="0" u="none">
                <a:solidFill>
                  <a:srgbClr val="BBB529"/>
                </a:solidFill>
                <a:latin typeface="Arial"/>
                <a:ea typeface="Arial"/>
                <a:cs typeface="Arial"/>
              </a:rPr>
            </a:br>
            <a:r>
              <a:rPr sz="1400" b="0" i="0" u="none">
                <a:solidFill>
                  <a:srgbClr val="BBB529"/>
                </a:solidFill>
                <a:latin typeface="Arial"/>
                <a:ea typeface="Arial"/>
                <a:cs typeface="Arial"/>
              </a:rPr>
              <a:t>    </a:t>
            </a:r>
            <a:r>
              <a:rPr sz="1400" b="0" i="0" u="none">
                <a:solidFill>
                  <a:srgbClr val="CC7832"/>
                </a:solidFill>
                <a:latin typeface="Arial"/>
                <a:ea typeface="Arial"/>
                <a:cs typeface="Arial"/>
              </a:rPr>
              <a:t>lateinit var </a:t>
            </a:r>
            <a:r>
              <a:rPr sz="1400" b="0" i="0" u="none">
                <a:solidFill>
                  <a:srgbClr val="9876AA"/>
                </a:solidFill>
                <a:latin typeface="Arial"/>
                <a:ea typeface="Arial"/>
                <a:cs typeface="Arial"/>
              </a:rPr>
              <a:t>presenter</a:t>
            </a:r>
            <a:r>
              <a:rPr sz="1400" b="0" i="0" u="none">
                <a:solidFill>
                  <a:srgbClr val="A9B7C6"/>
                </a:solidFill>
                <a:latin typeface="Arial"/>
                <a:ea typeface="Arial"/>
                <a:cs typeface="Arial"/>
              </a:rPr>
              <a:t>: RegistrationPresenter</a:t>
            </a:r>
            <a:br>
              <a:rPr sz="1400" b="0" i="0" u="none">
                <a:solidFill>
                  <a:srgbClr val="A9B7C6"/>
                </a:solidFill>
                <a:latin typeface="Arial"/>
                <a:ea typeface="Arial"/>
                <a:cs typeface="Arial"/>
              </a:rPr>
            </a:br>
            <a:br>
              <a:rPr sz="1400" b="0" i="0" u="none">
                <a:solidFill>
                  <a:srgbClr val="A9B7C6"/>
                </a:solidFill>
                <a:latin typeface="Arial"/>
                <a:ea typeface="Arial"/>
                <a:cs typeface="Arial"/>
              </a:rPr>
            </a:br>
            <a:r>
              <a:rPr sz="1400" b="0" i="0" u="none">
                <a:solidFill>
                  <a:srgbClr val="A9B7C6"/>
                </a:solidFill>
                <a:latin typeface="Arial"/>
                <a:ea typeface="Arial"/>
                <a:cs typeface="Arial"/>
              </a:rPr>
              <a:t>    </a:t>
            </a:r>
            <a:r>
              <a:rPr sz="1400" b="0" i="0" u="none">
                <a:solidFill>
                  <a:srgbClr val="CC7832"/>
                </a:solidFill>
                <a:latin typeface="Arial"/>
                <a:ea typeface="Arial"/>
                <a:cs typeface="Arial"/>
              </a:rPr>
              <a:t>lateinit var </a:t>
            </a:r>
            <a:r>
              <a:rPr sz="1400" b="0" i="0" u="none">
                <a:solidFill>
                  <a:srgbClr val="9876AA"/>
                </a:solidFill>
                <a:latin typeface="Arial"/>
                <a:ea typeface="Arial"/>
                <a:cs typeface="Arial"/>
              </a:rPr>
              <a:t>registrationComponent</a:t>
            </a:r>
            <a:r>
              <a:rPr sz="1400" b="0" i="0" u="none">
                <a:solidFill>
                  <a:srgbClr val="A9B7C6"/>
                </a:solidFill>
                <a:latin typeface="Arial"/>
                <a:ea typeface="Arial"/>
                <a:cs typeface="Arial"/>
              </a:rPr>
              <a:t>: RegistrationComponent</a:t>
            </a:r>
            <a:br>
              <a:rPr sz="1400" b="0" i="0" u="none">
                <a:solidFill>
                  <a:srgbClr val="CC7832"/>
                </a:solidFill>
                <a:latin typeface="Arial"/>
                <a:ea typeface="Arial"/>
                <a:cs typeface="Arial"/>
              </a:rPr>
            </a:br>
            <a:br>
              <a:rPr sz="1400" b="0" i="0" u="none">
                <a:solidFill>
                  <a:srgbClr val="CC7832"/>
                </a:solidFill>
                <a:latin typeface="Arial"/>
                <a:ea typeface="Arial"/>
                <a:cs typeface="Arial"/>
              </a:rPr>
            </a:br>
            <a:r>
              <a:rPr sz="1400" b="0" i="0" u="none">
                <a:solidFill>
                  <a:srgbClr val="CC7832"/>
                </a:solidFill>
                <a:latin typeface="Arial"/>
                <a:ea typeface="Arial"/>
                <a:cs typeface="Arial"/>
              </a:rPr>
              <a:t>    override fun </a:t>
            </a:r>
            <a:r>
              <a:rPr sz="1400" b="0" i="0" u="none">
                <a:solidFill>
                  <a:srgbClr val="FFC66D"/>
                </a:solidFill>
                <a:latin typeface="Arial"/>
                <a:ea typeface="Arial"/>
                <a:cs typeface="Arial"/>
              </a:rPr>
              <a:t>onCreate</a:t>
            </a:r>
            <a:r>
              <a:rPr sz="1400" b="0" i="0" u="none">
                <a:solidFill>
                  <a:srgbClr val="A9B7C6"/>
                </a:solidFill>
                <a:latin typeface="Arial"/>
                <a:ea typeface="Arial"/>
                <a:cs typeface="Arial"/>
              </a:rPr>
              <a:t>(savedInstanceState: Bundle?) {</a:t>
            </a:r>
            <a:br>
              <a:rPr sz="1400" b="0" i="0" u="none">
                <a:solidFill>
                  <a:srgbClr val="A9B7C6"/>
                </a:solidFill>
                <a:latin typeface="Arial"/>
                <a:ea typeface="Arial"/>
                <a:cs typeface="Arial"/>
              </a:rPr>
            </a:br>
            <a:r>
              <a:rPr sz="1400" b="0" i="0" u="none">
                <a:solidFill>
                  <a:srgbClr val="A9B7C6"/>
                </a:solidFill>
                <a:latin typeface="Arial"/>
                <a:ea typeface="Arial"/>
                <a:cs typeface="Arial"/>
              </a:rPr>
              <a:t>        </a:t>
            </a:r>
            <a:r>
              <a:rPr sz="1400" b="0" i="0" u="none">
                <a:solidFill>
                  <a:srgbClr val="9876AA"/>
                </a:solidFill>
                <a:latin typeface="Arial"/>
                <a:ea typeface="Arial"/>
                <a:cs typeface="Arial"/>
              </a:rPr>
              <a:t>registrationComponent </a:t>
            </a:r>
            <a:r>
              <a:rPr sz="1400" b="0" i="0" u="none">
                <a:solidFill>
                  <a:srgbClr val="A9B7C6"/>
                </a:solidFill>
                <a:latin typeface="Arial"/>
                <a:ea typeface="Arial"/>
                <a:cs typeface="Arial"/>
              </a:rPr>
              <a:t>= (</a:t>
            </a:r>
            <a:r>
              <a:rPr sz="1400" b="0" i="1" u="none">
                <a:solidFill>
                  <a:srgbClr val="9876AA"/>
                </a:solidFill>
                <a:latin typeface="Arial"/>
                <a:ea typeface="Arial"/>
                <a:cs typeface="Arial"/>
              </a:rPr>
              <a:t>application </a:t>
            </a:r>
            <a:r>
              <a:rPr sz="1400" b="0" i="0" u="none">
                <a:solidFill>
                  <a:srgbClr val="CC7832"/>
                </a:solidFill>
                <a:latin typeface="Arial"/>
                <a:ea typeface="Arial"/>
                <a:cs typeface="Arial"/>
              </a:rPr>
              <a:t>as </a:t>
            </a:r>
            <a:r>
              <a:rPr sz="1400" b="0" i="0" u="none">
                <a:solidFill>
                  <a:srgbClr val="A9B7C6"/>
                </a:solidFill>
                <a:latin typeface="Arial"/>
                <a:ea typeface="Arial"/>
                <a:cs typeface="Arial"/>
              </a:rPr>
              <a:t>MyApplication).</a:t>
            </a:r>
            <a:r>
              <a:rPr sz="1400" b="0" i="0" u="none">
                <a:solidFill>
                  <a:srgbClr val="9876AA"/>
                </a:solidFill>
                <a:latin typeface="Arial"/>
                <a:ea typeface="Arial"/>
                <a:cs typeface="Arial"/>
              </a:rPr>
              <a:t>appComponent</a:t>
            </a:r>
            <a:r>
              <a:rPr sz="1400" b="0" i="0" u="none">
                <a:solidFill>
                  <a:srgbClr val="A9B7C6"/>
                </a:solidFill>
                <a:latin typeface="Arial"/>
                <a:ea typeface="Arial"/>
                <a:cs typeface="Arial"/>
              </a:rPr>
              <a:t>.registrationComponent().create()</a:t>
            </a:r>
            <a:br>
              <a:rPr sz="1400" b="0" i="0" u="none">
                <a:solidFill>
                  <a:srgbClr val="A9B7C6"/>
                </a:solidFill>
                <a:latin typeface="Arial"/>
                <a:ea typeface="Arial"/>
                <a:cs typeface="Arial"/>
              </a:rPr>
            </a:br>
            <a:r>
              <a:rPr sz="1400" b="0" i="0" u="none">
                <a:solidFill>
                  <a:srgbClr val="A9B7C6"/>
                </a:solidFill>
                <a:latin typeface="Arial"/>
                <a:ea typeface="Arial"/>
                <a:cs typeface="Arial"/>
              </a:rPr>
              <a:t>        </a:t>
            </a:r>
            <a:r>
              <a:rPr sz="1400" b="0" i="0" u="none">
                <a:solidFill>
                  <a:srgbClr val="9876AA"/>
                </a:solidFill>
                <a:latin typeface="Arial"/>
                <a:ea typeface="Arial"/>
                <a:cs typeface="Arial"/>
              </a:rPr>
              <a:t>registrationComponent</a:t>
            </a:r>
            <a:r>
              <a:rPr sz="1400" b="0" i="0" u="none">
                <a:solidFill>
                  <a:srgbClr val="A9B7C6"/>
                </a:solidFill>
                <a:latin typeface="Arial"/>
                <a:ea typeface="Arial"/>
                <a:cs typeface="Arial"/>
              </a:rPr>
              <a:t>.inject(</a:t>
            </a:r>
            <a:r>
              <a:rPr sz="1400" b="0" i="0" u="none">
                <a:solidFill>
                  <a:srgbClr val="CC7832"/>
                </a:solidFill>
                <a:latin typeface="Arial"/>
                <a:ea typeface="Arial"/>
                <a:cs typeface="Arial"/>
              </a:rPr>
              <a:t>this</a:t>
            </a:r>
            <a:r>
              <a:rPr sz="1400" b="0" i="0" u="none">
                <a:solidFill>
                  <a:srgbClr val="A9B7C6"/>
                </a:solidFill>
                <a:latin typeface="Arial"/>
                <a:ea typeface="Arial"/>
                <a:cs typeface="Arial"/>
              </a:rPr>
              <a:t>)</a:t>
            </a:r>
            <a:br>
              <a:rPr sz="1400" b="0" i="0" u="none">
                <a:solidFill>
                  <a:srgbClr val="A9B7C6"/>
                </a:solidFill>
                <a:latin typeface="Arial"/>
                <a:ea typeface="Arial"/>
                <a:cs typeface="Arial"/>
              </a:rPr>
            </a:br>
            <a:br>
              <a:rPr sz="1400" b="0" i="0" u="none">
                <a:solidFill>
                  <a:srgbClr val="A9B7C6"/>
                </a:solidFill>
                <a:latin typeface="Arial"/>
                <a:ea typeface="Arial"/>
                <a:cs typeface="Arial"/>
              </a:rPr>
            </a:br>
            <a:r>
              <a:rPr sz="1400" b="0" i="0" u="none">
                <a:solidFill>
                  <a:srgbClr val="A9B7C6"/>
                </a:solidFill>
                <a:latin typeface="Arial"/>
                <a:ea typeface="Arial"/>
                <a:cs typeface="Arial"/>
              </a:rPr>
              <a:t>        </a:t>
            </a:r>
            <a:r>
              <a:rPr sz="1400" b="0" i="0" u="none">
                <a:solidFill>
                  <a:srgbClr val="CC7832"/>
                </a:solidFill>
                <a:latin typeface="Arial"/>
                <a:ea typeface="Arial"/>
                <a:cs typeface="Arial"/>
              </a:rPr>
              <a:t>super</a:t>
            </a:r>
            <a:r>
              <a:rPr sz="1400" b="0" i="0" u="none">
                <a:solidFill>
                  <a:srgbClr val="A9B7C6"/>
                </a:solidFill>
                <a:latin typeface="Arial"/>
                <a:ea typeface="Arial"/>
                <a:cs typeface="Arial"/>
              </a:rPr>
              <a:t>.onCreate(savedInstanceState)</a:t>
            </a:r>
            <a:br>
              <a:rPr sz="1400" b="0" i="0" u="none">
                <a:solidFill>
                  <a:srgbClr val="A9B7C6"/>
                </a:solidFill>
                <a:latin typeface="Arial"/>
                <a:ea typeface="Arial"/>
                <a:cs typeface="Arial"/>
              </a:rPr>
            </a:br>
            <a:r>
              <a:rPr sz="1400" b="0" i="0" u="none">
                <a:solidFill>
                  <a:srgbClr val="A9B7C6"/>
                </a:solidFill>
                <a:latin typeface="Arial"/>
                <a:ea typeface="Arial"/>
                <a:cs typeface="Arial"/>
              </a:rPr>
              <a:t>        setContentView(R.layout.</a:t>
            </a:r>
            <a:r>
              <a:rPr sz="1400" b="0" i="1" u="none">
                <a:solidFill>
                  <a:srgbClr val="9876AA"/>
                </a:solidFill>
                <a:latin typeface="Arial"/>
                <a:ea typeface="Arial"/>
                <a:cs typeface="Arial"/>
              </a:rPr>
              <a:t>activity_registration</a:t>
            </a:r>
            <a:r>
              <a:rPr sz="1400" b="0" i="0" u="none">
                <a:solidFill>
                  <a:srgbClr val="A9B7C6"/>
                </a:solidFill>
                <a:latin typeface="Arial"/>
                <a:ea typeface="Arial"/>
                <a:cs typeface="Arial"/>
              </a:rPr>
              <a:t>)</a:t>
            </a:r>
            <a:br>
              <a:rPr sz="1400" b="0" i="0" u="none">
                <a:solidFill>
                  <a:srgbClr val="A9B7C6"/>
                </a:solidFill>
                <a:latin typeface="Arial"/>
                <a:ea typeface="Arial"/>
                <a:cs typeface="Arial"/>
              </a:rPr>
            </a:br>
            <a:r>
              <a:rPr sz="1400" b="0" i="0" u="none">
                <a:solidFill>
                  <a:srgbClr val="A9B7C6"/>
                </a:solidFill>
                <a:latin typeface="Arial"/>
                <a:ea typeface="Arial"/>
                <a:cs typeface="Arial"/>
              </a:rPr>
              <a:t>    }</a:t>
            </a:r>
            <a:endParaRPr sz="1400" b="0" i="0" u="none">
              <a:solidFill>
                <a:srgbClr val="A9B7C6"/>
              </a:solidFill>
              <a:latin typeface="Arial"/>
              <a:ea typeface="Arial"/>
              <a:cs typeface="Arial"/>
            </a:endParaRPr>
          </a:p>
        </p:txBody>
      </p:sp>
      <p:sp>
        <p:nvSpPr>
          <p:cNvPr id="6" name="" hidden="0"/>
          <p:cNvSpPr/>
          <p:nvPr isPhoto="0" userDrawn="0"/>
        </p:nvSpPr>
        <p:spPr bwMode="auto">
          <a:xfrm flipH="0" flipV="0">
            <a:off x="851723" y="4771747"/>
            <a:ext cx="10514598" cy="1584995"/>
          </a:xfrm>
          <a:prstGeom prst="rect">
            <a:avLst/>
          </a:prstGeom>
          <a:solidFill>
            <a:schemeClr val="tx1"/>
          </a:solidFill>
        </p:spPr>
        <p:txBody>
          <a:bodyPr vertOverflow="overflow" horzOverflow="clip" vert="horz" wrap="square" lIns="91440" tIns="45720" rIns="91440" bIns="45720" numCol="1" spcCol="0" rtlCol="0" fromWordArt="0" anchor="t" anchorCtr="0" forceAA="0" upright="0" compatLnSpc="0">
            <a:spAutoFit/>
          </a:bodyPr>
          <a:p>
            <a:pPr>
              <a:defRPr/>
            </a:pPr>
            <a:r>
              <a:rPr sz="1400" b="0" i="0" u="none">
                <a:solidFill>
                  <a:srgbClr val="BBB529"/>
                </a:solidFill>
                <a:latin typeface="Arial"/>
                <a:ea typeface="Arial"/>
                <a:cs typeface="Arial"/>
              </a:rPr>
              <a:t>@Inject</a:t>
            </a:r>
            <a:br>
              <a:rPr sz="1400" b="0" i="0" u="none">
                <a:solidFill>
                  <a:srgbClr val="BBB529"/>
                </a:solidFill>
                <a:latin typeface="Arial"/>
                <a:ea typeface="Arial"/>
                <a:cs typeface="Arial"/>
              </a:rPr>
            </a:br>
            <a:r>
              <a:rPr sz="1400" b="0" i="0" u="none">
                <a:solidFill>
                  <a:srgbClr val="CC7832"/>
                </a:solidFill>
                <a:latin typeface="Arial"/>
                <a:ea typeface="Arial"/>
                <a:cs typeface="Arial"/>
              </a:rPr>
              <a:t>lateinit var </a:t>
            </a:r>
            <a:r>
              <a:rPr sz="1400" b="0" i="0" u="none">
                <a:solidFill>
                  <a:srgbClr val="9876AA"/>
                </a:solidFill>
                <a:latin typeface="Arial"/>
                <a:ea typeface="Arial"/>
                <a:cs typeface="Arial"/>
              </a:rPr>
              <a:t>presenter</a:t>
            </a:r>
            <a:r>
              <a:rPr sz="1400" b="0" i="0" u="none">
                <a:solidFill>
                  <a:srgbClr val="A9B7C6"/>
                </a:solidFill>
                <a:latin typeface="Arial"/>
                <a:ea typeface="Arial"/>
                <a:cs typeface="Arial"/>
              </a:rPr>
              <a:t>: RegistrationFragmentPresenter</a:t>
            </a:r>
            <a:br>
              <a:rPr sz="1400" b="0" i="0" u="none">
                <a:solidFill>
                  <a:srgbClr val="A9B7C6"/>
                </a:solidFill>
                <a:latin typeface="Arial"/>
                <a:ea typeface="Arial"/>
                <a:cs typeface="Arial"/>
              </a:rPr>
            </a:br>
            <a:br>
              <a:rPr sz="1400" b="0" i="0" u="none">
                <a:solidFill>
                  <a:srgbClr val="A9B7C6"/>
                </a:solidFill>
                <a:latin typeface="Arial"/>
                <a:ea typeface="Arial"/>
                <a:cs typeface="Arial"/>
              </a:rPr>
            </a:br>
            <a:r>
              <a:rPr sz="1400" b="0" i="0" u="none">
                <a:solidFill>
                  <a:srgbClr val="CC7832"/>
                </a:solidFill>
                <a:latin typeface="Arial"/>
                <a:ea typeface="Arial"/>
                <a:cs typeface="Arial"/>
              </a:rPr>
              <a:t>override fun </a:t>
            </a:r>
            <a:r>
              <a:rPr sz="1400" b="0" i="0" u="none">
                <a:solidFill>
                  <a:srgbClr val="FFC66D"/>
                </a:solidFill>
                <a:latin typeface="Arial"/>
                <a:ea typeface="Arial"/>
                <a:cs typeface="Arial"/>
              </a:rPr>
              <a:t>onAttach</a:t>
            </a:r>
            <a:r>
              <a:rPr sz="1400" b="0" i="0" u="none">
                <a:solidFill>
                  <a:srgbClr val="A9B7C6"/>
                </a:solidFill>
                <a:latin typeface="Arial"/>
                <a:ea typeface="Arial"/>
                <a:cs typeface="Arial"/>
              </a:rPr>
              <a:t>(context: Context) {</a:t>
            </a:r>
            <a:br>
              <a:rPr sz="1400" b="0" i="0" u="none">
                <a:solidFill>
                  <a:srgbClr val="A9B7C6"/>
                </a:solidFill>
                <a:latin typeface="Arial"/>
                <a:ea typeface="Arial"/>
                <a:cs typeface="Arial"/>
              </a:rPr>
            </a:br>
            <a:r>
              <a:rPr sz="1400" b="0" i="0" u="none">
                <a:solidFill>
                  <a:srgbClr val="A9B7C6"/>
                </a:solidFill>
                <a:latin typeface="Arial"/>
                <a:ea typeface="Arial"/>
                <a:cs typeface="Arial"/>
              </a:rPr>
              <a:t>    </a:t>
            </a:r>
            <a:r>
              <a:rPr sz="1400" b="0" i="0" u="none">
                <a:solidFill>
                  <a:srgbClr val="CC7832"/>
                </a:solidFill>
                <a:latin typeface="Arial"/>
                <a:ea typeface="Arial"/>
                <a:cs typeface="Arial"/>
              </a:rPr>
              <a:t>super</a:t>
            </a:r>
            <a:r>
              <a:rPr sz="1400" b="0" i="0" u="none">
                <a:solidFill>
                  <a:srgbClr val="A9B7C6"/>
                </a:solidFill>
                <a:latin typeface="Arial"/>
                <a:ea typeface="Arial"/>
                <a:cs typeface="Arial"/>
              </a:rPr>
              <a:t>.onAttach(context)</a:t>
            </a:r>
            <a:br>
              <a:rPr sz="1400" b="0" i="0" u="none">
                <a:solidFill>
                  <a:srgbClr val="A9B7C6"/>
                </a:solidFill>
                <a:latin typeface="Arial"/>
                <a:ea typeface="Arial"/>
                <a:cs typeface="Arial"/>
              </a:rPr>
            </a:br>
            <a:r>
              <a:rPr sz="1400" b="0" i="0" u="none">
                <a:solidFill>
                  <a:srgbClr val="A9B7C6"/>
                </a:solidFill>
                <a:latin typeface="Arial"/>
                <a:ea typeface="Arial"/>
                <a:cs typeface="Arial"/>
              </a:rPr>
              <a:t>    (</a:t>
            </a:r>
            <a:r>
              <a:rPr sz="1400" b="0" i="1" u="none">
                <a:solidFill>
                  <a:srgbClr val="9876AA"/>
                </a:solidFill>
                <a:latin typeface="Arial"/>
                <a:ea typeface="Arial"/>
                <a:cs typeface="Arial"/>
              </a:rPr>
              <a:t>activity </a:t>
            </a:r>
            <a:r>
              <a:rPr sz="1400" b="0" i="0" u="none">
                <a:solidFill>
                  <a:srgbClr val="CC7832"/>
                </a:solidFill>
                <a:latin typeface="Arial"/>
                <a:ea typeface="Arial"/>
                <a:cs typeface="Arial"/>
              </a:rPr>
              <a:t>as </a:t>
            </a:r>
            <a:r>
              <a:rPr sz="1400" b="0" i="0" u="none">
                <a:solidFill>
                  <a:srgbClr val="A9B7C6"/>
                </a:solidFill>
                <a:latin typeface="Arial"/>
                <a:ea typeface="Arial"/>
                <a:cs typeface="Arial"/>
              </a:rPr>
              <a:t>RegistrationActivity).</a:t>
            </a:r>
            <a:r>
              <a:rPr sz="1400" b="0" i="0" u="none">
                <a:solidFill>
                  <a:srgbClr val="9876AA"/>
                </a:solidFill>
                <a:latin typeface="Arial"/>
                <a:ea typeface="Arial"/>
                <a:cs typeface="Arial"/>
              </a:rPr>
              <a:t>registrationComponent</a:t>
            </a:r>
            <a:r>
              <a:rPr sz="1400" b="0" i="0" u="none">
                <a:solidFill>
                  <a:srgbClr val="A9B7C6"/>
                </a:solidFill>
                <a:latin typeface="Arial"/>
                <a:ea typeface="Arial"/>
                <a:cs typeface="Arial"/>
              </a:rPr>
              <a:t>.inject(</a:t>
            </a:r>
            <a:r>
              <a:rPr sz="1400" b="0" i="0" u="none">
                <a:solidFill>
                  <a:srgbClr val="CC7832"/>
                </a:solidFill>
                <a:latin typeface="Arial"/>
                <a:ea typeface="Arial"/>
                <a:cs typeface="Arial"/>
              </a:rPr>
              <a:t>this</a:t>
            </a:r>
            <a:r>
              <a:rPr sz="1400" b="0" i="0" u="none">
                <a:solidFill>
                  <a:srgbClr val="A9B7C6"/>
                </a:solidFill>
                <a:latin typeface="Arial"/>
                <a:ea typeface="Arial"/>
                <a:cs typeface="Arial"/>
              </a:rPr>
              <a:t>)</a:t>
            </a:r>
            <a:br>
              <a:rPr sz="1400" b="0" i="0" u="none">
                <a:solidFill>
                  <a:srgbClr val="A9B7C6"/>
                </a:solidFill>
                <a:latin typeface="Arial"/>
                <a:ea typeface="Arial"/>
                <a:cs typeface="Arial"/>
              </a:rPr>
            </a:br>
            <a:r>
              <a:rPr sz="1400" b="0" i="0" u="none">
                <a:solidFill>
                  <a:srgbClr val="A9B7C6"/>
                </a:solidFill>
                <a:latin typeface="Arial"/>
                <a:ea typeface="Arial"/>
                <a:cs typeface="Arial"/>
              </a:rPr>
              <a:t>}</a:t>
            </a:r>
            <a:endParaRPr sz="1400" b="0" i="0" u="none">
              <a:solidFill>
                <a:srgbClr val="A9B7C6"/>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sz="3600"/>
              <a:t>9.1# </a:t>
            </a:r>
            <a:r>
              <a:rPr lang="en-US" sz="3600" b="0" i="0" u="none" strike="noStrike" cap="none" spc="0">
                <a:solidFill>
                  <a:schemeClr val="tx1"/>
                </a:solidFill>
                <a:latin typeface="Arial"/>
                <a:ea typeface="Arial"/>
                <a:cs typeface="Arial"/>
              </a:rPr>
              <a:t>Multiple Activities with the same scope</a:t>
            </a:r>
            <a:endParaRPr/>
          </a:p>
        </p:txBody>
      </p:sp>
      <p:sp>
        <p:nvSpPr>
          <p:cNvPr id="5" name="Content Placeholder 2" hidden="0"/>
          <p:cNvSpPr>
            <a:spLocks noGrp="1"/>
          </p:cNvSpPr>
          <p:nvPr isPhoto="0" userDrawn="0">
            <p:ph idx="1" hasCustomPrompt="0"/>
          </p:nvPr>
        </p:nvSpPr>
        <p:spPr bwMode="auto">
          <a:xfrm flipH="0" flipV="0">
            <a:off x="838199" y="1825624"/>
            <a:ext cx="10515600" cy="560248"/>
          </a:xfrm>
        </p:spPr>
        <p:txBody>
          <a:bodyPr/>
          <a:lstStyle/>
          <a:p>
            <a:pPr marL="0" indent="0">
              <a:buFont typeface="Arial"/>
              <a:buNone/>
              <a:defRPr/>
            </a:pPr>
            <a:r>
              <a:rPr sz="1600" b="0" i="0" u="none">
                <a:solidFill>
                  <a:schemeClr val="tx1"/>
                </a:solidFill>
                <a:latin typeface="Arial"/>
                <a:ea typeface="Arial"/>
                <a:cs typeface="Arial"/>
              </a:rPr>
              <a:t>The user’s session data stored in</a:t>
            </a:r>
            <a:r>
              <a:rPr sz="1600" b="0" i="0" u="none">
                <a:solidFill>
                  <a:schemeClr val="tx1"/>
                </a:solidFill>
                <a:latin typeface="Arial"/>
                <a:ea typeface="Arial"/>
                <a:cs typeface="Arial"/>
              </a:rPr>
              <a:t> </a:t>
            </a:r>
            <a:r>
              <a:rPr sz="1600" b="0" i="1" u="none">
                <a:solidFill>
                  <a:schemeClr val="tx1"/>
                </a:solidFill>
                <a:latin typeface="Arial"/>
                <a:ea typeface="Arial"/>
                <a:cs typeface="Arial"/>
              </a:rPr>
              <a:t>UserDataStore</a:t>
            </a:r>
            <a:r>
              <a:rPr sz="1600" b="0" i="0" u="none">
                <a:solidFill>
                  <a:schemeClr val="tx1"/>
                </a:solidFill>
                <a:latin typeface="Arial"/>
                <a:ea typeface="Arial"/>
                <a:cs typeface="Arial"/>
              </a:rPr>
              <a:t>.</a:t>
            </a:r>
            <a:r>
              <a:rPr sz="1600" b="0" i="0" u="none">
                <a:solidFill>
                  <a:schemeClr val="tx1"/>
                </a:solidFill>
                <a:latin typeface="Arial"/>
                <a:ea typeface="Arial"/>
                <a:cs typeface="Arial"/>
              </a:rPr>
              <a:t> That decided whether or not the user was logged in. We can do the same with the</a:t>
            </a:r>
            <a:r>
              <a:rPr sz="1600">
                <a:solidFill>
                  <a:schemeClr val="tx1"/>
                </a:solidFill>
              </a:rPr>
              <a:t> </a:t>
            </a:r>
            <a:r>
              <a:rPr sz="1600" b="0" i="1" u="none">
                <a:solidFill>
                  <a:schemeClr val="tx1"/>
                </a:solidFill>
                <a:latin typeface="Arial"/>
                <a:ea typeface="Arial"/>
                <a:cs typeface="Arial"/>
              </a:rPr>
              <a:t>LoggedUserComponent</a:t>
            </a:r>
            <a:r>
              <a:rPr sz="1600" b="0" i="0" u="none">
                <a:solidFill>
                  <a:schemeClr val="tx1"/>
                </a:solidFill>
                <a:latin typeface="Arial"/>
                <a:ea typeface="Arial"/>
                <a:cs typeface="Arial"/>
              </a:rPr>
              <a:t> </a:t>
            </a:r>
            <a:r>
              <a:rPr sz="1600" b="0" i="0" u="none">
                <a:solidFill>
                  <a:schemeClr val="tx1"/>
                </a:solidFill>
                <a:latin typeface="Arial"/>
                <a:ea typeface="Arial"/>
                <a:cs typeface="Arial"/>
              </a:rPr>
              <a:t>instead</a:t>
            </a:r>
            <a:endParaRPr sz="1600">
              <a:solidFill>
                <a:schemeClr val="tx1"/>
              </a:solidFill>
            </a:endParaRPr>
          </a:p>
        </p:txBody>
      </p:sp>
      <p:sp>
        <p:nvSpPr>
          <p:cNvPr id="6" name="" hidden="0"/>
          <p:cNvSpPr/>
          <p:nvPr isPhoto="0" userDrawn="0"/>
        </p:nvSpPr>
        <p:spPr bwMode="auto">
          <a:xfrm flipH="0" flipV="0">
            <a:off x="925703" y="2339635"/>
            <a:ext cx="10229255" cy="4053875"/>
          </a:xfrm>
          <a:prstGeom prst="rect">
            <a:avLst/>
          </a:prstGeom>
          <a:solidFill>
            <a:schemeClr val="tx1"/>
          </a:solidFill>
        </p:spPr>
        <p:txBody>
          <a:bodyPr vertOverflow="overflow" horzOverflow="clip" vert="horz" wrap="square" lIns="91440" tIns="45720" rIns="91440" bIns="45720" numCol="1" spcCol="0" rtlCol="0" fromWordArt="0" anchor="t" anchorCtr="0" forceAA="0" upright="0" compatLnSpc="0">
            <a:spAutoFit/>
          </a:bodyPr>
          <a:p>
            <a:pPr>
              <a:defRPr/>
            </a:pPr>
            <a:r>
              <a:rPr sz="1000" b="0" i="0" u="none">
                <a:solidFill>
                  <a:srgbClr val="BBB529"/>
                </a:solidFill>
                <a:latin typeface="Arial"/>
                <a:ea typeface="Arial"/>
                <a:cs typeface="Arial"/>
              </a:rPr>
              <a:t>@Singleton</a:t>
            </a:r>
            <a:br>
              <a:rPr sz="1000" b="0" i="0" u="none">
                <a:solidFill>
                  <a:srgbClr val="BBB529"/>
                </a:solidFill>
                <a:latin typeface="Arial"/>
                <a:ea typeface="Arial"/>
                <a:cs typeface="Arial"/>
              </a:rPr>
            </a:br>
            <a:r>
              <a:rPr sz="1000" b="0" i="0" u="none">
                <a:solidFill>
                  <a:srgbClr val="CC7832"/>
                </a:solidFill>
                <a:latin typeface="Arial"/>
                <a:ea typeface="Arial"/>
                <a:cs typeface="Arial"/>
              </a:rPr>
              <a:t>class </a:t>
            </a:r>
            <a:r>
              <a:rPr sz="1000" b="0" i="0" u="none">
                <a:solidFill>
                  <a:srgbClr val="A9B7C6"/>
                </a:solidFill>
                <a:latin typeface="Arial"/>
                <a:ea typeface="Arial"/>
                <a:cs typeface="Arial"/>
              </a:rPr>
              <a:t>UserDataStoreImpl </a:t>
            </a:r>
            <a:r>
              <a:rPr sz="1000" b="0" i="0" u="none">
                <a:solidFill>
                  <a:srgbClr val="BBB529"/>
                </a:solidFill>
                <a:latin typeface="Arial"/>
                <a:ea typeface="Arial"/>
                <a:cs typeface="Arial"/>
              </a:rPr>
              <a:t>@Inject </a:t>
            </a:r>
            <a:r>
              <a:rPr sz="1000" b="0" i="0" u="none">
                <a:solidFill>
                  <a:srgbClr val="CC7832"/>
                </a:solidFill>
                <a:latin typeface="Arial"/>
                <a:ea typeface="Arial"/>
                <a:cs typeface="Arial"/>
              </a:rPr>
              <a:t>constructor</a:t>
            </a:r>
            <a:r>
              <a:rPr sz="1000" b="0" i="0" u="none">
                <a:solidFill>
                  <a:srgbClr val="A9B7C6"/>
                </a:solidFill>
                <a:latin typeface="Arial"/>
                <a:ea typeface="Arial"/>
                <a:cs typeface="Arial"/>
              </a:rPr>
              <a:t>(</a:t>
            </a:r>
            <a:br>
              <a:rPr sz="1000" b="0" i="0" u="none">
                <a:solidFill>
                  <a:srgbClr val="A9B7C6"/>
                </a:solidFill>
                <a:latin typeface="Arial"/>
                <a:ea typeface="Arial"/>
                <a:cs typeface="Arial"/>
              </a:rPr>
            </a:br>
            <a:r>
              <a:rPr sz="1000" b="0" i="0" u="none">
                <a:solidFill>
                  <a:srgbClr val="A9B7C6"/>
                </a:solidFill>
                <a:latin typeface="Arial"/>
                <a:ea typeface="Arial"/>
                <a:cs typeface="Arial"/>
              </a:rPr>
              <a:t>    context: Context</a:t>
            </a:r>
            <a:r>
              <a:rPr sz="1000" b="0" i="0" u="none">
                <a:solidFill>
                  <a:srgbClr val="CC7832"/>
                </a:solidFill>
                <a:latin typeface="Arial"/>
                <a:ea typeface="Arial"/>
                <a:cs typeface="Arial"/>
              </a:rPr>
              <a:t>,</a:t>
            </a:r>
            <a:br>
              <a:rPr sz="1000" b="0" i="0" u="none">
                <a:solidFill>
                  <a:srgbClr val="CC7832"/>
                </a:solidFill>
                <a:latin typeface="Arial"/>
                <a:ea typeface="Arial"/>
                <a:cs typeface="Arial"/>
              </a:rPr>
            </a:br>
            <a:r>
              <a:rPr sz="1000" b="0" i="0" u="none">
                <a:solidFill>
                  <a:srgbClr val="CC7832"/>
                </a:solidFill>
                <a:latin typeface="Arial"/>
                <a:ea typeface="Arial"/>
                <a:cs typeface="Arial"/>
              </a:rPr>
              <a:t>    private val </a:t>
            </a:r>
            <a:r>
              <a:rPr sz="1000" b="0" i="0" u="none">
                <a:solidFill>
                  <a:srgbClr val="9876AA"/>
                </a:solidFill>
                <a:latin typeface="Arial"/>
                <a:ea typeface="Arial"/>
                <a:cs typeface="Arial"/>
              </a:rPr>
              <a:t>loggedUserComponentFactory</a:t>
            </a:r>
            <a:r>
              <a:rPr sz="1000" b="0" i="0" u="none">
                <a:solidFill>
                  <a:srgbClr val="A9B7C6"/>
                </a:solidFill>
                <a:latin typeface="Arial"/>
                <a:ea typeface="Arial"/>
                <a:cs typeface="Arial"/>
              </a:rPr>
              <a:t>: LoggedUserComponent.Factory</a:t>
            </a:r>
            <a:br>
              <a:rPr sz="1000" b="0" i="0" u="none">
                <a:solidFill>
                  <a:srgbClr val="A9B7C6"/>
                </a:solidFill>
                <a:latin typeface="Arial"/>
                <a:ea typeface="Arial"/>
                <a:cs typeface="Arial"/>
              </a:rPr>
            </a:br>
            <a:r>
              <a:rPr sz="1000" b="0" i="0" u="none">
                <a:solidFill>
                  <a:srgbClr val="A9B7C6"/>
                </a:solidFill>
                <a:latin typeface="Arial"/>
                <a:ea typeface="Arial"/>
                <a:cs typeface="Arial"/>
              </a:rPr>
              <a:t>): UserDataStore {</a:t>
            </a:r>
            <a:br>
              <a:rPr sz="1000" b="0" i="0" u="none">
                <a:solidFill>
                  <a:srgbClr val="A9B7C6"/>
                </a:solidFill>
                <a:latin typeface="Arial"/>
                <a:ea typeface="Arial"/>
                <a:cs typeface="Arial"/>
              </a:rPr>
            </a:br>
            <a:r>
              <a:rPr sz="1000" b="0" i="0" u="none">
                <a:solidFill>
                  <a:srgbClr val="A9B7C6"/>
                </a:solidFill>
                <a:latin typeface="Arial"/>
                <a:ea typeface="Arial"/>
                <a:cs typeface="Arial"/>
              </a:rPr>
              <a:t>  </a:t>
            </a:r>
            <a:endParaRPr sz="1000" b="1" i="0" u="none">
              <a:solidFill>
                <a:srgbClr val="A9B7C6"/>
              </a:solidFill>
              <a:latin typeface="Arial"/>
              <a:ea typeface="Arial"/>
              <a:cs typeface="Arial"/>
            </a:endParaRPr>
          </a:p>
          <a:p>
            <a:pPr>
              <a:defRPr/>
            </a:pPr>
            <a:r>
              <a:rPr sz="1000" b="1" i="0" u="none">
                <a:solidFill>
                  <a:srgbClr val="A9B7C6"/>
                </a:solidFill>
                <a:latin typeface="Arial"/>
                <a:ea typeface="Arial"/>
                <a:cs typeface="Arial"/>
              </a:rPr>
              <a:t>    ...</a:t>
            </a:r>
            <a:endParaRPr sz="1000" b="1" i="0" u="none">
              <a:solidFill>
                <a:srgbClr val="A9B7C6"/>
              </a:solidFill>
              <a:latin typeface="Arial"/>
              <a:ea typeface="Arial"/>
              <a:cs typeface="Arial"/>
            </a:endParaRPr>
          </a:p>
          <a:p>
            <a:pPr>
              <a:defRPr/>
            </a:pPr>
            <a:br>
              <a:rPr sz="1000" b="1" i="0" u="none">
                <a:solidFill>
                  <a:srgbClr val="A9B7C6"/>
                </a:solidFill>
                <a:latin typeface="Arial"/>
                <a:ea typeface="Arial"/>
                <a:cs typeface="Arial"/>
              </a:rPr>
            </a:br>
            <a:r>
              <a:rPr sz="1000" b="1" i="0" u="none">
                <a:solidFill>
                  <a:srgbClr val="A9B7C6"/>
                </a:solidFill>
                <a:latin typeface="Arial"/>
                <a:ea typeface="Arial"/>
                <a:cs typeface="Arial"/>
              </a:rPr>
              <a:t>    </a:t>
            </a:r>
            <a:r>
              <a:rPr sz="1000" b="0" i="0" u="none">
                <a:solidFill>
                  <a:srgbClr val="CC7832"/>
                </a:solidFill>
                <a:latin typeface="Arial"/>
                <a:ea typeface="Arial"/>
                <a:cs typeface="Arial"/>
              </a:rPr>
              <a:t>var </a:t>
            </a:r>
            <a:r>
              <a:rPr sz="1000" b="0" i="0" u="none">
                <a:solidFill>
                  <a:srgbClr val="9876AA"/>
                </a:solidFill>
                <a:latin typeface="Arial"/>
                <a:ea typeface="Arial"/>
                <a:cs typeface="Arial"/>
              </a:rPr>
              <a:t>userComponent</a:t>
            </a:r>
            <a:r>
              <a:rPr sz="1000" b="0" i="0" u="none">
                <a:solidFill>
                  <a:srgbClr val="A9B7C6"/>
                </a:solidFill>
                <a:latin typeface="Arial"/>
                <a:ea typeface="Arial"/>
                <a:cs typeface="Arial"/>
              </a:rPr>
              <a:t>: LoggedUserComponent? = </a:t>
            </a:r>
            <a:r>
              <a:rPr sz="1000" b="0" i="0" u="none">
                <a:solidFill>
                  <a:srgbClr val="CC7832"/>
                </a:solidFill>
                <a:latin typeface="Arial"/>
                <a:ea typeface="Arial"/>
                <a:cs typeface="Arial"/>
              </a:rPr>
              <a:t>null</a:t>
            </a:r>
            <a:br>
              <a:rPr sz="1000" b="0" i="0" u="none">
                <a:solidFill>
                  <a:srgbClr val="CC7832"/>
                </a:solidFill>
                <a:latin typeface="Arial"/>
                <a:ea typeface="Arial"/>
                <a:cs typeface="Arial"/>
              </a:rPr>
            </a:br>
            <a:r>
              <a:rPr sz="1000" b="0" i="0" u="none">
                <a:solidFill>
                  <a:srgbClr val="CC7832"/>
                </a:solidFill>
                <a:latin typeface="Arial"/>
                <a:ea typeface="Arial"/>
                <a:cs typeface="Arial"/>
              </a:rPr>
              <a:t>        private set</a:t>
            </a:r>
            <a:endParaRPr sz="1000" b="0" i="0" u="none">
              <a:solidFill>
                <a:srgbClr val="A9B7C6"/>
              </a:solidFill>
              <a:latin typeface="Arial"/>
              <a:ea typeface="Arial"/>
              <a:cs typeface="Arial"/>
            </a:endParaRPr>
          </a:p>
          <a:p>
            <a:pPr>
              <a:defRPr/>
            </a:pPr>
            <a:endParaRPr sz="1000" b="0" i="0" u="none">
              <a:solidFill>
                <a:srgbClr val="A9B7C6"/>
              </a:solidFill>
              <a:latin typeface="Arial"/>
              <a:ea typeface="Arial"/>
              <a:cs typeface="Arial"/>
            </a:endParaRPr>
          </a:p>
          <a:p>
            <a:pPr>
              <a:defRPr/>
            </a:pPr>
            <a:r>
              <a:rPr sz="1000" b="0" i="0" u="none">
                <a:solidFill>
                  <a:srgbClr val="A9B7C6"/>
                </a:solidFill>
                <a:latin typeface="Arial"/>
                <a:ea typeface="Arial"/>
                <a:cs typeface="Arial"/>
              </a:rPr>
              <a:t>    ....</a:t>
            </a:r>
            <a:br>
              <a:rPr sz="1000" b="0" i="0" u="none">
                <a:solidFill>
                  <a:srgbClr val="A9B7C6"/>
                </a:solidFill>
                <a:latin typeface="Arial"/>
                <a:ea typeface="Arial"/>
                <a:cs typeface="Arial"/>
              </a:rPr>
            </a:br>
            <a:br>
              <a:rPr sz="1000" b="0" i="0" u="none">
                <a:solidFill>
                  <a:srgbClr val="A9B7C6"/>
                </a:solidFill>
                <a:latin typeface="Arial"/>
                <a:ea typeface="Arial"/>
                <a:cs typeface="Arial"/>
              </a:rPr>
            </a:br>
            <a:r>
              <a:rPr sz="1000" b="0" i="0" u="none">
                <a:solidFill>
                  <a:srgbClr val="A9B7C6"/>
                </a:solidFill>
                <a:latin typeface="Arial"/>
                <a:ea typeface="Arial"/>
                <a:cs typeface="Arial"/>
              </a:rPr>
              <a:t>    </a:t>
            </a:r>
            <a:r>
              <a:rPr sz="1000" b="0" i="0" u="none">
                <a:solidFill>
                  <a:srgbClr val="CC7832"/>
                </a:solidFill>
                <a:latin typeface="Arial"/>
                <a:ea typeface="Arial"/>
                <a:cs typeface="Arial"/>
              </a:rPr>
              <a:t>override fun </a:t>
            </a:r>
            <a:r>
              <a:rPr sz="1000" b="0" i="0" u="none">
                <a:solidFill>
                  <a:srgbClr val="FFC66D"/>
                </a:solidFill>
                <a:latin typeface="Arial"/>
                <a:ea typeface="Arial"/>
                <a:cs typeface="Arial"/>
              </a:rPr>
              <a:t>getLoggedUserComponent</a:t>
            </a:r>
            <a:r>
              <a:rPr sz="1000" b="0" i="0" u="none">
                <a:solidFill>
                  <a:srgbClr val="A9B7C6"/>
                </a:solidFill>
                <a:latin typeface="Arial"/>
                <a:ea typeface="Arial"/>
                <a:cs typeface="Arial"/>
              </a:rPr>
              <a:t>(): LoggedUserComponent? {</a:t>
            </a:r>
            <a:br>
              <a:rPr sz="1000" b="0" i="0" u="none">
                <a:solidFill>
                  <a:srgbClr val="A9B7C6"/>
                </a:solidFill>
                <a:latin typeface="Arial"/>
                <a:ea typeface="Arial"/>
                <a:cs typeface="Arial"/>
              </a:rPr>
            </a:br>
            <a:r>
              <a:rPr sz="1000" b="0" i="0" u="none">
                <a:solidFill>
                  <a:srgbClr val="A9B7C6"/>
                </a:solidFill>
                <a:latin typeface="Arial"/>
                <a:ea typeface="Arial"/>
                <a:cs typeface="Arial"/>
              </a:rPr>
              <a:t>        </a:t>
            </a:r>
            <a:r>
              <a:rPr sz="1000" b="0" i="0" u="none">
                <a:solidFill>
                  <a:srgbClr val="CC7832"/>
                </a:solidFill>
                <a:latin typeface="Arial"/>
                <a:ea typeface="Arial"/>
                <a:cs typeface="Arial"/>
              </a:rPr>
              <a:t>return </a:t>
            </a:r>
            <a:r>
              <a:rPr sz="1000" b="0" i="0" u="none">
                <a:solidFill>
                  <a:srgbClr val="9876AA"/>
                </a:solidFill>
                <a:latin typeface="Arial"/>
                <a:ea typeface="Arial"/>
                <a:cs typeface="Arial"/>
              </a:rPr>
              <a:t>userComponent</a:t>
            </a:r>
            <a:br>
              <a:rPr sz="1000" b="0" i="0" u="none">
                <a:solidFill>
                  <a:srgbClr val="9876AA"/>
                </a:solidFill>
                <a:latin typeface="Arial"/>
                <a:ea typeface="Arial"/>
                <a:cs typeface="Arial"/>
              </a:rPr>
            </a:br>
            <a:r>
              <a:rPr sz="1000" b="0" i="0" u="none">
                <a:solidFill>
                  <a:srgbClr val="9876AA"/>
                </a:solidFill>
                <a:latin typeface="Arial"/>
                <a:ea typeface="Arial"/>
                <a:cs typeface="Arial"/>
              </a:rPr>
              <a:t>    </a:t>
            </a:r>
            <a:r>
              <a:rPr sz="1000" b="0" i="0" u="none">
                <a:solidFill>
                  <a:srgbClr val="A9B7C6"/>
                </a:solidFill>
                <a:latin typeface="Arial"/>
                <a:ea typeface="Arial"/>
                <a:cs typeface="Arial"/>
              </a:rPr>
              <a:t>}</a:t>
            </a:r>
            <a:br>
              <a:rPr sz="1000" b="0" i="0" u="none">
                <a:solidFill>
                  <a:srgbClr val="A9B7C6"/>
                </a:solidFill>
                <a:latin typeface="Arial"/>
                <a:ea typeface="Arial"/>
                <a:cs typeface="Arial"/>
              </a:rPr>
            </a:br>
            <a:br>
              <a:rPr sz="1000" b="0" i="0" u="none">
                <a:solidFill>
                  <a:srgbClr val="A9B7C6"/>
                </a:solidFill>
                <a:latin typeface="Arial"/>
                <a:ea typeface="Arial"/>
                <a:cs typeface="Arial"/>
              </a:rPr>
            </a:br>
            <a:r>
              <a:rPr sz="1000" b="0" i="0" u="none">
                <a:solidFill>
                  <a:srgbClr val="A9B7C6"/>
                </a:solidFill>
                <a:latin typeface="Arial"/>
                <a:ea typeface="Arial"/>
                <a:cs typeface="Arial"/>
              </a:rPr>
              <a:t>    </a:t>
            </a:r>
            <a:r>
              <a:rPr sz="1000" b="0" i="0" u="none">
                <a:solidFill>
                  <a:srgbClr val="CC7832"/>
                </a:solidFill>
                <a:latin typeface="Arial"/>
                <a:ea typeface="Arial"/>
                <a:cs typeface="Arial"/>
              </a:rPr>
              <a:t>private fun </a:t>
            </a:r>
            <a:r>
              <a:rPr sz="1000" b="0" i="0" u="none">
                <a:solidFill>
                  <a:srgbClr val="FFC66D"/>
                </a:solidFill>
                <a:latin typeface="Arial"/>
                <a:ea typeface="Arial"/>
                <a:cs typeface="Arial"/>
              </a:rPr>
              <a:t>updateComponent</a:t>
            </a:r>
            <a:r>
              <a:rPr sz="1000" b="0" i="0" u="none">
                <a:solidFill>
                  <a:srgbClr val="A9B7C6"/>
                </a:solidFill>
                <a:latin typeface="Arial"/>
                <a:ea typeface="Arial"/>
                <a:cs typeface="Arial"/>
              </a:rPr>
              <a:t>(isInit: Boolean) {</a:t>
            </a:r>
            <a:br>
              <a:rPr sz="1000" b="0" i="0" u="none">
                <a:solidFill>
                  <a:srgbClr val="A9B7C6"/>
                </a:solidFill>
                <a:latin typeface="Arial"/>
                <a:ea typeface="Arial"/>
                <a:cs typeface="Arial"/>
              </a:rPr>
            </a:br>
            <a:r>
              <a:rPr sz="1000" b="0" i="0" u="none">
                <a:solidFill>
                  <a:srgbClr val="A9B7C6"/>
                </a:solidFill>
                <a:latin typeface="Arial"/>
                <a:ea typeface="Arial"/>
                <a:cs typeface="Arial"/>
              </a:rPr>
              <a:t>        </a:t>
            </a:r>
            <a:r>
              <a:rPr sz="1000" b="0" i="0" u="none">
                <a:solidFill>
                  <a:srgbClr val="9876AA"/>
                </a:solidFill>
                <a:latin typeface="Arial"/>
                <a:ea typeface="Arial"/>
                <a:cs typeface="Arial"/>
              </a:rPr>
              <a:t>userComponent </a:t>
            </a:r>
            <a:r>
              <a:rPr sz="1000" b="0" i="0" u="none">
                <a:solidFill>
                  <a:srgbClr val="A9B7C6"/>
                </a:solidFill>
                <a:latin typeface="Arial"/>
                <a:ea typeface="Arial"/>
                <a:cs typeface="Arial"/>
              </a:rPr>
              <a:t>= </a:t>
            </a:r>
            <a:r>
              <a:rPr sz="1000" b="0" i="0" u="none">
                <a:solidFill>
                  <a:srgbClr val="CC7832"/>
                </a:solidFill>
                <a:latin typeface="Arial"/>
                <a:ea typeface="Arial"/>
                <a:cs typeface="Arial"/>
              </a:rPr>
              <a:t>if </a:t>
            </a:r>
            <a:r>
              <a:rPr sz="1000" b="0" i="0" u="none">
                <a:solidFill>
                  <a:srgbClr val="A9B7C6"/>
                </a:solidFill>
                <a:latin typeface="Arial"/>
                <a:ea typeface="Arial"/>
                <a:cs typeface="Arial"/>
              </a:rPr>
              <a:t>(isInit) {</a:t>
            </a:r>
            <a:br>
              <a:rPr sz="1000" b="0" i="0" u="none">
                <a:solidFill>
                  <a:srgbClr val="A9B7C6"/>
                </a:solidFill>
                <a:latin typeface="Arial"/>
                <a:ea typeface="Arial"/>
                <a:cs typeface="Arial"/>
              </a:rPr>
            </a:br>
            <a:r>
              <a:rPr sz="1000" b="0" i="0" u="none">
                <a:solidFill>
                  <a:srgbClr val="A9B7C6"/>
                </a:solidFill>
                <a:latin typeface="Arial"/>
                <a:ea typeface="Arial"/>
                <a:cs typeface="Arial"/>
              </a:rPr>
              <a:t>            </a:t>
            </a:r>
            <a:r>
              <a:rPr sz="1000" b="0" i="0" u="none">
                <a:solidFill>
                  <a:srgbClr val="9876AA"/>
                </a:solidFill>
                <a:latin typeface="Arial"/>
                <a:ea typeface="Arial"/>
                <a:cs typeface="Arial"/>
              </a:rPr>
              <a:t>loggedUserComponentFactory</a:t>
            </a:r>
            <a:r>
              <a:rPr sz="1000" b="0" i="0" u="none">
                <a:solidFill>
                  <a:srgbClr val="A9B7C6"/>
                </a:solidFill>
                <a:latin typeface="Arial"/>
                <a:ea typeface="Arial"/>
                <a:cs typeface="Arial"/>
              </a:rPr>
              <a:t>.create()</a:t>
            </a:r>
            <a:br>
              <a:rPr sz="1000" b="0" i="0" u="none">
                <a:solidFill>
                  <a:srgbClr val="A9B7C6"/>
                </a:solidFill>
                <a:latin typeface="Arial"/>
                <a:ea typeface="Arial"/>
                <a:cs typeface="Arial"/>
              </a:rPr>
            </a:br>
            <a:r>
              <a:rPr sz="1000" b="0" i="0" u="none">
                <a:solidFill>
                  <a:srgbClr val="A9B7C6"/>
                </a:solidFill>
                <a:latin typeface="Arial"/>
                <a:ea typeface="Arial"/>
                <a:cs typeface="Arial"/>
              </a:rPr>
              <a:t>        } </a:t>
            </a:r>
            <a:r>
              <a:rPr sz="1000" b="0" i="0" u="none">
                <a:solidFill>
                  <a:srgbClr val="CC7832"/>
                </a:solidFill>
                <a:latin typeface="Arial"/>
                <a:ea typeface="Arial"/>
                <a:cs typeface="Arial"/>
              </a:rPr>
              <a:t>else </a:t>
            </a:r>
            <a:r>
              <a:rPr sz="1000" b="0" i="0" u="none">
                <a:solidFill>
                  <a:srgbClr val="A9B7C6"/>
                </a:solidFill>
                <a:latin typeface="Arial"/>
                <a:ea typeface="Arial"/>
                <a:cs typeface="Arial"/>
              </a:rPr>
              <a:t>{</a:t>
            </a:r>
            <a:br>
              <a:rPr sz="1000" b="0" i="0" u="none">
                <a:solidFill>
                  <a:srgbClr val="A9B7C6"/>
                </a:solidFill>
                <a:latin typeface="Arial"/>
                <a:ea typeface="Arial"/>
                <a:cs typeface="Arial"/>
              </a:rPr>
            </a:br>
            <a:r>
              <a:rPr sz="1000" b="0" i="0" u="none">
                <a:solidFill>
                  <a:srgbClr val="A9B7C6"/>
                </a:solidFill>
                <a:latin typeface="Arial"/>
                <a:ea typeface="Arial"/>
                <a:cs typeface="Arial"/>
              </a:rPr>
              <a:t>            </a:t>
            </a:r>
            <a:r>
              <a:rPr sz="1000" b="0" i="0" u="none">
                <a:solidFill>
                  <a:srgbClr val="CC7832"/>
                </a:solidFill>
                <a:latin typeface="Arial"/>
                <a:ea typeface="Arial"/>
                <a:cs typeface="Arial"/>
              </a:rPr>
              <a:t>null</a:t>
            </a:r>
            <a:br>
              <a:rPr sz="1000" b="0" i="0" u="none">
                <a:solidFill>
                  <a:srgbClr val="CC7832"/>
                </a:solidFill>
                <a:latin typeface="Arial"/>
                <a:ea typeface="Arial"/>
                <a:cs typeface="Arial"/>
              </a:rPr>
            </a:br>
            <a:r>
              <a:rPr sz="1000" b="0" i="0" u="none">
                <a:solidFill>
                  <a:srgbClr val="CC7832"/>
                </a:solidFill>
                <a:latin typeface="Arial"/>
                <a:ea typeface="Arial"/>
                <a:cs typeface="Arial"/>
              </a:rPr>
              <a:t>        </a:t>
            </a:r>
            <a:r>
              <a:rPr sz="1000" b="0" i="0" u="none">
                <a:solidFill>
                  <a:srgbClr val="A9B7C6"/>
                </a:solidFill>
                <a:latin typeface="Arial"/>
                <a:ea typeface="Arial"/>
                <a:cs typeface="Arial"/>
              </a:rPr>
              <a:t>}</a:t>
            </a:r>
            <a:br>
              <a:rPr sz="1000" b="0" i="0" u="none">
                <a:solidFill>
                  <a:srgbClr val="A9B7C6"/>
                </a:solidFill>
                <a:latin typeface="Arial"/>
                <a:ea typeface="Arial"/>
                <a:cs typeface="Arial"/>
              </a:rPr>
            </a:br>
            <a:r>
              <a:rPr sz="1000" b="0" i="0" u="none">
                <a:solidFill>
                  <a:srgbClr val="A9B7C6"/>
                </a:solidFill>
                <a:latin typeface="Arial"/>
                <a:ea typeface="Arial"/>
                <a:cs typeface="Arial"/>
              </a:rPr>
              <a:t>    }</a:t>
            </a:r>
            <a:endParaRPr sz="1000" b="0" i="0" u="none">
              <a:solidFill>
                <a:srgbClr val="A9B7C6"/>
              </a:solidFill>
              <a:latin typeface="Arial"/>
              <a:ea typeface="Arial"/>
              <a:cs typeface="Arial"/>
            </a:endParaRPr>
          </a:p>
          <a:p>
            <a:pPr>
              <a:defRPr/>
            </a:pPr>
            <a:br>
              <a:rPr sz="1000" b="0" i="0" u="none">
                <a:solidFill>
                  <a:srgbClr val="A9B7C6"/>
                </a:solidFill>
                <a:latin typeface="Arial"/>
                <a:ea typeface="Arial"/>
                <a:cs typeface="Arial"/>
              </a:rPr>
            </a:br>
            <a:r>
              <a:rPr sz="1000" b="0" i="0" u="none">
                <a:solidFill>
                  <a:srgbClr val="A9B7C6"/>
                </a:solidFill>
                <a:latin typeface="Arial"/>
                <a:ea typeface="Arial"/>
                <a:cs typeface="Arial"/>
              </a:rPr>
              <a:t>}</a:t>
            </a:r>
            <a:endParaRPr sz="1000" b="0" i="0" u="none">
              <a:solidFill>
                <a:srgbClr val="A9B7C6"/>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u="none">
                <a:solidFill>
                  <a:schemeClr val="tx1"/>
                </a:solidFill>
              </a:rPr>
              <a:t>1# Introduction</a:t>
            </a:r>
            <a:endParaRPr u="none">
              <a:solidFill>
                <a:schemeClr val="tx1"/>
              </a:solidFill>
            </a:endParaRPr>
          </a:p>
        </p:txBody>
      </p:sp>
      <p:sp>
        <p:nvSpPr>
          <p:cNvPr id="5" name="Content Placeholder 2" hidden="0"/>
          <p:cNvSpPr>
            <a:spLocks noGrp="1"/>
          </p:cNvSpPr>
          <p:nvPr isPhoto="0" userDrawn="0">
            <p:ph idx="1" hasCustomPrompt="0"/>
          </p:nvPr>
        </p:nvSpPr>
        <p:spPr bwMode="auto"/>
        <p:txBody>
          <a:bodyPr/>
          <a:lstStyle/>
          <a:p>
            <a:pPr marL="0" indent="0">
              <a:buFont typeface="Arial"/>
              <a:buNone/>
              <a:defRPr/>
            </a:pPr>
            <a:r>
              <a:rPr sz="1600" b="0" i="0" u="none">
                <a:solidFill>
                  <a:schemeClr val="tx1"/>
                </a:solidFill>
                <a:latin typeface="Arial"/>
                <a:ea typeface="Arial"/>
                <a:cs typeface="Arial"/>
              </a:rPr>
              <a:t>Dependency injection (DI) is a technique widely used in programming and well suited to Android development. By following the principles of DI, you lay the groundwork for a good app architecture.</a:t>
            </a:r>
            <a:endParaRPr sz="1600" b="0" i="0" u="none">
              <a:solidFill>
                <a:schemeClr val="tx1"/>
              </a:solidFill>
              <a:latin typeface="Arial"/>
              <a:ea typeface="Arial"/>
              <a:cs typeface="Arial"/>
            </a:endParaRPr>
          </a:p>
          <a:p>
            <a:pPr marL="0" indent="0">
              <a:buFont typeface="Arial"/>
              <a:buNone/>
              <a:defRPr/>
            </a:pPr>
            <a:r>
              <a:rPr sz="1600" b="0" i="0" u="none">
                <a:solidFill>
                  <a:schemeClr val="tx1"/>
                </a:solidFill>
                <a:latin typeface="Arial"/>
                <a:ea typeface="Arial"/>
                <a:cs typeface="Arial"/>
              </a:rPr>
              <a:t>Implementing dependency injection provides you with the following advantages:</a:t>
            </a:r>
            <a:endParaRPr>
              <a:solidFill>
                <a:schemeClr val="tx1"/>
              </a:solidFill>
            </a:endParaRPr>
          </a:p>
          <a:p>
            <a:pPr>
              <a:buFont typeface="Wingdings"/>
              <a:buChar char="ü"/>
              <a:defRPr/>
            </a:pPr>
            <a:r>
              <a:rPr sz="1600" b="0" i="0" u="none">
                <a:solidFill>
                  <a:schemeClr val="tx1"/>
                </a:solidFill>
                <a:latin typeface="Arial"/>
                <a:ea typeface="Arial"/>
                <a:cs typeface="Arial"/>
              </a:rPr>
              <a:t>Reusability of classes and decoupling of dependencies: It’s easier to swap out implementations of a dependency. Code reuse is improved because of inversion of control, and classes no longer control how their dependencies are created, but instead work with any configuration.</a:t>
            </a:r>
            <a:endParaRPr sz="1600" b="0" i="0" u="none">
              <a:solidFill>
                <a:schemeClr val="tx1"/>
              </a:solidFill>
              <a:latin typeface="Arial"/>
              <a:ea typeface="Arial"/>
              <a:cs typeface="Arial"/>
            </a:endParaRPr>
          </a:p>
          <a:p>
            <a:pPr>
              <a:buFont typeface="Wingdings"/>
              <a:buChar char="ü"/>
              <a:defRPr/>
            </a:pPr>
            <a:r>
              <a:rPr sz="1600" b="0" i="0" u="none">
                <a:solidFill>
                  <a:schemeClr val="tx1"/>
                </a:solidFill>
                <a:latin typeface="Arial"/>
                <a:ea typeface="Arial"/>
                <a:cs typeface="Arial"/>
              </a:rPr>
              <a:t>Ease of refactoring: The dependencies become a verifiable part of the API surface, so they can be checked at object-creation time or at compile time rather than being hidden as implementation details.</a:t>
            </a:r>
            <a:endParaRPr sz="1600" b="0" i="0" u="none">
              <a:solidFill>
                <a:schemeClr val="tx1"/>
              </a:solidFill>
              <a:latin typeface="Arial"/>
              <a:ea typeface="Arial"/>
              <a:cs typeface="Arial"/>
            </a:endParaRPr>
          </a:p>
          <a:p>
            <a:pPr>
              <a:buFont typeface="Wingdings"/>
              <a:buChar char="ü"/>
              <a:defRPr/>
            </a:pPr>
            <a:r>
              <a:rPr sz="1600" b="0" i="0" u="none">
                <a:solidFill>
                  <a:schemeClr val="tx1"/>
                </a:solidFill>
                <a:latin typeface="Arial"/>
                <a:ea typeface="Arial"/>
                <a:cs typeface="Arial"/>
              </a:rPr>
              <a:t>Ease of testing: A class doesn’t manage its dependencies, so when you’re testing it, you can pass in different implementations to test all of your different cases.</a:t>
            </a:r>
            <a:endParaRPr sz="1600" b="0" i="0" u="none">
              <a:solidFill>
                <a:schemeClr val="tx1"/>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sz="3600" b="0" i="0" u="none" strike="noStrike" cap="none" spc="0">
                <a:solidFill>
                  <a:schemeClr val="tx1"/>
                </a:solidFill>
                <a:latin typeface="+mj-lt"/>
                <a:ea typeface="+mj-ea"/>
                <a:cs typeface="+mj-cs"/>
              </a:rPr>
              <a:t>9.2# </a:t>
            </a:r>
            <a:r>
              <a:rPr lang="en-US" sz="3600" b="0" i="0" u="none" strike="noStrike" cap="none" spc="0">
                <a:solidFill>
                  <a:schemeClr val="tx1"/>
                </a:solidFill>
                <a:latin typeface="Arial"/>
                <a:ea typeface="Arial"/>
                <a:cs typeface="Arial"/>
              </a:rPr>
              <a:t>Multiple Activities with the same scope</a:t>
            </a:r>
            <a:endParaRPr sz="3600"/>
          </a:p>
        </p:txBody>
      </p:sp>
      <p:sp>
        <p:nvSpPr>
          <p:cNvPr id="5" name="Content Placeholder 2" hidden="0"/>
          <p:cNvSpPr>
            <a:spLocks noGrp="1"/>
          </p:cNvSpPr>
          <p:nvPr isPhoto="0" userDrawn="0">
            <p:ph idx="1" hasCustomPrompt="0"/>
          </p:nvPr>
        </p:nvSpPr>
        <p:spPr bwMode="auto">
          <a:xfrm rot="0" flipH="0" flipV="0">
            <a:off x="838199" y="1825624"/>
            <a:ext cx="10515600" cy="1734690"/>
          </a:xfrm>
          <a:prstGeom prst="rect">
            <a:avLst/>
          </a:prstGeom>
          <a:solidFill>
            <a:schemeClr val="tx1"/>
          </a:solidFill>
        </p:spPr>
        <p:txBody>
          <a:bodyPr vertOverflow="overflow" horzOverflow="clip" vert="horz" wrap="square" lIns="91440" tIns="45720" rIns="91440" bIns="45720" numCol="1" spcCol="0" rtlCol="0" fromWordArt="0" anchor="t" anchorCtr="0" forceAA="0" upright="0" compatLnSpc="0">
            <a:noAutofit/>
          </a:bodyPr>
          <a:lstStyle/>
          <a:p>
            <a:pPr marL="0" indent="0">
              <a:buFont typeface="Arial"/>
              <a:buNone/>
              <a:defRPr/>
            </a:pPr>
            <a:r>
              <a:rPr sz="1200" b="0" i="0" u="none">
                <a:solidFill>
                  <a:srgbClr val="BBB529"/>
                </a:solidFill>
                <a:latin typeface="Arial"/>
                <a:ea typeface="Arial"/>
                <a:cs typeface="Arial"/>
              </a:rPr>
              <a:t>@Singleton</a:t>
            </a:r>
            <a:br>
              <a:rPr sz="1200" b="0" i="0" u="none">
                <a:solidFill>
                  <a:srgbClr val="BBB529"/>
                </a:solidFill>
                <a:latin typeface="Arial"/>
                <a:ea typeface="Arial"/>
                <a:cs typeface="Arial"/>
              </a:rPr>
            </a:br>
            <a:r>
              <a:rPr sz="1200" b="0" i="0" u="none">
                <a:solidFill>
                  <a:srgbClr val="BBB529"/>
                </a:solidFill>
                <a:latin typeface="Arial"/>
                <a:ea typeface="Arial"/>
                <a:cs typeface="Arial"/>
              </a:rPr>
              <a:t>@Component</a:t>
            </a:r>
            <a:r>
              <a:rPr sz="1200" b="0" i="0" u="none">
                <a:solidFill>
                  <a:srgbClr val="A9B7C6"/>
                </a:solidFill>
                <a:latin typeface="Arial"/>
                <a:ea typeface="Arial"/>
                <a:cs typeface="Arial"/>
              </a:rPr>
              <a:t>(modules = [UserStorageModule::</a:t>
            </a:r>
            <a:r>
              <a:rPr sz="1200" b="0" i="0" u="none">
                <a:solidFill>
                  <a:srgbClr val="CC7832"/>
                </a:solidFill>
                <a:latin typeface="Arial"/>
                <a:ea typeface="Arial"/>
                <a:cs typeface="Arial"/>
              </a:rPr>
              <a:t>class, </a:t>
            </a:r>
            <a:r>
              <a:rPr sz="1200" b="0" i="0" u="none">
                <a:solidFill>
                  <a:srgbClr val="A9B7C6"/>
                </a:solidFill>
                <a:latin typeface="Arial"/>
                <a:ea typeface="Arial"/>
                <a:cs typeface="Arial"/>
              </a:rPr>
              <a:t>AppSubcomponents::</a:t>
            </a:r>
            <a:r>
              <a:rPr sz="1200" b="0" i="0" u="none">
                <a:solidFill>
                  <a:srgbClr val="CC7832"/>
                </a:solidFill>
                <a:latin typeface="Arial"/>
                <a:ea typeface="Arial"/>
                <a:cs typeface="Arial"/>
              </a:rPr>
              <a:t>class</a:t>
            </a:r>
            <a:r>
              <a:rPr sz="1200" b="0" i="0" u="none">
                <a:solidFill>
                  <a:srgbClr val="A9B7C6"/>
                </a:solidFill>
                <a:latin typeface="Arial"/>
                <a:ea typeface="Arial"/>
                <a:cs typeface="Arial"/>
              </a:rPr>
              <a:t>])</a:t>
            </a:r>
            <a:br>
              <a:rPr sz="1200" b="0" i="0" u="none">
                <a:solidFill>
                  <a:srgbClr val="A9B7C6"/>
                </a:solidFill>
                <a:latin typeface="Arial"/>
                <a:ea typeface="Arial"/>
                <a:cs typeface="Arial"/>
              </a:rPr>
            </a:br>
            <a:r>
              <a:rPr sz="1200" b="0" i="0" u="none">
                <a:solidFill>
                  <a:srgbClr val="CC7832"/>
                </a:solidFill>
                <a:latin typeface="Arial"/>
                <a:ea typeface="Arial"/>
                <a:cs typeface="Arial"/>
              </a:rPr>
              <a:t>interface </a:t>
            </a:r>
            <a:r>
              <a:rPr sz="1200" b="0" i="0" u="none">
                <a:solidFill>
                  <a:srgbClr val="A9B7C6"/>
                </a:solidFill>
                <a:latin typeface="Arial"/>
                <a:ea typeface="Arial"/>
                <a:cs typeface="Arial"/>
              </a:rPr>
              <a:t>AppComponent {</a:t>
            </a:r>
            <a:br>
              <a:rPr sz="1200" b="0" i="0" u="none">
                <a:solidFill>
                  <a:srgbClr val="A9B7C6"/>
                </a:solidFill>
                <a:latin typeface="Arial"/>
                <a:ea typeface="Arial"/>
                <a:cs typeface="Arial"/>
              </a:rPr>
            </a:br>
            <a:br>
              <a:rPr sz="1200" b="0" i="0" u="none">
                <a:solidFill>
                  <a:srgbClr val="A9B7C6"/>
                </a:solidFill>
                <a:latin typeface="Arial"/>
                <a:ea typeface="Arial"/>
                <a:cs typeface="Arial"/>
              </a:rPr>
            </a:br>
            <a:r>
              <a:rPr sz="1200" b="0" i="0" u="none">
                <a:solidFill>
                  <a:srgbClr val="A9B7C6"/>
                </a:solidFill>
                <a:latin typeface="Arial"/>
                <a:ea typeface="Arial"/>
                <a:cs typeface="Arial"/>
              </a:rPr>
              <a:t>   ...</a:t>
            </a:r>
            <a:br>
              <a:rPr sz="1200" b="0" i="0" u="none">
                <a:solidFill>
                  <a:srgbClr val="A9B7C6"/>
                </a:solidFill>
                <a:latin typeface="Arial"/>
                <a:ea typeface="Arial"/>
                <a:cs typeface="Arial"/>
              </a:rPr>
            </a:br>
            <a:br>
              <a:rPr sz="1200" b="0" i="0" u="none">
                <a:solidFill>
                  <a:srgbClr val="A9B7C6"/>
                </a:solidFill>
                <a:latin typeface="Arial"/>
                <a:ea typeface="Arial"/>
                <a:cs typeface="Arial"/>
              </a:rPr>
            </a:br>
            <a:r>
              <a:rPr sz="1200" b="0" i="0" u="none">
                <a:solidFill>
                  <a:srgbClr val="A9B7C6"/>
                </a:solidFill>
                <a:latin typeface="Arial"/>
                <a:ea typeface="Arial"/>
                <a:cs typeface="Arial"/>
              </a:rPr>
              <a:t>    </a:t>
            </a:r>
            <a:r>
              <a:rPr sz="1200" b="0" i="0" u="none">
                <a:solidFill>
                  <a:srgbClr val="CC7832"/>
                </a:solidFill>
                <a:latin typeface="Arial"/>
                <a:ea typeface="Arial"/>
                <a:cs typeface="Arial"/>
              </a:rPr>
              <a:t>fun </a:t>
            </a:r>
            <a:r>
              <a:rPr sz="1200" b="0" i="0" u="none">
                <a:solidFill>
                  <a:srgbClr val="FFC66D"/>
                </a:solidFill>
                <a:latin typeface="Arial"/>
                <a:ea typeface="Arial"/>
                <a:cs typeface="Arial"/>
              </a:rPr>
              <a:t>userDataStore</a:t>
            </a:r>
            <a:r>
              <a:rPr sz="1200" b="0" i="0" u="none">
                <a:solidFill>
                  <a:srgbClr val="A9B7C6"/>
                </a:solidFill>
                <a:latin typeface="Arial"/>
                <a:ea typeface="Arial"/>
                <a:cs typeface="Arial"/>
              </a:rPr>
              <a:t>(): UserDataStore</a:t>
            </a:r>
            <a:br>
              <a:rPr sz="1200" b="0" i="0" u="none">
                <a:solidFill>
                  <a:srgbClr val="A9B7C6"/>
                </a:solidFill>
                <a:latin typeface="Arial"/>
                <a:ea typeface="Arial"/>
                <a:cs typeface="Arial"/>
              </a:rPr>
            </a:br>
            <a:br>
              <a:rPr sz="1200" b="0" i="0" u="none">
                <a:solidFill>
                  <a:srgbClr val="A9B7C6"/>
                </a:solidFill>
                <a:latin typeface="Arial"/>
                <a:ea typeface="Arial"/>
                <a:cs typeface="Arial"/>
              </a:rPr>
            </a:br>
            <a:r>
              <a:rPr sz="1200" b="0" i="0" u="none">
                <a:solidFill>
                  <a:srgbClr val="A9B7C6"/>
                </a:solidFill>
                <a:latin typeface="Arial"/>
                <a:ea typeface="Arial"/>
                <a:cs typeface="Arial"/>
              </a:rPr>
              <a:t>   ...</a:t>
            </a:r>
            <a:br>
              <a:rPr sz="1200" b="0" i="0" u="none">
                <a:solidFill>
                  <a:srgbClr val="A9B7C6"/>
                </a:solidFill>
                <a:latin typeface="Arial"/>
                <a:ea typeface="Arial"/>
                <a:cs typeface="Arial"/>
              </a:rPr>
            </a:br>
            <a:r>
              <a:rPr sz="1200" b="0" i="0" u="none">
                <a:solidFill>
                  <a:srgbClr val="A9B7C6"/>
                </a:solidFill>
                <a:latin typeface="Arial"/>
                <a:ea typeface="Arial"/>
                <a:cs typeface="Arial"/>
              </a:rPr>
              <a:t>}</a:t>
            </a:r>
            <a:endParaRPr sz="1200" b="0" i="0" u="none">
              <a:solidFill>
                <a:srgbClr val="A9B7C6"/>
              </a:solidFill>
              <a:latin typeface="Arial"/>
              <a:ea typeface="Arial"/>
              <a:cs typeface="Arial"/>
            </a:endParaRPr>
          </a:p>
        </p:txBody>
      </p:sp>
      <p:sp>
        <p:nvSpPr>
          <p:cNvPr id="6" name="" hidden="0"/>
          <p:cNvSpPr/>
          <p:nvPr isPhoto="0" userDrawn="0"/>
        </p:nvSpPr>
        <p:spPr bwMode="auto">
          <a:xfrm flipH="0" flipV="0">
            <a:off x="833576" y="3597305"/>
            <a:ext cx="10496103" cy="776795"/>
          </a:xfrm>
          <a:prstGeom prst="rect">
            <a:avLst/>
          </a:prstGeom>
          <a:solidFill>
            <a:schemeClr val="tx1"/>
          </a:solidFill>
        </p:spPr>
        <p:txBody>
          <a:bodyPr vertOverflow="overflow" horzOverflow="clip" vert="horz" wrap="square" lIns="91440" tIns="45720" rIns="91440" bIns="45720" numCol="1" spcCol="0" rtlCol="0" fromWordArt="0" anchor="t" anchorCtr="0" forceAA="0" upright="0" compatLnSpc="0">
            <a:noAutofit/>
          </a:bodyPr>
          <a:p>
            <a:pPr>
              <a:defRPr/>
            </a:pPr>
            <a:r>
              <a:rPr sz="1200" b="0" i="0" u="none">
                <a:solidFill>
                  <a:srgbClr val="BBB529"/>
                </a:solidFill>
                <a:latin typeface="Arial"/>
                <a:ea typeface="Arial"/>
                <a:cs typeface="Arial"/>
              </a:rPr>
              <a:t>@Scope</a:t>
            </a:r>
            <a:br>
              <a:rPr sz="1200" b="0" i="0" u="none">
                <a:solidFill>
                  <a:srgbClr val="BBB529"/>
                </a:solidFill>
                <a:latin typeface="Arial"/>
                <a:ea typeface="Arial"/>
                <a:cs typeface="Arial"/>
              </a:rPr>
            </a:br>
            <a:r>
              <a:rPr sz="1200" b="0" i="0" u="none">
                <a:solidFill>
                  <a:srgbClr val="BBB529"/>
                </a:solidFill>
                <a:latin typeface="Arial"/>
                <a:ea typeface="Arial"/>
                <a:cs typeface="Arial"/>
              </a:rPr>
              <a:t>@MustBeDocumented</a:t>
            </a:r>
            <a:br>
              <a:rPr sz="1200" b="0" i="0" u="none">
                <a:solidFill>
                  <a:srgbClr val="BBB529"/>
                </a:solidFill>
                <a:latin typeface="Arial"/>
                <a:ea typeface="Arial"/>
                <a:cs typeface="Arial"/>
              </a:rPr>
            </a:br>
            <a:r>
              <a:rPr sz="1200" b="0" i="0" u="none">
                <a:solidFill>
                  <a:srgbClr val="BBB529"/>
                </a:solidFill>
                <a:latin typeface="Arial"/>
                <a:ea typeface="Arial"/>
                <a:cs typeface="Arial"/>
              </a:rPr>
              <a:t>@Retention</a:t>
            </a:r>
            <a:r>
              <a:rPr sz="1200" b="0" i="0" u="none">
                <a:solidFill>
                  <a:srgbClr val="A9B7C6"/>
                </a:solidFill>
                <a:latin typeface="Arial"/>
                <a:ea typeface="Arial"/>
                <a:cs typeface="Arial"/>
              </a:rPr>
              <a:t>(value = AnnotationRetention.</a:t>
            </a:r>
            <a:r>
              <a:rPr sz="1200" b="0" i="1" u="none">
                <a:solidFill>
                  <a:srgbClr val="9876AA"/>
                </a:solidFill>
                <a:latin typeface="Arial"/>
                <a:ea typeface="Arial"/>
                <a:cs typeface="Arial"/>
              </a:rPr>
              <a:t>RUNTIME</a:t>
            </a:r>
            <a:r>
              <a:rPr sz="1200" b="0" i="0" u="none">
                <a:solidFill>
                  <a:srgbClr val="A9B7C6"/>
                </a:solidFill>
                <a:latin typeface="Arial"/>
                <a:ea typeface="Arial"/>
                <a:cs typeface="Arial"/>
              </a:rPr>
              <a:t>)</a:t>
            </a:r>
            <a:br>
              <a:rPr sz="1200" b="0" i="0" u="none">
                <a:solidFill>
                  <a:srgbClr val="A9B7C6"/>
                </a:solidFill>
                <a:latin typeface="Arial"/>
                <a:ea typeface="Arial"/>
                <a:cs typeface="Arial"/>
              </a:rPr>
            </a:br>
            <a:r>
              <a:rPr sz="1200" b="0" i="0" u="none">
                <a:solidFill>
                  <a:srgbClr val="CC7832"/>
                </a:solidFill>
                <a:latin typeface="Arial"/>
                <a:ea typeface="Arial"/>
                <a:cs typeface="Arial"/>
              </a:rPr>
              <a:t>annotation class </a:t>
            </a:r>
            <a:r>
              <a:rPr sz="1200" b="0" i="0" u="none">
                <a:solidFill>
                  <a:srgbClr val="BBB529"/>
                </a:solidFill>
                <a:latin typeface="Arial"/>
                <a:ea typeface="Arial"/>
                <a:cs typeface="Arial"/>
              </a:rPr>
              <a:t>LoggedUserScope</a:t>
            </a:r>
            <a:r>
              <a:rPr sz="1200" b="0" i="0" u="none">
                <a:solidFill>
                  <a:srgbClr val="72737A"/>
                </a:solidFill>
                <a:latin typeface="Arial"/>
                <a:ea typeface="Arial"/>
                <a:cs typeface="Arial"/>
              </a:rPr>
              <a:t>()</a:t>
            </a:r>
            <a:endParaRPr sz="1200" b="0" i="0" u="none">
              <a:solidFill>
                <a:srgbClr val="72737A"/>
              </a:solidFill>
              <a:latin typeface="Arial"/>
              <a:ea typeface="Arial"/>
              <a:cs typeface="Arial"/>
            </a:endParaRPr>
          </a:p>
        </p:txBody>
      </p:sp>
      <p:sp>
        <p:nvSpPr>
          <p:cNvPr id="7" name="" hidden="0"/>
          <p:cNvSpPr/>
          <p:nvPr isPhoto="0" userDrawn="0"/>
        </p:nvSpPr>
        <p:spPr bwMode="auto">
          <a:xfrm flipH="0" flipV="0">
            <a:off x="842823" y="4448914"/>
            <a:ext cx="10486855" cy="2394289"/>
          </a:xfrm>
          <a:prstGeom prst="rect">
            <a:avLst/>
          </a:prstGeom>
          <a:solidFill>
            <a:schemeClr val="tx1"/>
          </a:solidFill>
        </p:spPr>
        <p:txBody>
          <a:bodyPr vertOverflow="overflow" horzOverflow="clip" vert="horz" wrap="square" lIns="91440" tIns="45720" rIns="91440" bIns="45720" numCol="1" spcCol="0" rtlCol="0" fromWordArt="0" anchor="t" anchorCtr="0" forceAA="0" upright="0" compatLnSpc="0">
            <a:noAutofit/>
          </a:bodyPr>
          <a:p>
            <a:pPr>
              <a:defRPr/>
            </a:pPr>
            <a:r>
              <a:rPr sz="1200" b="0" i="0" u="none">
                <a:solidFill>
                  <a:srgbClr val="BBB529"/>
                </a:solidFill>
                <a:latin typeface="Arial"/>
                <a:ea typeface="Arial"/>
                <a:cs typeface="Arial"/>
              </a:rPr>
              <a:t>@LoggedUserScope</a:t>
            </a:r>
            <a:br>
              <a:rPr sz="1200" b="0" i="0" u="none">
                <a:solidFill>
                  <a:srgbClr val="BBB529"/>
                </a:solidFill>
                <a:latin typeface="Arial"/>
                <a:ea typeface="Arial"/>
                <a:cs typeface="Arial"/>
              </a:rPr>
            </a:br>
            <a:r>
              <a:rPr sz="1200" b="0" i="0" u="none">
                <a:solidFill>
                  <a:srgbClr val="BBB529"/>
                </a:solidFill>
                <a:latin typeface="Arial"/>
                <a:ea typeface="Arial"/>
                <a:cs typeface="Arial"/>
              </a:rPr>
              <a:t>@Subcomponent</a:t>
            </a:r>
            <a:r>
              <a:rPr sz="1200" b="0" i="0" u="none">
                <a:solidFill>
                  <a:srgbClr val="A9B7C6"/>
                </a:solidFill>
                <a:latin typeface="Arial"/>
                <a:ea typeface="Arial"/>
                <a:cs typeface="Arial"/>
              </a:rPr>
              <a:t>(modules = [UseLoggedModule::</a:t>
            </a:r>
            <a:r>
              <a:rPr sz="1200" b="0" i="0" u="none">
                <a:solidFill>
                  <a:srgbClr val="CC7832"/>
                </a:solidFill>
                <a:latin typeface="Arial"/>
                <a:ea typeface="Arial"/>
                <a:cs typeface="Arial"/>
              </a:rPr>
              <a:t>class</a:t>
            </a:r>
            <a:r>
              <a:rPr sz="1200" b="0" i="0" u="none">
                <a:solidFill>
                  <a:srgbClr val="A9B7C6"/>
                </a:solidFill>
                <a:latin typeface="Arial"/>
                <a:ea typeface="Arial"/>
                <a:cs typeface="Arial"/>
              </a:rPr>
              <a:t>])</a:t>
            </a:r>
            <a:br>
              <a:rPr sz="1200" b="0" i="0" u="none">
                <a:solidFill>
                  <a:srgbClr val="A9B7C6"/>
                </a:solidFill>
                <a:latin typeface="Arial"/>
                <a:ea typeface="Arial"/>
                <a:cs typeface="Arial"/>
              </a:rPr>
            </a:br>
            <a:r>
              <a:rPr sz="1200" b="0" i="0" u="none">
                <a:solidFill>
                  <a:srgbClr val="CC7832"/>
                </a:solidFill>
                <a:latin typeface="Arial"/>
                <a:ea typeface="Arial"/>
                <a:cs typeface="Arial"/>
              </a:rPr>
              <a:t>interface </a:t>
            </a:r>
            <a:r>
              <a:rPr sz="1200" b="0" i="0" u="none">
                <a:solidFill>
                  <a:srgbClr val="A9B7C6"/>
                </a:solidFill>
                <a:latin typeface="Arial"/>
                <a:ea typeface="Arial"/>
                <a:cs typeface="Arial"/>
              </a:rPr>
              <a:t>LoggedUserComponent {</a:t>
            </a:r>
            <a:br>
              <a:rPr sz="1200" b="0" i="0" u="none">
                <a:solidFill>
                  <a:srgbClr val="A9B7C6"/>
                </a:solidFill>
                <a:latin typeface="Arial"/>
                <a:ea typeface="Arial"/>
                <a:cs typeface="Arial"/>
              </a:rPr>
            </a:br>
            <a:br>
              <a:rPr sz="1200" b="0" i="0" u="none">
                <a:solidFill>
                  <a:srgbClr val="A9B7C6"/>
                </a:solidFill>
                <a:latin typeface="Arial"/>
                <a:ea typeface="Arial"/>
                <a:cs typeface="Arial"/>
              </a:rPr>
            </a:br>
            <a:r>
              <a:rPr sz="1200" b="0" i="0" u="none">
                <a:solidFill>
                  <a:srgbClr val="A9B7C6"/>
                </a:solidFill>
                <a:latin typeface="Arial"/>
                <a:ea typeface="Arial"/>
                <a:cs typeface="Arial"/>
              </a:rPr>
              <a:t>    </a:t>
            </a:r>
            <a:r>
              <a:rPr sz="1200" b="0" i="0" u="none">
                <a:solidFill>
                  <a:srgbClr val="BBB529"/>
                </a:solidFill>
                <a:latin typeface="Arial"/>
                <a:ea typeface="Arial"/>
                <a:cs typeface="Arial"/>
              </a:rPr>
              <a:t>@Subcomponent</a:t>
            </a:r>
            <a:r>
              <a:rPr sz="1200" b="0" i="0" u="none">
                <a:solidFill>
                  <a:srgbClr val="A9B7C6"/>
                </a:solidFill>
                <a:latin typeface="Arial"/>
                <a:ea typeface="Arial"/>
                <a:cs typeface="Arial"/>
              </a:rPr>
              <a:t>.Factory</a:t>
            </a:r>
            <a:br>
              <a:rPr sz="1200" b="0" i="0" u="none">
                <a:solidFill>
                  <a:srgbClr val="A9B7C6"/>
                </a:solidFill>
                <a:latin typeface="Arial"/>
                <a:ea typeface="Arial"/>
                <a:cs typeface="Arial"/>
              </a:rPr>
            </a:br>
            <a:r>
              <a:rPr sz="1200" b="0" i="0" u="none">
                <a:solidFill>
                  <a:srgbClr val="A9B7C6"/>
                </a:solidFill>
                <a:latin typeface="Arial"/>
                <a:ea typeface="Arial"/>
                <a:cs typeface="Arial"/>
              </a:rPr>
              <a:t>    </a:t>
            </a:r>
            <a:r>
              <a:rPr sz="1200" b="0" i="0" u="none">
                <a:solidFill>
                  <a:srgbClr val="CC7832"/>
                </a:solidFill>
                <a:latin typeface="Arial"/>
                <a:ea typeface="Arial"/>
                <a:cs typeface="Arial"/>
              </a:rPr>
              <a:t>interface </a:t>
            </a:r>
            <a:r>
              <a:rPr sz="1200" b="0" i="0" u="none">
                <a:solidFill>
                  <a:srgbClr val="A9B7C6"/>
                </a:solidFill>
                <a:latin typeface="Arial"/>
                <a:ea typeface="Arial"/>
                <a:cs typeface="Arial"/>
              </a:rPr>
              <a:t>Factory {</a:t>
            </a:r>
            <a:br>
              <a:rPr sz="1200" b="0" i="0" u="none">
                <a:solidFill>
                  <a:srgbClr val="A9B7C6"/>
                </a:solidFill>
                <a:latin typeface="Arial"/>
                <a:ea typeface="Arial"/>
                <a:cs typeface="Arial"/>
              </a:rPr>
            </a:br>
            <a:r>
              <a:rPr sz="1200" b="0" i="0" u="none">
                <a:solidFill>
                  <a:srgbClr val="A9B7C6"/>
                </a:solidFill>
                <a:latin typeface="Arial"/>
                <a:ea typeface="Arial"/>
                <a:cs typeface="Arial"/>
              </a:rPr>
              <a:t>        </a:t>
            </a:r>
            <a:r>
              <a:rPr sz="1200" b="0" i="0" u="none">
                <a:solidFill>
                  <a:srgbClr val="CC7832"/>
                </a:solidFill>
                <a:latin typeface="Arial"/>
                <a:ea typeface="Arial"/>
                <a:cs typeface="Arial"/>
              </a:rPr>
              <a:t>fun </a:t>
            </a:r>
            <a:r>
              <a:rPr sz="1200" b="0" i="0" u="none">
                <a:solidFill>
                  <a:srgbClr val="FFC66D"/>
                </a:solidFill>
                <a:latin typeface="Arial"/>
                <a:ea typeface="Arial"/>
                <a:cs typeface="Arial"/>
              </a:rPr>
              <a:t>create</a:t>
            </a:r>
            <a:r>
              <a:rPr sz="1200" b="0" i="0" u="none">
                <a:solidFill>
                  <a:srgbClr val="A9B7C6"/>
                </a:solidFill>
                <a:latin typeface="Arial"/>
                <a:ea typeface="Arial"/>
                <a:cs typeface="Arial"/>
              </a:rPr>
              <a:t>(): LoggedUserComponent</a:t>
            </a:r>
            <a:br>
              <a:rPr sz="1200" b="0" i="0" u="none">
                <a:solidFill>
                  <a:srgbClr val="A9B7C6"/>
                </a:solidFill>
                <a:latin typeface="Arial"/>
                <a:ea typeface="Arial"/>
                <a:cs typeface="Arial"/>
              </a:rPr>
            </a:br>
            <a:r>
              <a:rPr sz="1200" b="0" i="0" u="none">
                <a:solidFill>
                  <a:srgbClr val="A9B7C6"/>
                </a:solidFill>
                <a:latin typeface="Arial"/>
                <a:ea typeface="Arial"/>
                <a:cs typeface="Arial"/>
              </a:rPr>
              <a:t>    }</a:t>
            </a:r>
            <a:br>
              <a:rPr sz="1200" b="0" i="0" u="none">
                <a:solidFill>
                  <a:srgbClr val="A9B7C6"/>
                </a:solidFill>
                <a:latin typeface="Arial"/>
                <a:ea typeface="Arial"/>
                <a:cs typeface="Arial"/>
              </a:rPr>
            </a:br>
            <a:br>
              <a:rPr sz="1200" b="0" i="0" u="none">
                <a:solidFill>
                  <a:srgbClr val="A9B7C6"/>
                </a:solidFill>
                <a:latin typeface="Arial"/>
                <a:ea typeface="Arial"/>
                <a:cs typeface="Arial"/>
              </a:rPr>
            </a:br>
            <a:r>
              <a:rPr sz="1200" b="0" i="0" u="none">
                <a:solidFill>
                  <a:srgbClr val="A9B7C6"/>
                </a:solidFill>
                <a:latin typeface="Arial"/>
                <a:ea typeface="Arial"/>
                <a:cs typeface="Arial"/>
              </a:rPr>
              <a:t>    </a:t>
            </a:r>
            <a:r>
              <a:rPr sz="1200" b="0" i="0" u="none">
                <a:solidFill>
                  <a:srgbClr val="CC7832"/>
                </a:solidFill>
                <a:latin typeface="Arial"/>
                <a:ea typeface="Arial"/>
                <a:cs typeface="Arial"/>
              </a:rPr>
              <a:t>fun </a:t>
            </a:r>
            <a:r>
              <a:rPr sz="1200" b="0" i="0" u="none">
                <a:solidFill>
                  <a:srgbClr val="FFC66D"/>
                </a:solidFill>
                <a:latin typeface="Arial"/>
                <a:ea typeface="Arial"/>
                <a:cs typeface="Arial"/>
              </a:rPr>
              <a:t>inject</a:t>
            </a:r>
            <a:r>
              <a:rPr sz="1200" b="0" i="0" u="none">
                <a:solidFill>
                  <a:srgbClr val="A9B7C6"/>
                </a:solidFill>
                <a:latin typeface="Arial"/>
                <a:ea typeface="Arial"/>
                <a:cs typeface="Arial"/>
              </a:rPr>
              <a:t>(activity: MainActivity)</a:t>
            </a:r>
            <a:br>
              <a:rPr sz="1200" b="0" i="0" u="none">
                <a:solidFill>
                  <a:srgbClr val="A9B7C6"/>
                </a:solidFill>
                <a:latin typeface="Arial"/>
                <a:ea typeface="Arial"/>
                <a:cs typeface="Arial"/>
              </a:rPr>
            </a:br>
            <a:br>
              <a:rPr sz="1200" b="0" i="0" u="none">
                <a:solidFill>
                  <a:srgbClr val="A9B7C6"/>
                </a:solidFill>
                <a:latin typeface="Arial"/>
                <a:ea typeface="Arial"/>
                <a:cs typeface="Arial"/>
              </a:rPr>
            </a:br>
            <a:r>
              <a:rPr sz="1200" b="0" i="0" u="none">
                <a:solidFill>
                  <a:srgbClr val="A9B7C6"/>
                </a:solidFill>
                <a:latin typeface="Arial"/>
                <a:ea typeface="Arial"/>
                <a:cs typeface="Arial"/>
              </a:rPr>
              <a:t>    </a:t>
            </a:r>
            <a:r>
              <a:rPr sz="1200" b="0" i="0" u="none">
                <a:solidFill>
                  <a:srgbClr val="CC7832"/>
                </a:solidFill>
                <a:latin typeface="Arial"/>
                <a:ea typeface="Arial"/>
                <a:cs typeface="Arial"/>
              </a:rPr>
              <a:t>fun </a:t>
            </a:r>
            <a:r>
              <a:rPr sz="1200" b="0" i="0" u="none">
                <a:solidFill>
                  <a:srgbClr val="FFC66D"/>
                </a:solidFill>
                <a:latin typeface="Arial"/>
                <a:ea typeface="Arial"/>
                <a:cs typeface="Arial"/>
              </a:rPr>
              <a:t>inject</a:t>
            </a:r>
            <a:r>
              <a:rPr sz="1200" b="0" i="0" u="none">
                <a:solidFill>
                  <a:srgbClr val="A9B7C6"/>
                </a:solidFill>
                <a:latin typeface="Arial"/>
                <a:ea typeface="Arial"/>
                <a:cs typeface="Arial"/>
              </a:rPr>
              <a:t>(activity: AddNoteActivity)</a:t>
            </a:r>
            <a:br>
              <a:rPr sz="1200" b="0" i="0" u="none">
                <a:solidFill>
                  <a:srgbClr val="A9B7C6"/>
                </a:solidFill>
                <a:latin typeface="Arial"/>
                <a:ea typeface="Arial"/>
                <a:cs typeface="Arial"/>
              </a:rPr>
            </a:br>
            <a:r>
              <a:rPr sz="1200" b="0" i="0" u="none">
                <a:solidFill>
                  <a:srgbClr val="A9B7C6"/>
                </a:solidFill>
                <a:latin typeface="Arial"/>
                <a:ea typeface="Arial"/>
                <a:cs typeface="Arial"/>
              </a:rPr>
              <a:t>}</a:t>
            </a:r>
            <a:endParaRPr sz="1200" b="0" i="0" u="none">
              <a:solidFill>
                <a:srgbClr val="A9B7C6"/>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sz="3600" b="0" i="0" u="none" strike="noStrike" cap="none" spc="0">
                <a:solidFill>
                  <a:schemeClr val="tx1"/>
                </a:solidFill>
                <a:latin typeface="+mj-lt"/>
                <a:ea typeface="+mj-ea"/>
                <a:cs typeface="+mj-cs"/>
              </a:rPr>
              <a:t>9.3# </a:t>
            </a:r>
            <a:r>
              <a:rPr lang="en-US" sz="3600" b="0" i="0" u="none" strike="noStrike" cap="none" spc="0">
                <a:solidFill>
                  <a:schemeClr val="tx1"/>
                </a:solidFill>
                <a:latin typeface="Arial"/>
                <a:ea typeface="Arial"/>
                <a:cs typeface="Arial"/>
              </a:rPr>
              <a:t>Multiple Activities with the same scope</a:t>
            </a:r>
            <a:endParaRPr sz="3600"/>
          </a:p>
        </p:txBody>
      </p:sp>
      <p:sp>
        <p:nvSpPr>
          <p:cNvPr id="5" name="Content Placeholder 2" hidden="0"/>
          <p:cNvSpPr>
            <a:spLocks noGrp="1"/>
          </p:cNvSpPr>
          <p:nvPr isPhoto="0" userDrawn="0">
            <p:ph idx="1" hasCustomPrompt="0"/>
          </p:nvPr>
        </p:nvSpPr>
        <p:spPr bwMode="auto">
          <a:xfrm flipH="0" flipV="0">
            <a:off x="838199" y="1825624"/>
            <a:ext cx="10515600" cy="1253816"/>
          </a:xfrm>
          <a:prstGeom prst="rect">
            <a:avLst/>
          </a:prstGeom>
          <a:solidFill>
            <a:schemeClr val="tx1"/>
          </a:solidFill>
        </p:spPr>
        <p:txBody>
          <a:bodyPr/>
          <a:lstStyle/>
          <a:p>
            <a:pPr marL="0" indent="0">
              <a:buFont typeface="Arial"/>
              <a:buNone/>
              <a:defRPr/>
            </a:pPr>
            <a:r>
              <a:rPr sz="1200" b="0" i="0" u="none">
                <a:solidFill>
                  <a:srgbClr val="BBB529"/>
                </a:solidFill>
                <a:latin typeface="Arial"/>
                <a:ea typeface="Arial"/>
                <a:cs typeface="Arial"/>
              </a:rPr>
              <a:t>@Module</a:t>
            </a:r>
            <a:br>
              <a:rPr sz="1200" b="0" i="0" u="none">
                <a:solidFill>
                  <a:srgbClr val="BBB529"/>
                </a:solidFill>
                <a:latin typeface="Arial"/>
                <a:ea typeface="Arial"/>
                <a:cs typeface="Arial"/>
              </a:rPr>
            </a:br>
            <a:r>
              <a:rPr sz="1200" b="0" i="0" u="none">
                <a:solidFill>
                  <a:srgbClr val="CC7832"/>
                </a:solidFill>
                <a:latin typeface="Arial"/>
                <a:ea typeface="Arial"/>
                <a:cs typeface="Arial"/>
              </a:rPr>
              <a:t>abstract class </a:t>
            </a:r>
            <a:r>
              <a:rPr sz="1200" b="0" i="0" u="none">
                <a:solidFill>
                  <a:srgbClr val="A9B7C6"/>
                </a:solidFill>
                <a:latin typeface="Arial"/>
                <a:ea typeface="Arial"/>
                <a:cs typeface="Arial"/>
              </a:rPr>
              <a:t>UseLoggedModule {</a:t>
            </a:r>
            <a:br>
              <a:rPr sz="1200" b="0" i="0" u="none">
                <a:solidFill>
                  <a:srgbClr val="A9B7C6"/>
                </a:solidFill>
                <a:latin typeface="Arial"/>
                <a:ea typeface="Arial"/>
                <a:cs typeface="Arial"/>
              </a:rPr>
            </a:br>
            <a:br>
              <a:rPr sz="1200" b="0" i="0" u="none">
                <a:solidFill>
                  <a:srgbClr val="A9B7C6"/>
                </a:solidFill>
                <a:latin typeface="Arial"/>
                <a:ea typeface="Arial"/>
                <a:cs typeface="Arial"/>
              </a:rPr>
            </a:br>
            <a:r>
              <a:rPr sz="1200" b="0" i="0" u="none">
                <a:solidFill>
                  <a:srgbClr val="A9B7C6"/>
                </a:solidFill>
                <a:latin typeface="Arial"/>
                <a:ea typeface="Arial"/>
                <a:cs typeface="Arial"/>
              </a:rPr>
              <a:t>    </a:t>
            </a:r>
            <a:r>
              <a:rPr sz="1200" b="0" i="0" u="none">
                <a:solidFill>
                  <a:srgbClr val="BBB529"/>
                </a:solidFill>
                <a:latin typeface="Arial"/>
                <a:ea typeface="Arial"/>
                <a:cs typeface="Arial"/>
              </a:rPr>
              <a:t>@Binds</a:t>
            </a:r>
            <a:br>
              <a:rPr sz="1200" b="0" i="0" u="none">
                <a:solidFill>
                  <a:srgbClr val="BBB529"/>
                </a:solidFill>
                <a:latin typeface="Arial"/>
                <a:ea typeface="Arial"/>
                <a:cs typeface="Arial"/>
              </a:rPr>
            </a:br>
            <a:r>
              <a:rPr sz="1200" b="0" i="0" u="none">
                <a:solidFill>
                  <a:srgbClr val="BBB529"/>
                </a:solidFill>
                <a:latin typeface="Arial"/>
                <a:ea typeface="Arial"/>
                <a:cs typeface="Arial"/>
              </a:rPr>
              <a:t>    </a:t>
            </a:r>
            <a:r>
              <a:rPr sz="1200" b="0" i="0" u="none">
                <a:solidFill>
                  <a:srgbClr val="CC7832"/>
                </a:solidFill>
                <a:latin typeface="Arial"/>
                <a:ea typeface="Arial"/>
                <a:cs typeface="Arial"/>
              </a:rPr>
              <a:t>abstract fun </a:t>
            </a:r>
            <a:r>
              <a:rPr sz="1200" b="0" i="0" u="none">
                <a:solidFill>
                  <a:srgbClr val="FFC66D"/>
                </a:solidFill>
                <a:latin typeface="Arial"/>
                <a:ea typeface="Arial"/>
                <a:cs typeface="Arial"/>
              </a:rPr>
              <a:t>provideUserLoggedRepository</a:t>
            </a:r>
            <a:r>
              <a:rPr sz="1200" b="0" i="0" u="none">
                <a:solidFill>
                  <a:srgbClr val="A9B7C6"/>
                </a:solidFill>
                <a:latin typeface="Arial"/>
                <a:ea typeface="Arial"/>
                <a:cs typeface="Arial"/>
              </a:rPr>
              <a:t>(repository: UserLoggedRepositoryImpl): UserLoggedRepository</a:t>
            </a:r>
            <a:br>
              <a:rPr sz="1200" b="0" i="0" u="none">
                <a:solidFill>
                  <a:srgbClr val="A9B7C6"/>
                </a:solidFill>
                <a:latin typeface="Arial"/>
                <a:ea typeface="Arial"/>
                <a:cs typeface="Arial"/>
              </a:rPr>
            </a:br>
            <a:br>
              <a:rPr sz="1200" b="0" i="0" u="none">
                <a:solidFill>
                  <a:srgbClr val="A9B7C6"/>
                </a:solidFill>
                <a:latin typeface="Arial"/>
                <a:ea typeface="Arial"/>
                <a:cs typeface="Arial"/>
              </a:rPr>
            </a:br>
            <a:r>
              <a:rPr sz="1200" b="0" i="0" u="none">
                <a:solidFill>
                  <a:srgbClr val="A9B7C6"/>
                </a:solidFill>
                <a:latin typeface="Arial"/>
                <a:ea typeface="Arial"/>
                <a:cs typeface="Arial"/>
              </a:rPr>
              <a:t>}</a:t>
            </a:r>
            <a:endParaRPr sz="1200" b="0" i="0" u="none">
              <a:solidFill>
                <a:srgbClr val="A9B7C6"/>
              </a:solidFill>
              <a:latin typeface="Arial"/>
              <a:ea typeface="Arial"/>
              <a:cs typeface="Arial"/>
            </a:endParaRPr>
          </a:p>
        </p:txBody>
      </p:sp>
      <p:sp>
        <p:nvSpPr>
          <p:cNvPr id="6" name="" hidden="0"/>
          <p:cNvSpPr/>
          <p:nvPr isPhoto="0" userDrawn="0"/>
        </p:nvSpPr>
        <p:spPr bwMode="auto">
          <a:xfrm flipH="0" flipV="0">
            <a:off x="842475" y="3171917"/>
            <a:ext cx="10533057" cy="3291875"/>
          </a:xfrm>
          <a:prstGeom prst="rect">
            <a:avLst/>
          </a:prstGeom>
          <a:solidFill>
            <a:schemeClr val="tx1"/>
          </a:solidFill>
        </p:spPr>
        <p:txBody>
          <a:bodyPr vertOverflow="overflow" horzOverflow="clip" vert="horz" wrap="square" lIns="91440" tIns="45720" rIns="91440" bIns="45720" numCol="1" spcCol="0" rtlCol="0" fromWordArt="0" anchor="t" anchorCtr="0" forceAA="0" upright="0" compatLnSpc="0">
            <a:spAutoFit/>
          </a:bodyPr>
          <a:p>
            <a:pPr>
              <a:defRPr/>
            </a:pPr>
            <a:r>
              <a:rPr sz="1000" b="0" i="0" u="none">
                <a:solidFill>
                  <a:srgbClr val="BBB529"/>
                </a:solidFill>
                <a:latin typeface="Arial"/>
                <a:ea typeface="Arial"/>
                <a:cs typeface="Arial"/>
              </a:rPr>
              <a:t>@LoggedUserScope</a:t>
            </a:r>
            <a:br>
              <a:rPr sz="1000" b="0" i="0" u="none">
                <a:solidFill>
                  <a:srgbClr val="BBB529"/>
                </a:solidFill>
                <a:latin typeface="Arial"/>
                <a:ea typeface="Arial"/>
                <a:cs typeface="Arial"/>
              </a:rPr>
            </a:br>
            <a:r>
              <a:rPr sz="1000" b="0" i="0" u="none">
                <a:solidFill>
                  <a:srgbClr val="CC7832"/>
                </a:solidFill>
                <a:latin typeface="Arial"/>
                <a:ea typeface="Arial"/>
                <a:cs typeface="Arial"/>
              </a:rPr>
              <a:t>class </a:t>
            </a:r>
            <a:r>
              <a:rPr sz="1000" b="0" i="0" u="none">
                <a:solidFill>
                  <a:srgbClr val="A9B7C6"/>
                </a:solidFill>
                <a:latin typeface="Arial"/>
                <a:ea typeface="Arial"/>
                <a:cs typeface="Arial"/>
              </a:rPr>
              <a:t>UserLoggedRepositoryImpl </a:t>
            </a:r>
            <a:r>
              <a:rPr sz="1000" b="0" i="0" u="none">
                <a:solidFill>
                  <a:srgbClr val="BBB529"/>
                </a:solidFill>
                <a:latin typeface="Arial"/>
                <a:ea typeface="Arial"/>
                <a:cs typeface="Arial"/>
              </a:rPr>
              <a:t>@Inject </a:t>
            </a:r>
            <a:r>
              <a:rPr sz="1000" b="0" i="0" u="none">
                <a:solidFill>
                  <a:srgbClr val="CC7832"/>
                </a:solidFill>
                <a:latin typeface="Arial"/>
                <a:ea typeface="Arial"/>
                <a:cs typeface="Arial"/>
              </a:rPr>
              <a:t>constructor</a:t>
            </a:r>
            <a:r>
              <a:rPr sz="1000" b="0" i="0" u="none">
                <a:solidFill>
                  <a:srgbClr val="A9B7C6"/>
                </a:solidFill>
                <a:latin typeface="Arial"/>
                <a:ea typeface="Arial"/>
                <a:cs typeface="Arial"/>
              </a:rPr>
              <a:t>(</a:t>
            </a:r>
            <a:br>
              <a:rPr sz="1000" b="0" i="0" u="none">
                <a:solidFill>
                  <a:srgbClr val="A9B7C6"/>
                </a:solidFill>
                <a:latin typeface="Arial"/>
                <a:ea typeface="Arial"/>
                <a:cs typeface="Arial"/>
              </a:rPr>
            </a:br>
            <a:r>
              <a:rPr sz="1000" b="0" i="0" u="none">
                <a:solidFill>
                  <a:srgbClr val="A9B7C6"/>
                </a:solidFill>
                <a:latin typeface="Arial"/>
                <a:ea typeface="Arial"/>
                <a:cs typeface="Arial"/>
              </a:rPr>
              <a:t>    </a:t>
            </a:r>
            <a:r>
              <a:rPr sz="1000" b="0" i="0" u="none">
                <a:solidFill>
                  <a:srgbClr val="CC7832"/>
                </a:solidFill>
                <a:latin typeface="Arial"/>
                <a:ea typeface="Arial"/>
                <a:cs typeface="Arial"/>
              </a:rPr>
              <a:t>val </a:t>
            </a:r>
            <a:r>
              <a:rPr sz="1000" b="0" i="0" u="none">
                <a:solidFill>
                  <a:srgbClr val="9876AA"/>
                </a:solidFill>
                <a:latin typeface="Arial"/>
                <a:ea typeface="Arial"/>
                <a:cs typeface="Arial"/>
              </a:rPr>
              <a:t>userDataStore</a:t>
            </a:r>
            <a:r>
              <a:rPr sz="1000" b="0" i="0" u="none">
                <a:solidFill>
                  <a:srgbClr val="A9B7C6"/>
                </a:solidFill>
                <a:latin typeface="Arial"/>
                <a:ea typeface="Arial"/>
                <a:cs typeface="Arial"/>
              </a:rPr>
              <a:t>: UserDataStore</a:t>
            </a:r>
            <a:r>
              <a:rPr sz="1000" b="0" i="0" u="none">
                <a:solidFill>
                  <a:srgbClr val="CC7832"/>
                </a:solidFill>
                <a:latin typeface="Arial"/>
                <a:ea typeface="Arial"/>
                <a:cs typeface="Arial"/>
              </a:rPr>
              <a:t>,</a:t>
            </a:r>
            <a:br>
              <a:rPr sz="1000" b="0" i="0" u="none">
                <a:solidFill>
                  <a:srgbClr val="CC7832"/>
                </a:solidFill>
                <a:latin typeface="Arial"/>
                <a:ea typeface="Arial"/>
                <a:cs typeface="Arial"/>
              </a:rPr>
            </a:br>
            <a:r>
              <a:rPr sz="1000" b="0" i="0" u="none">
                <a:solidFill>
                  <a:srgbClr val="CC7832"/>
                </a:solidFill>
                <a:latin typeface="Arial"/>
                <a:ea typeface="Arial"/>
                <a:cs typeface="Arial"/>
              </a:rPr>
              <a:t>    val </a:t>
            </a:r>
            <a:r>
              <a:rPr sz="1000" b="0" i="0" u="none">
                <a:solidFill>
                  <a:srgbClr val="9876AA"/>
                </a:solidFill>
                <a:latin typeface="Arial"/>
                <a:ea typeface="Arial"/>
                <a:cs typeface="Arial"/>
              </a:rPr>
              <a:t>userInfoStore</a:t>
            </a:r>
            <a:r>
              <a:rPr sz="1000" b="0" i="0" u="none">
                <a:solidFill>
                  <a:srgbClr val="A9B7C6"/>
                </a:solidFill>
                <a:latin typeface="Arial"/>
                <a:ea typeface="Arial"/>
                <a:cs typeface="Arial"/>
              </a:rPr>
              <a:t>: UserInfoStore</a:t>
            </a:r>
            <a:br>
              <a:rPr sz="1000" b="0" i="0" u="none">
                <a:solidFill>
                  <a:srgbClr val="A9B7C6"/>
                </a:solidFill>
                <a:latin typeface="Arial"/>
                <a:ea typeface="Arial"/>
                <a:cs typeface="Arial"/>
              </a:rPr>
            </a:br>
            <a:r>
              <a:rPr sz="1000" b="0" i="0" u="none">
                <a:solidFill>
                  <a:srgbClr val="A9B7C6"/>
                </a:solidFill>
                <a:latin typeface="Arial"/>
                <a:ea typeface="Arial"/>
                <a:cs typeface="Arial"/>
              </a:rPr>
              <a:t>) : UserLoggedRepository {</a:t>
            </a:r>
            <a:br>
              <a:rPr sz="1000" b="0" i="0" u="none">
                <a:solidFill>
                  <a:srgbClr val="A9B7C6"/>
                </a:solidFill>
                <a:latin typeface="Arial"/>
                <a:ea typeface="Arial"/>
                <a:cs typeface="Arial"/>
              </a:rPr>
            </a:br>
            <a:br>
              <a:rPr sz="1000" b="0" i="0" u="none">
                <a:solidFill>
                  <a:srgbClr val="A9B7C6"/>
                </a:solidFill>
                <a:latin typeface="Arial"/>
                <a:ea typeface="Arial"/>
                <a:cs typeface="Arial"/>
              </a:rPr>
            </a:br>
            <a:r>
              <a:rPr sz="1000" b="0" i="0" u="none">
                <a:solidFill>
                  <a:srgbClr val="A9B7C6"/>
                </a:solidFill>
                <a:latin typeface="Arial"/>
                <a:ea typeface="Arial"/>
                <a:cs typeface="Arial"/>
              </a:rPr>
              <a:t>    </a:t>
            </a:r>
            <a:r>
              <a:rPr sz="1000" b="0" i="0" u="none">
                <a:solidFill>
                  <a:srgbClr val="CC7832"/>
                </a:solidFill>
                <a:latin typeface="Arial"/>
                <a:ea typeface="Arial"/>
                <a:cs typeface="Arial"/>
              </a:rPr>
              <a:t>override fun </a:t>
            </a:r>
            <a:r>
              <a:rPr sz="1000" b="0" i="0" u="none">
                <a:solidFill>
                  <a:srgbClr val="FFC66D"/>
                </a:solidFill>
                <a:latin typeface="Arial"/>
                <a:ea typeface="Arial"/>
                <a:cs typeface="Arial"/>
              </a:rPr>
              <a:t>logOut</a:t>
            </a:r>
            <a:r>
              <a:rPr sz="1000" b="0" i="0" u="none">
                <a:solidFill>
                  <a:srgbClr val="A9B7C6"/>
                </a:solidFill>
                <a:latin typeface="Arial"/>
                <a:ea typeface="Arial"/>
                <a:cs typeface="Arial"/>
              </a:rPr>
              <a:t>() {</a:t>
            </a:r>
            <a:br>
              <a:rPr sz="1000" b="0" i="0" u="none">
                <a:solidFill>
                  <a:srgbClr val="A9B7C6"/>
                </a:solidFill>
                <a:latin typeface="Arial"/>
                <a:ea typeface="Arial"/>
                <a:cs typeface="Arial"/>
              </a:rPr>
            </a:br>
            <a:r>
              <a:rPr sz="1000" b="0" i="0" u="none">
                <a:solidFill>
                  <a:srgbClr val="A9B7C6"/>
                </a:solidFill>
                <a:latin typeface="Arial"/>
                <a:ea typeface="Arial"/>
                <a:cs typeface="Arial"/>
              </a:rPr>
              <a:t>        </a:t>
            </a:r>
            <a:r>
              <a:rPr sz="1000" b="0" i="0" u="none">
                <a:solidFill>
                  <a:srgbClr val="9876AA"/>
                </a:solidFill>
                <a:latin typeface="Arial"/>
                <a:ea typeface="Arial"/>
                <a:cs typeface="Arial"/>
              </a:rPr>
              <a:t>userDataStore</a:t>
            </a:r>
            <a:r>
              <a:rPr sz="1000" b="0" i="0" u="none">
                <a:solidFill>
                  <a:srgbClr val="A9B7C6"/>
                </a:solidFill>
                <a:latin typeface="Arial"/>
                <a:ea typeface="Arial"/>
                <a:cs typeface="Arial"/>
              </a:rPr>
              <a:t>.logOut()</a:t>
            </a:r>
            <a:br>
              <a:rPr sz="1000" b="0" i="0" u="none">
                <a:solidFill>
                  <a:srgbClr val="A9B7C6"/>
                </a:solidFill>
                <a:latin typeface="Arial"/>
                <a:ea typeface="Arial"/>
                <a:cs typeface="Arial"/>
              </a:rPr>
            </a:br>
            <a:r>
              <a:rPr sz="1000" b="0" i="0" u="none">
                <a:solidFill>
                  <a:srgbClr val="A9B7C6"/>
                </a:solidFill>
                <a:latin typeface="Arial"/>
                <a:ea typeface="Arial"/>
                <a:cs typeface="Arial"/>
              </a:rPr>
              <a:t>    }</a:t>
            </a:r>
            <a:br>
              <a:rPr sz="1000" b="0" i="0" u="none">
                <a:solidFill>
                  <a:srgbClr val="A9B7C6"/>
                </a:solidFill>
                <a:latin typeface="Arial"/>
                <a:ea typeface="Arial"/>
                <a:cs typeface="Arial"/>
              </a:rPr>
            </a:br>
            <a:br>
              <a:rPr sz="1000" b="0" i="0" u="none">
                <a:solidFill>
                  <a:srgbClr val="A9B7C6"/>
                </a:solidFill>
                <a:latin typeface="Arial"/>
                <a:ea typeface="Arial"/>
                <a:cs typeface="Arial"/>
              </a:rPr>
            </a:br>
            <a:r>
              <a:rPr sz="1000" b="0" i="0" u="none">
                <a:solidFill>
                  <a:srgbClr val="A9B7C6"/>
                </a:solidFill>
                <a:latin typeface="Arial"/>
                <a:ea typeface="Arial"/>
                <a:cs typeface="Arial"/>
              </a:rPr>
              <a:t>    </a:t>
            </a:r>
            <a:r>
              <a:rPr sz="1000" b="0" i="0" u="none">
                <a:solidFill>
                  <a:srgbClr val="CC7832"/>
                </a:solidFill>
                <a:latin typeface="Arial"/>
                <a:ea typeface="Arial"/>
                <a:cs typeface="Arial"/>
              </a:rPr>
              <a:t>override fun </a:t>
            </a:r>
            <a:r>
              <a:rPr sz="1000" b="0" i="0" u="none">
                <a:solidFill>
                  <a:srgbClr val="FFC66D"/>
                </a:solidFill>
                <a:latin typeface="Arial"/>
                <a:ea typeface="Arial"/>
                <a:cs typeface="Arial"/>
              </a:rPr>
              <a:t>getUserNotes</a:t>
            </a:r>
            <a:r>
              <a:rPr sz="1000" b="0" i="0" u="none">
                <a:solidFill>
                  <a:srgbClr val="A9B7C6"/>
                </a:solidFill>
                <a:latin typeface="Arial"/>
                <a:ea typeface="Arial"/>
                <a:cs typeface="Arial"/>
              </a:rPr>
              <a:t>(): Single&lt;List&lt;Note&gt;&gt; {</a:t>
            </a:r>
            <a:br>
              <a:rPr sz="1000" b="0" i="0" u="none">
                <a:solidFill>
                  <a:srgbClr val="A9B7C6"/>
                </a:solidFill>
                <a:latin typeface="Arial"/>
                <a:ea typeface="Arial"/>
                <a:cs typeface="Arial"/>
              </a:rPr>
            </a:br>
            <a:r>
              <a:rPr sz="1000" b="0" i="0" u="none">
                <a:solidFill>
                  <a:srgbClr val="A9B7C6"/>
                </a:solidFill>
                <a:latin typeface="Arial"/>
                <a:ea typeface="Arial"/>
                <a:cs typeface="Arial"/>
              </a:rPr>
              <a:t>        </a:t>
            </a:r>
            <a:r>
              <a:rPr sz="1000" b="0" i="0" u="none">
                <a:solidFill>
                  <a:srgbClr val="CC7832"/>
                </a:solidFill>
                <a:latin typeface="Arial"/>
                <a:ea typeface="Arial"/>
                <a:cs typeface="Arial"/>
              </a:rPr>
              <a:t>return </a:t>
            </a:r>
            <a:r>
              <a:rPr sz="1000" b="0" i="0" u="none">
                <a:solidFill>
                  <a:srgbClr val="9876AA"/>
                </a:solidFill>
                <a:latin typeface="Arial"/>
                <a:ea typeface="Arial"/>
                <a:cs typeface="Arial"/>
              </a:rPr>
              <a:t>userDataStore</a:t>
            </a:r>
            <a:r>
              <a:rPr sz="1000" b="0" i="0" u="none">
                <a:solidFill>
                  <a:srgbClr val="A9B7C6"/>
                </a:solidFill>
                <a:latin typeface="Arial"/>
                <a:ea typeface="Arial"/>
                <a:cs typeface="Arial"/>
              </a:rPr>
              <a:t>.getLoggedUserId()</a:t>
            </a:r>
            <a:br>
              <a:rPr sz="1000" b="0" i="0" u="none">
                <a:solidFill>
                  <a:srgbClr val="A9B7C6"/>
                </a:solidFill>
                <a:latin typeface="Arial"/>
                <a:ea typeface="Arial"/>
                <a:cs typeface="Arial"/>
              </a:rPr>
            </a:br>
            <a:r>
              <a:rPr sz="1000" b="0" i="0" u="none">
                <a:solidFill>
                  <a:srgbClr val="A9B7C6"/>
                </a:solidFill>
                <a:latin typeface="Arial"/>
                <a:ea typeface="Arial"/>
                <a:cs typeface="Arial"/>
              </a:rPr>
              <a:t>            .flatMap </a:t>
            </a:r>
            <a:r>
              <a:rPr sz="1000" b="1" i="0" u="none">
                <a:solidFill>
                  <a:srgbClr val="A9B7C6"/>
                </a:solidFill>
                <a:latin typeface="Arial"/>
                <a:ea typeface="Arial"/>
                <a:cs typeface="Arial"/>
              </a:rPr>
              <a:t>{ </a:t>
            </a:r>
            <a:r>
              <a:rPr sz="1000" b="0" i="0" u="none">
                <a:solidFill>
                  <a:srgbClr val="9876AA"/>
                </a:solidFill>
                <a:latin typeface="Arial"/>
                <a:ea typeface="Arial"/>
                <a:cs typeface="Arial"/>
              </a:rPr>
              <a:t>userInfoStore</a:t>
            </a:r>
            <a:r>
              <a:rPr sz="1000" b="0" i="0" u="none">
                <a:solidFill>
                  <a:srgbClr val="A9B7C6"/>
                </a:solidFill>
                <a:latin typeface="Arial"/>
                <a:ea typeface="Arial"/>
                <a:cs typeface="Arial"/>
              </a:rPr>
              <a:t>.getUserNotes(</a:t>
            </a:r>
            <a:r>
              <a:rPr sz="1000" b="1" i="0" u="none">
                <a:solidFill>
                  <a:srgbClr val="A9B7C6"/>
                </a:solidFill>
                <a:latin typeface="Arial"/>
                <a:ea typeface="Arial"/>
                <a:cs typeface="Arial"/>
              </a:rPr>
              <a:t>it</a:t>
            </a:r>
            <a:r>
              <a:rPr sz="1000" b="0" i="0" u="none">
                <a:solidFill>
                  <a:srgbClr val="A9B7C6"/>
                </a:solidFill>
                <a:latin typeface="Arial"/>
                <a:ea typeface="Arial"/>
                <a:cs typeface="Arial"/>
              </a:rPr>
              <a:t>) </a:t>
            </a:r>
            <a:r>
              <a:rPr sz="1000" b="1" i="0" u="none">
                <a:solidFill>
                  <a:srgbClr val="A9B7C6"/>
                </a:solidFill>
                <a:latin typeface="Arial"/>
                <a:ea typeface="Arial"/>
                <a:cs typeface="Arial"/>
              </a:rPr>
              <a:t>}</a:t>
            </a:r>
            <a:br>
              <a:rPr sz="1000" b="1" i="0" u="none">
                <a:solidFill>
                  <a:srgbClr val="A9B7C6"/>
                </a:solidFill>
                <a:latin typeface="Arial"/>
                <a:ea typeface="Arial"/>
                <a:cs typeface="Arial"/>
              </a:rPr>
            </a:br>
            <a:r>
              <a:rPr sz="1000" b="1" i="0" u="none">
                <a:solidFill>
                  <a:srgbClr val="A9B7C6"/>
                </a:solidFill>
                <a:latin typeface="Arial"/>
                <a:ea typeface="Arial"/>
                <a:cs typeface="Arial"/>
              </a:rPr>
              <a:t>    </a:t>
            </a:r>
            <a:r>
              <a:rPr sz="1000" b="0" i="0" u="none">
                <a:solidFill>
                  <a:srgbClr val="A9B7C6"/>
                </a:solidFill>
                <a:latin typeface="Arial"/>
                <a:ea typeface="Arial"/>
                <a:cs typeface="Arial"/>
              </a:rPr>
              <a:t>}</a:t>
            </a:r>
            <a:br>
              <a:rPr sz="1000" b="0" i="0" u="none">
                <a:solidFill>
                  <a:srgbClr val="A9B7C6"/>
                </a:solidFill>
                <a:latin typeface="Arial"/>
                <a:ea typeface="Arial"/>
                <a:cs typeface="Arial"/>
              </a:rPr>
            </a:br>
            <a:br>
              <a:rPr sz="1000" b="0" i="0" u="none">
                <a:solidFill>
                  <a:srgbClr val="A9B7C6"/>
                </a:solidFill>
                <a:latin typeface="Arial"/>
                <a:ea typeface="Arial"/>
                <a:cs typeface="Arial"/>
              </a:rPr>
            </a:br>
            <a:r>
              <a:rPr sz="1000" b="0" i="0" u="none">
                <a:solidFill>
                  <a:srgbClr val="A9B7C6"/>
                </a:solidFill>
                <a:latin typeface="Arial"/>
                <a:ea typeface="Arial"/>
                <a:cs typeface="Arial"/>
              </a:rPr>
              <a:t>    </a:t>
            </a:r>
            <a:r>
              <a:rPr sz="1000" b="0" i="0" u="none">
                <a:solidFill>
                  <a:srgbClr val="CC7832"/>
                </a:solidFill>
                <a:latin typeface="Arial"/>
                <a:ea typeface="Arial"/>
                <a:cs typeface="Arial"/>
              </a:rPr>
              <a:t>override fun </a:t>
            </a:r>
            <a:r>
              <a:rPr sz="1000" b="0" i="0" u="none">
                <a:solidFill>
                  <a:srgbClr val="FFC66D"/>
                </a:solidFill>
                <a:latin typeface="Arial"/>
                <a:ea typeface="Arial"/>
                <a:cs typeface="Arial"/>
              </a:rPr>
              <a:t>addNotes</a:t>
            </a:r>
            <a:r>
              <a:rPr sz="1000" b="0" i="0" u="none">
                <a:solidFill>
                  <a:srgbClr val="A9B7C6"/>
                </a:solidFill>
                <a:latin typeface="Arial"/>
                <a:ea typeface="Arial"/>
                <a:cs typeface="Arial"/>
              </a:rPr>
              <a:t>(title: String</a:t>
            </a:r>
            <a:r>
              <a:rPr sz="1000" b="0" i="0" u="none">
                <a:solidFill>
                  <a:srgbClr val="CC7832"/>
                </a:solidFill>
                <a:latin typeface="Arial"/>
                <a:ea typeface="Arial"/>
                <a:cs typeface="Arial"/>
              </a:rPr>
              <a:t>, </a:t>
            </a:r>
            <a:r>
              <a:rPr sz="1000" b="0" i="0" u="none">
                <a:solidFill>
                  <a:srgbClr val="A9B7C6"/>
                </a:solidFill>
                <a:latin typeface="Arial"/>
                <a:ea typeface="Arial"/>
                <a:cs typeface="Arial"/>
              </a:rPr>
              <a:t>text: String): Completable {</a:t>
            </a:r>
            <a:br>
              <a:rPr sz="1000" b="0" i="0" u="none">
                <a:solidFill>
                  <a:srgbClr val="A9B7C6"/>
                </a:solidFill>
                <a:latin typeface="Arial"/>
                <a:ea typeface="Arial"/>
                <a:cs typeface="Arial"/>
              </a:rPr>
            </a:br>
            <a:r>
              <a:rPr sz="1000" b="0" i="0" u="none">
                <a:solidFill>
                  <a:srgbClr val="A9B7C6"/>
                </a:solidFill>
                <a:latin typeface="Arial"/>
                <a:ea typeface="Arial"/>
                <a:cs typeface="Arial"/>
              </a:rPr>
              <a:t>        </a:t>
            </a:r>
            <a:r>
              <a:rPr sz="1000" b="0" i="0" u="none">
                <a:solidFill>
                  <a:srgbClr val="CC7832"/>
                </a:solidFill>
                <a:latin typeface="Arial"/>
                <a:ea typeface="Arial"/>
                <a:cs typeface="Arial"/>
              </a:rPr>
              <a:t>return </a:t>
            </a:r>
            <a:r>
              <a:rPr sz="1000" b="0" i="0" u="none">
                <a:solidFill>
                  <a:srgbClr val="9876AA"/>
                </a:solidFill>
                <a:latin typeface="Arial"/>
                <a:ea typeface="Arial"/>
                <a:cs typeface="Arial"/>
              </a:rPr>
              <a:t>userDataStore</a:t>
            </a:r>
            <a:r>
              <a:rPr sz="1000" b="0" i="0" u="none">
                <a:solidFill>
                  <a:srgbClr val="A9B7C6"/>
                </a:solidFill>
                <a:latin typeface="Arial"/>
                <a:ea typeface="Arial"/>
                <a:cs typeface="Arial"/>
              </a:rPr>
              <a:t>.getLoggedUserId()</a:t>
            </a:r>
            <a:br>
              <a:rPr sz="1000" b="0" i="0" u="none">
                <a:solidFill>
                  <a:srgbClr val="A9B7C6"/>
                </a:solidFill>
                <a:latin typeface="Arial"/>
                <a:ea typeface="Arial"/>
                <a:cs typeface="Arial"/>
              </a:rPr>
            </a:br>
            <a:r>
              <a:rPr sz="1000" b="0" i="0" u="none">
                <a:solidFill>
                  <a:srgbClr val="A9B7C6"/>
                </a:solidFill>
                <a:latin typeface="Arial"/>
                <a:ea typeface="Arial"/>
                <a:cs typeface="Arial"/>
              </a:rPr>
              <a:t>            .flatMapCompletable </a:t>
            </a:r>
            <a:r>
              <a:rPr sz="1000" b="1" i="0" u="none">
                <a:solidFill>
                  <a:srgbClr val="A9B7C6"/>
                </a:solidFill>
                <a:latin typeface="Arial"/>
                <a:ea typeface="Arial"/>
                <a:cs typeface="Arial"/>
              </a:rPr>
              <a:t>{ </a:t>
            </a:r>
            <a:r>
              <a:rPr sz="1000" b="0" i="0" u="none">
                <a:solidFill>
                  <a:srgbClr val="9876AA"/>
                </a:solidFill>
                <a:latin typeface="Arial"/>
                <a:ea typeface="Arial"/>
                <a:cs typeface="Arial"/>
              </a:rPr>
              <a:t>userInfoStore</a:t>
            </a:r>
            <a:r>
              <a:rPr sz="1000" b="0" i="0" u="none">
                <a:solidFill>
                  <a:srgbClr val="A9B7C6"/>
                </a:solidFill>
                <a:latin typeface="Arial"/>
                <a:ea typeface="Arial"/>
                <a:cs typeface="Arial"/>
              </a:rPr>
              <a:t>.addNotes(</a:t>
            </a:r>
            <a:r>
              <a:rPr sz="1000" b="1" i="0" u="none">
                <a:solidFill>
                  <a:srgbClr val="A9B7C6"/>
                </a:solidFill>
                <a:latin typeface="Arial"/>
                <a:ea typeface="Arial"/>
                <a:cs typeface="Arial"/>
              </a:rPr>
              <a:t>it</a:t>
            </a:r>
            <a:r>
              <a:rPr sz="1000" b="0" i="0" u="none">
                <a:solidFill>
                  <a:srgbClr val="CC7832"/>
                </a:solidFill>
                <a:latin typeface="Arial"/>
                <a:ea typeface="Arial"/>
                <a:cs typeface="Arial"/>
              </a:rPr>
              <a:t>, </a:t>
            </a:r>
            <a:r>
              <a:rPr sz="1000" b="0" i="0" u="none">
                <a:solidFill>
                  <a:srgbClr val="A9B7C6"/>
                </a:solidFill>
                <a:latin typeface="Arial"/>
                <a:ea typeface="Arial"/>
                <a:cs typeface="Arial"/>
              </a:rPr>
              <a:t>title</a:t>
            </a:r>
            <a:r>
              <a:rPr sz="1000" b="0" i="0" u="none">
                <a:solidFill>
                  <a:srgbClr val="CC7832"/>
                </a:solidFill>
                <a:latin typeface="Arial"/>
                <a:ea typeface="Arial"/>
                <a:cs typeface="Arial"/>
              </a:rPr>
              <a:t>, </a:t>
            </a:r>
            <a:r>
              <a:rPr sz="1000" b="0" i="0" u="none">
                <a:solidFill>
                  <a:srgbClr val="A9B7C6"/>
                </a:solidFill>
                <a:latin typeface="Arial"/>
                <a:ea typeface="Arial"/>
                <a:cs typeface="Arial"/>
              </a:rPr>
              <a:t>text) </a:t>
            </a:r>
            <a:r>
              <a:rPr sz="1000" b="1" i="0" u="none">
                <a:solidFill>
                  <a:srgbClr val="A9B7C6"/>
                </a:solidFill>
                <a:latin typeface="Arial"/>
                <a:ea typeface="Arial"/>
                <a:cs typeface="Arial"/>
              </a:rPr>
              <a:t>}</a:t>
            </a:r>
            <a:br>
              <a:rPr sz="1000" b="1" i="0" u="none">
                <a:solidFill>
                  <a:srgbClr val="A9B7C6"/>
                </a:solidFill>
                <a:latin typeface="Arial"/>
                <a:ea typeface="Arial"/>
                <a:cs typeface="Arial"/>
              </a:rPr>
            </a:br>
            <a:r>
              <a:rPr sz="1000" b="1" i="0" u="none">
                <a:solidFill>
                  <a:srgbClr val="A9B7C6"/>
                </a:solidFill>
                <a:latin typeface="Arial"/>
                <a:ea typeface="Arial"/>
                <a:cs typeface="Arial"/>
              </a:rPr>
              <a:t>    </a:t>
            </a:r>
            <a:r>
              <a:rPr sz="1000" b="0" i="0" u="none">
                <a:solidFill>
                  <a:srgbClr val="A9B7C6"/>
                </a:solidFill>
                <a:latin typeface="Arial"/>
                <a:ea typeface="Arial"/>
                <a:cs typeface="Arial"/>
              </a:rPr>
              <a:t>}</a:t>
            </a:r>
            <a:br>
              <a:rPr sz="1000" b="0" i="0" u="none">
                <a:solidFill>
                  <a:srgbClr val="A9B7C6"/>
                </a:solidFill>
                <a:latin typeface="Arial"/>
                <a:ea typeface="Arial"/>
                <a:cs typeface="Arial"/>
              </a:rPr>
            </a:br>
            <a:br>
              <a:rPr sz="1000" b="0" i="0" u="none">
                <a:solidFill>
                  <a:srgbClr val="A9B7C6"/>
                </a:solidFill>
                <a:latin typeface="Arial"/>
                <a:ea typeface="Arial"/>
                <a:cs typeface="Arial"/>
              </a:rPr>
            </a:br>
            <a:r>
              <a:rPr sz="1000" b="0" i="0" u="none">
                <a:solidFill>
                  <a:srgbClr val="A9B7C6"/>
                </a:solidFill>
                <a:latin typeface="Arial"/>
                <a:ea typeface="Arial"/>
                <a:cs typeface="Arial"/>
              </a:rPr>
              <a:t>}</a:t>
            </a:r>
            <a:endParaRPr sz="1000" b="0" i="0" u="none">
              <a:solidFill>
                <a:srgbClr val="A9B7C6"/>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sz="3600" b="0" i="0" u="none" strike="noStrike" cap="none" spc="0">
                <a:solidFill>
                  <a:schemeClr val="tx1"/>
                </a:solidFill>
                <a:latin typeface="+mj-lt"/>
                <a:ea typeface="+mj-ea"/>
                <a:cs typeface="+mj-cs"/>
              </a:rPr>
              <a:t>9.4# </a:t>
            </a:r>
            <a:r>
              <a:rPr lang="en-US" sz="3600" b="0" i="0" u="none" strike="noStrike" cap="none" spc="0">
                <a:solidFill>
                  <a:schemeClr val="tx1"/>
                </a:solidFill>
                <a:latin typeface="Arial"/>
                <a:ea typeface="Arial"/>
                <a:cs typeface="Arial"/>
              </a:rPr>
              <a:t>Multiple Activities with the same scope</a:t>
            </a:r>
            <a:endParaRPr sz="3600"/>
          </a:p>
        </p:txBody>
      </p:sp>
      <p:sp>
        <p:nvSpPr>
          <p:cNvPr id="5" name="Content Placeholder 2" hidden="0"/>
          <p:cNvSpPr>
            <a:spLocks noGrp="1"/>
          </p:cNvSpPr>
          <p:nvPr isPhoto="0" userDrawn="0">
            <p:ph idx="1" hasCustomPrompt="0"/>
          </p:nvPr>
        </p:nvSpPr>
        <p:spPr bwMode="auto">
          <a:xfrm flipH="0" flipV="0">
            <a:off x="838199" y="1825624"/>
            <a:ext cx="10515600" cy="4878865"/>
          </a:xfrm>
          <a:prstGeom prst="rect">
            <a:avLst/>
          </a:prstGeom>
          <a:solidFill>
            <a:schemeClr val="tx1"/>
          </a:solidFill>
        </p:spPr>
        <p:txBody>
          <a:bodyPr vertOverflow="overflow" horzOverflow="clip" vert="horz" wrap="square" lIns="91440" tIns="45720" rIns="91440" bIns="45720" numCol="1" spcCol="0" rtlCol="0" fromWordArt="0" anchor="t" anchorCtr="0" forceAA="0" upright="0" compatLnSpc="0">
            <a:normAutofit fontScale="90000" lnSpcReduction="2000"/>
          </a:bodyPr>
          <a:lstStyle/>
          <a:p>
            <a:pPr marL="0" indent="0">
              <a:buFont typeface="Arial"/>
              <a:buNone/>
              <a:defRPr/>
            </a:pPr>
            <a:r>
              <a:rPr sz="1200" b="0" i="0" u="none">
                <a:solidFill>
                  <a:srgbClr val="CC7832"/>
                </a:solidFill>
                <a:latin typeface="Arial"/>
                <a:ea typeface="Arial"/>
                <a:cs typeface="Arial"/>
              </a:rPr>
              <a:t>class </a:t>
            </a:r>
            <a:r>
              <a:rPr sz="1200" b="0" i="0" u="none">
                <a:solidFill>
                  <a:srgbClr val="A9B7C6"/>
                </a:solidFill>
                <a:latin typeface="Arial"/>
                <a:ea typeface="Arial"/>
                <a:cs typeface="Arial"/>
              </a:rPr>
              <a:t>MainActivity : BaseActivity()</a:t>
            </a:r>
            <a:r>
              <a:rPr sz="1200" b="0" i="0" u="none">
                <a:solidFill>
                  <a:srgbClr val="CC7832"/>
                </a:solidFill>
                <a:latin typeface="Arial"/>
                <a:ea typeface="Arial"/>
                <a:cs typeface="Arial"/>
              </a:rPr>
              <a:t>, </a:t>
            </a:r>
            <a:r>
              <a:rPr sz="1200" b="0" i="0" u="none">
                <a:solidFill>
                  <a:srgbClr val="A9B7C6"/>
                </a:solidFill>
                <a:latin typeface="Arial"/>
                <a:ea typeface="Arial"/>
                <a:cs typeface="Arial"/>
              </a:rPr>
              <a:t>MainView {</a:t>
            </a:r>
            <a:br>
              <a:rPr sz="1200" b="0" i="0" u="none">
                <a:solidFill>
                  <a:srgbClr val="A9B7C6"/>
                </a:solidFill>
                <a:latin typeface="Arial"/>
                <a:ea typeface="Arial"/>
                <a:cs typeface="Arial"/>
              </a:rPr>
            </a:br>
            <a:br>
              <a:rPr sz="1200" b="0" i="0" u="none">
                <a:solidFill>
                  <a:srgbClr val="A9B7C6"/>
                </a:solidFill>
                <a:latin typeface="Arial"/>
                <a:ea typeface="Arial"/>
                <a:cs typeface="Arial"/>
              </a:rPr>
            </a:br>
            <a:r>
              <a:rPr sz="1200" b="0" i="0" u="none">
                <a:solidFill>
                  <a:srgbClr val="A9B7C6"/>
                </a:solidFill>
                <a:latin typeface="Arial"/>
                <a:ea typeface="Arial"/>
                <a:cs typeface="Arial"/>
              </a:rPr>
              <a:t>    </a:t>
            </a:r>
            <a:r>
              <a:rPr sz="1200" b="0" i="0" u="none">
                <a:solidFill>
                  <a:srgbClr val="BBB529"/>
                </a:solidFill>
                <a:latin typeface="Arial"/>
                <a:ea typeface="Arial"/>
                <a:cs typeface="Arial"/>
              </a:rPr>
              <a:t>@Inject</a:t>
            </a:r>
            <a:br>
              <a:rPr sz="1200" b="0" i="0" u="none">
                <a:solidFill>
                  <a:srgbClr val="BBB529"/>
                </a:solidFill>
                <a:latin typeface="Arial"/>
                <a:ea typeface="Arial"/>
                <a:cs typeface="Arial"/>
              </a:rPr>
            </a:br>
            <a:r>
              <a:rPr sz="1200" b="0" i="0" u="none">
                <a:solidFill>
                  <a:srgbClr val="BBB529"/>
                </a:solidFill>
                <a:latin typeface="Arial"/>
                <a:ea typeface="Arial"/>
                <a:cs typeface="Arial"/>
              </a:rPr>
              <a:t>    </a:t>
            </a:r>
            <a:r>
              <a:rPr sz="1200" b="0" i="0" u="none">
                <a:solidFill>
                  <a:srgbClr val="CC7832"/>
                </a:solidFill>
                <a:latin typeface="Arial"/>
                <a:ea typeface="Arial"/>
                <a:cs typeface="Arial"/>
              </a:rPr>
              <a:t>lateinit var </a:t>
            </a:r>
            <a:r>
              <a:rPr sz="1200" b="0" i="0" u="none">
                <a:solidFill>
                  <a:srgbClr val="9876AA"/>
                </a:solidFill>
                <a:latin typeface="Arial"/>
                <a:ea typeface="Arial"/>
                <a:cs typeface="Arial"/>
              </a:rPr>
              <a:t>presenter</a:t>
            </a:r>
            <a:r>
              <a:rPr sz="1200" b="0" i="0" u="none">
                <a:solidFill>
                  <a:srgbClr val="A9B7C6"/>
                </a:solidFill>
                <a:latin typeface="Arial"/>
                <a:ea typeface="Arial"/>
                <a:cs typeface="Arial"/>
              </a:rPr>
              <a:t>: MainPresenter</a:t>
            </a:r>
            <a:br>
              <a:rPr sz="1200" b="0" i="0" u="none">
                <a:solidFill>
                  <a:srgbClr val="A9B7C6"/>
                </a:solidFill>
                <a:latin typeface="Arial"/>
                <a:ea typeface="Arial"/>
                <a:cs typeface="Arial"/>
              </a:rPr>
            </a:br>
            <a:r>
              <a:rPr sz="1200" b="0" i="0" u="none">
                <a:solidFill>
                  <a:srgbClr val="A9B7C6"/>
                </a:solidFill>
                <a:latin typeface="Arial"/>
                <a:ea typeface="Arial"/>
                <a:cs typeface="Arial"/>
              </a:rPr>
              <a:t>   ...</a:t>
            </a:r>
            <a:br>
              <a:rPr sz="1200" b="0" i="0" u="none">
                <a:solidFill>
                  <a:srgbClr val="CC7832"/>
                </a:solidFill>
                <a:latin typeface="Arial"/>
                <a:ea typeface="Arial"/>
                <a:cs typeface="Arial"/>
              </a:rPr>
            </a:br>
            <a:r>
              <a:rPr sz="1200" b="0" i="0" u="none">
                <a:solidFill>
                  <a:srgbClr val="CC7832"/>
                </a:solidFill>
                <a:latin typeface="Arial"/>
                <a:ea typeface="Arial"/>
                <a:cs typeface="Arial"/>
              </a:rPr>
              <a:t>    override fun </a:t>
            </a:r>
            <a:r>
              <a:rPr sz="1200" b="0" i="0" u="none">
                <a:solidFill>
                  <a:srgbClr val="FFC66D"/>
                </a:solidFill>
                <a:latin typeface="Arial"/>
                <a:ea typeface="Arial"/>
                <a:cs typeface="Arial"/>
              </a:rPr>
              <a:t>onCreate</a:t>
            </a:r>
            <a:r>
              <a:rPr sz="1200" b="0" i="0" u="none">
                <a:solidFill>
                  <a:srgbClr val="A9B7C6"/>
                </a:solidFill>
                <a:latin typeface="Arial"/>
                <a:ea typeface="Arial"/>
                <a:cs typeface="Arial"/>
              </a:rPr>
              <a:t>(savedInstanceState: Bundle?) {</a:t>
            </a:r>
            <a:br>
              <a:rPr sz="1200" b="0" i="0" u="none">
                <a:solidFill>
                  <a:srgbClr val="A9B7C6"/>
                </a:solidFill>
                <a:latin typeface="Arial"/>
                <a:ea typeface="Arial"/>
                <a:cs typeface="Arial"/>
              </a:rPr>
            </a:br>
            <a:r>
              <a:rPr sz="1200" b="0" i="0" u="none">
                <a:solidFill>
                  <a:srgbClr val="A9B7C6"/>
                </a:solidFill>
                <a:latin typeface="Arial"/>
                <a:ea typeface="Arial"/>
                <a:cs typeface="Arial"/>
              </a:rPr>
              <a:t>        </a:t>
            </a:r>
            <a:r>
              <a:rPr sz="1200" b="0" i="0" u="none">
                <a:solidFill>
                  <a:srgbClr val="CC7832"/>
                </a:solidFill>
                <a:latin typeface="Arial"/>
                <a:ea typeface="Arial"/>
                <a:cs typeface="Arial"/>
              </a:rPr>
              <a:t>val </a:t>
            </a:r>
            <a:r>
              <a:rPr sz="1200" b="0" i="0" u="none">
                <a:solidFill>
                  <a:srgbClr val="A9B7C6"/>
                </a:solidFill>
                <a:latin typeface="Arial"/>
                <a:ea typeface="Arial"/>
                <a:cs typeface="Arial"/>
              </a:rPr>
              <a:t>userDataStore = (</a:t>
            </a:r>
            <a:r>
              <a:rPr sz="1200" b="0" i="1" u="none">
                <a:solidFill>
                  <a:srgbClr val="9876AA"/>
                </a:solidFill>
                <a:latin typeface="Arial"/>
                <a:ea typeface="Arial"/>
                <a:cs typeface="Arial"/>
              </a:rPr>
              <a:t>application </a:t>
            </a:r>
            <a:r>
              <a:rPr sz="1200" b="0" i="0" u="none">
                <a:solidFill>
                  <a:srgbClr val="CC7832"/>
                </a:solidFill>
                <a:latin typeface="Arial"/>
                <a:ea typeface="Arial"/>
                <a:cs typeface="Arial"/>
              </a:rPr>
              <a:t>as </a:t>
            </a:r>
            <a:r>
              <a:rPr sz="1200" b="0" i="0" u="none">
                <a:solidFill>
                  <a:srgbClr val="A9B7C6"/>
                </a:solidFill>
                <a:latin typeface="Arial"/>
                <a:ea typeface="Arial"/>
                <a:cs typeface="Arial"/>
              </a:rPr>
              <a:t>MyApplication).</a:t>
            </a:r>
            <a:r>
              <a:rPr sz="1200" b="0" i="0" u="none">
                <a:solidFill>
                  <a:srgbClr val="9876AA"/>
                </a:solidFill>
                <a:latin typeface="Arial"/>
                <a:ea typeface="Arial"/>
                <a:cs typeface="Arial"/>
              </a:rPr>
              <a:t>appComponent</a:t>
            </a:r>
            <a:r>
              <a:rPr sz="1200" b="0" i="0" u="none">
                <a:solidFill>
                  <a:srgbClr val="A9B7C6"/>
                </a:solidFill>
                <a:latin typeface="Arial"/>
                <a:ea typeface="Arial"/>
                <a:cs typeface="Arial"/>
              </a:rPr>
              <a:t>.userDataStore()</a:t>
            </a:r>
            <a:br>
              <a:rPr sz="1200" b="0" i="0" u="none">
                <a:solidFill>
                  <a:srgbClr val="A9B7C6"/>
                </a:solidFill>
                <a:latin typeface="Arial"/>
                <a:ea typeface="Arial"/>
                <a:cs typeface="Arial"/>
              </a:rPr>
            </a:br>
            <a:r>
              <a:rPr sz="1200" b="0" i="0" u="none">
                <a:solidFill>
                  <a:srgbClr val="A9B7C6"/>
                </a:solidFill>
                <a:latin typeface="Arial"/>
                <a:ea typeface="Arial"/>
                <a:cs typeface="Arial"/>
              </a:rPr>
              <a:t>        userDataStore.getLoggedUserComponent()!!.inject(</a:t>
            </a:r>
            <a:r>
              <a:rPr sz="1200" b="0" i="0" u="none">
                <a:solidFill>
                  <a:srgbClr val="CC7832"/>
                </a:solidFill>
                <a:latin typeface="Arial"/>
                <a:ea typeface="Arial"/>
                <a:cs typeface="Arial"/>
              </a:rPr>
              <a:t>this</a:t>
            </a:r>
            <a:r>
              <a:rPr sz="1200" b="0" i="0" u="none">
                <a:solidFill>
                  <a:srgbClr val="A9B7C6"/>
                </a:solidFill>
                <a:latin typeface="Arial"/>
                <a:ea typeface="Arial"/>
                <a:cs typeface="Arial"/>
              </a:rPr>
              <a:t>)</a:t>
            </a:r>
            <a:endParaRPr sz="1200" b="0" i="0" u="none">
              <a:solidFill>
                <a:srgbClr val="A9B7C6"/>
              </a:solidFill>
              <a:latin typeface="Arial"/>
              <a:ea typeface="Arial"/>
              <a:cs typeface="Arial"/>
            </a:endParaRPr>
          </a:p>
          <a:p>
            <a:pPr marL="0" indent="0">
              <a:buFont typeface="Arial"/>
              <a:buNone/>
              <a:defRPr/>
            </a:pPr>
            <a:r>
              <a:rPr sz="1200" b="0" i="0" u="none">
                <a:solidFill>
                  <a:srgbClr val="A9B7C6"/>
                </a:solidFill>
                <a:latin typeface="Arial"/>
                <a:ea typeface="Arial"/>
                <a:cs typeface="Arial"/>
              </a:rPr>
              <a:t>         ...</a:t>
            </a:r>
            <a:endParaRPr sz="1200" b="0" i="0" u="none">
              <a:solidFill>
                <a:srgbClr val="A9B7C6"/>
              </a:solidFill>
              <a:latin typeface="Arial"/>
              <a:ea typeface="Arial"/>
              <a:cs typeface="Arial"/>
            </a:endParaRPr>
          </a:p>
          <a:p>
            <a:pPr marL="0" indent="0">
              <a:buFont typeface="Arial"/>
              <a:buNone/>
              <a:defRPr/>
            </a:pPr>
            <a:r>
              <a:rPr sz="1200" b="0" i="0" u="none">
                <a:solidFill>
                  <a:srgbClr val="A9B7C6"/>
                </a:solidFill>
                <a:latin typeface="Arial"/>
                <a:ea typeface="Arial"/>
                <a:cs typeface="Arial"/>
              </a:rPr>
              <a:t>    </a:t>
            </a:r>
            <a:r>
              <a:rPr sz="1200" b="0" i="0" u="none">
                <a:solidFill>
                  <a:srgbClr val="A9B7C6"/>
                </a:solidFill>
                <a:latin typeface="Arial"/>
                <a:ea typeface="Arial"/>
                <a:cs typeface="Arial"/>
              </a:rPr>
              <a:t>}</a:t>
            </a:r>
            <a:endParaRPr sz="1200" b="0" i="0" u="none">
              <a:solidFill>
                <a:srgbClr val="A9B7C6"/>
              </a:solidFill>
              <a:latin typeface="Arial"/>
              <a:ea typeface="Arial"/>
              <a:cs typeface="Arial"/>
            </a:endParaRPr>
          </a:p>
          <a:p>
            <a:pPr marL="0" indent="0">
              <a:buFont typeface="Arial"/>
              <a:buNone/>
              <a:defRPr/>
            </a:pPr>
            <a:r>
              <a:rPr sz="1200" b="0" i="0" u="none">
                <a:solidFill>
                  <a:srgbClr val="A9B7C6"/>
                </a:solidFill>
                <a:latin typeface="Arial"/>
                <a:ea typeface="Arial"/>
                <a:cs typeface="Arial"/>
              </a:rPr>
              <a:t>    ...</a:t>
            </a:r>
            <a:endParaRPr sz="1200" b="0" i="0" u="none">
              <a:solidFill>
                <a:srgbClr val="A9B7C6"/>
              </a:solidFill>
              <a:latin typeface="Arial"/>
              <a:ea typeface="Arial"/>
              <a:cs typeface="Arial"/>
            </a:endParaRPr>
          </a:p>
          <a:p>
            <a:pPr marL="0" indent="0">
              <a:buFont typeface="Arial"/>
              <a:buNone/>
              <a:defRPr/>
            </a:pPr>
            <a:r>
              <a:rPr sz="1200" b="0" i="0" u="none">
                <a:solidFill>
                  <a:srgbClr val="A9B7C6"/>
                </a:solidFill>
                <a:latin typeface="Arial"/>
                <a:ea typeface="Arial"/>
                <a:cs typeface="Arial"/>
              </a:rPr>
              <a:t>}</a:t>
            </a:r>
            <a:endParaRPr sz="1200" b="0" i="0" u="none">
              <a:solidFill>
                <a:srgbClr val="A9B7C6"/>
              </a:solidFill>
              <a:latin typeface="Arial"/>
              <a:ea typeface="Arial"/>
              <a:cs typeface="Arial"/>
            </a:endParaRPr>
          </a:p>
          <a:p>
            <a:pPr marL="0" indent="0">
              <a:buFont typeface="Arial"/>
              <a:buNone/>
              <a:defRPr/>
            </a:pPr>
            <a:r>
              <a:rPr sz="1200" b="0" i="0" u="none">
                <a:solidFill>
                  <a:srgbClr val="CC7832"/>
                </a:solidFill>
                <a:latin typeface="Arial"/>
                <a:ea typeface="Arial"/>
                <a:cs typeface="Arial"/>
              </a:rPr>
              <a:t>class </a:t>
            </a:r>
            <a:r>
              <a:rPr sz="1200" b="0" i="0" u="none">
                <a:solidFill>
                  <a:srgbClr val="A9B7C6"/>
                </a:solidFill>
                <a:latin typeface="Arial"/>
                <a:ea typeface="Arial"/>
                <a:cs typeface="Arial"/>
              </a:rPr>
              <a:t>AddNoteActivity: BaseActivity()</a:t>
            </a:r>
            <a:r>
              <a:rPr sz="1200" b="0" i="0" u="none">
                <a:solidFill>
                  <a:srgbClr val="CC7832"/>
                </a:solidFill>
                <a:latin typeface="Arial"/>
                <a:ea typeface="Arial"/>
                <a:cs typeface="Arial"/>
              </a:rPr>
              <a:t>, </a:t>
            </a:r>
            <a:r>
              <a:rPr sz="1200" b="0" i="0" u="none">
                <a:solidFill>
                  <a:srgbClr val="A9B7C6"/>
                </a:solidFill>
                <a:latin typeface="Arial"/>
                <a:ea typeface="Arial"/>
                <a:cs typeface="Arial"/>
              </a:rPr>
              <a:t>AddNoteView {</a:t>
            </a:r>
            <a:br>
              <a:rPr sz="1200" b="0" i="0" u="none">
                <a:solidFill>
                  <a:srgbClr val="A9B7C6"/>
                </a:solidFill>
                <a:latin typeface="Arial"/>
                <a:ea typeface="Arial"/>
                <a:cs typeface="Arial"/>
              </a:rPr>
            </a:br>
            <a:br>
              <a:rPr sz="1200" b="0" i="0" u="none">
                <a:solidFill>
                  <a:srgbClr val="A9B7C6"/>
                </a:solidFill>
                <a:latin typeface="Arial"/>
                <a:ea typeface="Arial"/>
                <a:cs typeface="Arial"/>
              </a:rPr>
            </a:br>
            <a:r>
              <a:rPr sz="1200" b="0" i="0" u="none">
                <a:solidFill>
                  <a:srgbClr val="A9B7C6"/>
                </a:solidFill>
                <a:latin typeface="Arial"/>
                <a:ea typeface="Arial"/>
                <a:cs typeface="Arial"/>
              </a:rPr>
              <a:t>    </a:t>
            </a:r>
            <a:r>
              <a:rPr sz="1200" b="0" i="0" u="none">
                <a:solidFill>
                  <a:srgbClr val="BBB529"/>
                </a:solidFill>
                <a:latin typeface="Arial"/>
                <a:ea typeface="Arial"/>
                <a:cs typeface="Arial"/>
              </a:rPr>
              <a:t>@Inject</a:t>
            </a:r>
            <a:br>
              <a:rPr sz="1200" b="0" i="0" u="none">
                <a:solidFill>
                  <a:srgbClr val="BBB529"/>
                </a:solidFill>
                <a:latin typeface="Arial"/>
                <a:ea typeface="Arial"/>
                <a:cs typeface="Arial"/>
              </a:rPr>
            </a:br>
            <a:r>
              <a:rPr sz="1200" b="0" i="0" u="none">
                <a:solidFill>
                  <a:srgbClr val="BBB529"/>
                </a:solidFill>
                <a:latin typeface="Arial"/>
                <a:ea typeface="Arial"/>
                <a:cs typeface="Arial"/>
              </a:rPr>
              <a:t>    </a:t>
            </a:r>
            <a:r>
              <a:rPr sz="1200" b="0" i="0" u="none">
                <a:solidFill>
                  <a:srgbClr val="CC7832"/>
                </a:solidFill>
                <a:latin typeface="Arial"/>
                <a:ea typeface="Arial"/>
                <a:cs typeface="Arial"/>
              </a:rPr>
              <a:t>lateinit var </a:t>
            </a:r>
            <a:r>
              <a:rPr sz="1200" b="0" i="0" u="none">
                <a:solidFill>
                  <a:srgbClr val="9876AA"/>
                </a:solidFill>
                <a:latin typeface="Arial"/>
                <a:ea typeface="Arial"/>
                <a:cs typeface="Arial"/>
              </a:rPr>
              <a:t>presenter</a:t>
            </a:r>
            <a:r>
              <a:rPr sz="1200" b="0" i="0" u="none">
                <a:solidFill>
                  <a:srgbClr val="A9B7C6"/>
                </a:solidFill>
                <a:latin typeface="Arial"/>
                <a:ea typeface="Arial"/>
                <a:cs typeface="Arial"/>
              </a:rPr>
              <a:t>: AddNotePresenter</a:t>
            </a:r>
            <a:br>
              <a:rPr sz="1200" b="0" i="0" u="none">
                <a:solidFill>
                  <a:srgbClr val="A9B7C6"/>
                </a:solidFill>
                <a:latin typeface="Arial"/>
                <a:ea typeface="Arial"/>
                <a:cs typeface="Arial"/>
              </a:rPr>
            </a:br>
            <a:r>
              <a:rPr sz="1200" b="0" i="0" u="none">
                <a:solidFill>
                  <a:srgbClr val="A9B7C6"/>
                </a:solidFill>
                <a:latin typeface="Arial"/>
                <a:ea typeface="Arial"/>
                <a:cs typeface="Arial"/>
              </a:rPr>
              <a:t>    ...</a:t>
            </a:r>
            <a:br>
              <a:rPr sz="1200" b="0" i="0" u="none">
                <a:solidFill>
                  <a:srgbClr val="CC7832"/>
                </a:solidFill>
                <a:latin typeface="Arial"/>
                <a:ea typeface="Arial"/>
                <a:cs typeface="Arial"/>
              </a:rPr>
            </a:br>
            <a:r>
              <a:rPr sz="1200" b="0" i="0" u="none">
                <a:solidFill>
                  <a:srgbClr val="CC7832"/>
                </a:solidFill>
                <a:latin typeface="Arial"/>
                <a:ea typeface="Arial"/>
                <a:cs typeface="Arial"/>
              </a:rPr>
              <a:t>    override fun </a:t>
            </a:r>
            <a:r>
              <a:rPr sz="1200" b="0" i="0" u="none">
                <a:solidFill>
                  <a:srgbClr val="FFC66D"/>
                </a:solidFill>
                <a:latin typeface="Arial"/>
                <a:ea typeface="Arial"/>
                <a:cs typeface="Arial"/>
              </a:rPr>
              <a:t>onCreate</a:t>
            </a:r>
            <a:r>
              <a:rPr sz="1200" b="0" i="0" u="none">
                <a:solidFill>
                  <a:srgbClr val="A9B7C6"/>
                </a:solidFill>
                <a:latin typeface="Arial"/>
                <a:ea typeface="Arial"/>
                <a:cs typeface="Arial"/>
              </a:rPr>
              <a:t>(savedInstanceState: Bundle?) {</a:t>
            </a:r>
            <a:br>
              <a:rPr sz="1200" b="0" i="0" u="none">
                <a:solidFill>
                  <a:srgbClr val="A9B7C6"/>
                </a:solidFill>
                <a:latin typeface="Arial"/>
                <a:ea typeface="Arial"/>
                <a:cs typeface="Arial"/>
              </a:rPr>
            </a:br>
            <a:r>
              <a:rPr sz="1200" b="0" i="0" u="none">
                <a:solidFill>
                  <a:srgbClr val="A9B7C6"/>
                </a:solidFill>
                <a:latin typeface="Arial"/>
                <a:ea typeface="Arial"/>
                <a:cs typeface="Arial"/>
              </a:rPr>
              <a:t>        </a:t>
            </a:r>
            <a:r>
              <a:rPr sz="1200" b="0" i="0" u="none">
                <a:solidFill>
                  <a:srgbClr val="CC7832"/>
                </a:solidFill>
                <a:latin typeface="Arial"/>
                <a:ea typeface="Arial"/>
                <a:cs typeface="Arial"/>
              </a:rPr>
              <a:t>val </a:t>
            </a:r>
            <a:r>
              <a:rPr sz="1200" b="0" i="0" u="none">
                <a:solidFill>
                  <a:srgbClr val="A9B7C6"/>
                </a:solidFill>
                <a:latin typeface="Arial"/>
                <a:ea typeface="Arial"/>
                <a:cs typeface="Arial"/>
              </a:rPr>
              <a:t>userDataStore = (</a:t>
            </a:r>
            <a:r>
              <a:rPr sz="1200" b="0" i="1" u="none">
                <a:solidFill>
                  <a:srgbClr val="9876AA"/>
                </a:solidFill>
                <a:latin typeface="Arial"/>
                <a:ea typeface="Arial"/>
                <a:cs typeface="Arial"/>
              </a:rPr>
              <a:t>application </a:t>
            </a:r>
            <a:r>
              <a:rPr sz="1200" b="0" i="0" u="none">
                <a:solidFill>
                  <a:srgbClr val="CC7832"/>
                </a:solidFill>
                <a:latin typeface="Arial"/>
                <a:ea typeface="Arial"/>
                <a:cs typeface="Arial"/>
              </a:rPr>
              <a:t>as </a:t>
            </a:r>
            <a:r>
              <a:rPr sz="1200" b="0" i="0" u="none">
                <a:solidFill>
                  <a:srgbClr val="A9B7C6"/>
                </a:solidFill>
                <a:latin typeface="Arial"/>
                <a:ea typeface="Arial"/>
                <a:cs typeface="Arial"/>
              </a:rPr>
              <a:t>MyApplication).</a:t>
            </a:r>
            <a:r>
              <a:rPr sz="1200" b="0" i="0" u="none">
                <a:solidFill>
                  <a:srgbClr val="9876AA"/>
                </a:solidFill>
                <a:latin typeface="Arial"/>
                <a:ea typeface="Arial"/>
                <a:cs typeface="Arial"/>
              </a:rPr>
              <a:t>appComponent</a:t>
            </a:r>
            <a:r>
              <a:rPr sz="1200" b="0" i="0" u="none">
                <a:solidFill>
                  <a:srgbClr val="A9B7C6"/>
                </a:solidFill>
                <a:latin typeface="Arial"/>
                <a:ea typeface="Arial"/>
                <a:cs typeface="Arial"/>
              </a:rPr>
              <a:t>.userDataStore()</a:t>
            </a:r>
            <a:br>
              <a:rPr sz="1200" b="0" i="0" u="none">
                <a:solidFill>
                  <a:srgbClr val="A9B7C6"/>
                </a:solidFill>
                <a:latin typeface="Arial"/>
                <a:ea typeface="Arial"/>
                <a:cs typeface="Arial"/>
              </a:rPr>
            </a:br>
            <a:r>
              <a:rPr sz="1200" b="0" i="0" u="none">
                <a:solidFill>
                  <a:srgbClr val="A9B7C6"/>
                </a:solidFill>
                <a:latin typeface="Arial"/>
                <a:ea typeface="Arial"/>
                <a:cs typeface="Arial"/>
              </a:rPr>
              <a:t>        userDataStore.getLoggedUserComponent()!!.inject(</a:t>
            </a:r>
            <a:r>
              <a:rPr sz="1200" b="0" i="0" u="none">
                <a:solidFill>
                  <a:srgbClr val="CC7832"/>
                </a:solidFill>
                <a:latin typeface="Arial"/>
                <a:ea typeface="Arial"/>
                <a:cs typeface="Arial"/>
              </a:rPr>
              <a:t>this</a:t>
            </a:r>
            <a:r>
              <a:rPr sz="1200" b="0" i="0" u="none">
                <a:solidFill>
                  <a:srgbClr val="A9B7C6"/>
                </a:solidFill>
                <a:latin typeface="Arial"/>
                <a:ea typeface="Arial"/>
                <a:cs typeface="Arial"/>
              </a:rPr>
              <a:t>)</a:t>
            </a:r>
            <a:endParaRPr sz="1200" b="0" i="0" u="none">
              <a:solidFill>
                <a:srgbClr val="A9B7C6"/>
              </a:solidFill>
              <a:latin typeface="Arial"/>
              <a:ea typeface="Arial"/>
              <a:cs typeface="Arial"/>
            </a:endParaRPr>
          </a:p>
          <a:p>
            <a:pPr marL="0" indent="0">
              <a:buFont typeface="Arial"/>
              <a:buNone/>
              <a:defRPr/>
            </a:pPr>
            <a:r>
              <a:rPr lang="en-US" sz="1200" b="0" i="0" u="none" strike="noStrike" cap="none" spc="0">
                <a:solidFill>
                  <a:srgbClr val="A9B7C6"/>
                </a:solidFill>
                <a:latin typeface="Arial"/>
                <a:ea typeface="Arial"/>
                <a:cs typeface="Arial"/>
              </a:rPr>
              <a:t>         ...</a:t>
            </a:r>
            <a:endParaRPr sz="1200" b="0" i="0" u="none">
              <a:solidFill>
                <a:srgbClr val="A9B7C6"/>
              </a:solidFill>
              <a:latin typeface="Arial"/>
              <a:ea typeface="Arial"/>
              <a:cs typeface="Arial"/>
            </a:endParaRPr>
          </a:p>
          <a:p>
            <a:pPr marL="0" indent="0">
              <a:buFont typeface="Arial"/>
              <a:buNone/>
              <a:defRPr/>
            </a:pPr>
            <a:r>
              <a:rPr lang="en-US" sz="1200" b="0" i="0" u="none" strike="noStrike" cap="none" spc="0">
                <a:solidFill>
                  <a:srgbClr val="A9B7C6"/>
                </a:solidFill>
                <a:latin typeface="Arial"/>
                <a:ea typeface="Arial"/>
                <a:cs typeface="Arial"/>
              </a:rPr>
              <a:t>    </a:t>
            </a:r>
            <a:r>
              <a:rPr lang="en-US" sz="1200" b="0" i="0" u="none" strike="noStrike" cap="none" spc="0">
                <a:solidFill>
                  <a:srgbClr val="A9B7C6"/>
                </a:solidFill>
                <a:latin typeface="Arial"/>
                <a:ea typeface="Arial"/>
                <a:cs typeface="Arial"/>
              </a:rPr>
              <a:t>}</a:t>
            </a:r>
            <a:endParaRPr sz="1200" b="0" i="0" u="none">
              <a:solidFill>
                <a:srgbClr val="A9B7C6"/>
              </a:solidFill>
              <a:latin typeface="Arial"/>
              <a:ea typeface="Arial"/>
              <a:cs typeface="Arial"/>
            </a:endParaRPr>
          </a:p>
          <a:p>
            <a:pPr marL="0" indent="0">
              <a:buFont typeface="Arial"/>
              <a:buNone/>
              <a:defRPr/>
            </a:pPr>
            <a:r>
              <a:rPr lang="en-US" sz="1200" b="0" i="0" u="none" strike="noStrike" cap="none" spc="0">
                <a:solidFill>
                  <a:srgbClr val="A9B7C6"/>
                </a:solidFill>
                <a:latin typeface="Arial"/>
                <a:ea typeface="Arial"/>
                <a:cs typeface="Arial"/>
              </a:rPr>
              <a:t>    ...</a:t>
            </a:r>
            <a:endParaRPr sz="1200" b="0" i="0" u="none">
              <a:solidFill>
                <a:srgbClr val="A9B7C6"/>
              </a:solidFill>
              <a:latin typeface="Arial"/>
              <a:ea typeface="Arial"/>
              <a:cs typeface="Arial"/>
            </a:endParaRPr>
          </a:p>
          <a:p>
            <a:pPr marL="0" indent="0">
              <a:buFont typeface="Arial"/>
              <a:buNone/>
              <a:defRPr/>
            </a:pPr>
            <a:r>
              <a:rPr lang="en-US" sz="1200" b="0" i="0" u="none" strike="noStrike" cap="none" spc="0">
                <a:solidFill>
                  <a:srgbClr val="A9B7C6"/>
                </a:solidFill>
                <a:latin typeface="Arial"/>
                <a:ea typeface="Arial"/>
                <a:cs typeface="Arial"/>
              </a:rPr>
              <a:t>}</a:t>
            </a:r>
            <a:br>
              <a:rPr sz="1000" b="0" i="0" u="none">
                <a:solidFill>
                  <a:srgbClr val="A9B7C6"/>
                </a:solidFill>
                <a:latin typeface="Arial"/>
                <a:ea typeface="Arial"/>
                <a:cs typeface="Arial"/>
              </a:rPr>
            </a:br>
            <a:endParaRPr sz="1000" b="0" i="0" u="none">
              <a:solidFill>
                <a:srgbClr val="A9B7C6"/>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ru-RU" sz="3600"/>
              <a:t>10.1</a:t>
            </a:r>
            <a:r>
              <a:rPr lang="en-US" sz="3600"/>
              <a:t># </a:t>
            </a:r>
            <a:r>
              <a:rPr lang="en-US" sz="3600" b="0" i="0" u="none" strike="noStrike" cap="none" spc="0">
                <a:solidFill>
                  <a:schemeClr val="tx1"/>
                </a:solidFill>
                <a:latin typeface="Arial"/>
                <a:ea typeface="Arial"/>
                <a:cs typeface="Arial"/>
              </a:rPr>
              <a:t>@Provides annotation and Qualifiers</a:t>
            </a:r>
            <a:endParaRPr sz="3600"/>
          </a:p>
        </p:txBody>
      </p:sp>
      <p:sp>
        <p:nvSpPr>
          <p:cNvPr id="5" name="Content Placeholder 2" hidden="0"/>
          <p:cNvSpPr>
            <a:spLocks noGrp="1"/>
          </p:cNvSpPr>
          <p:nvPr isPhoto="0" userDrawn="0">
            <p:ph idx="1" hasCustomPrompt="0"/>
          </p:nvPr>
        </p:nvSpPr>
        <p:spPr bwMode="auto">
          <a:xfrm flipH="0" flipV="0">
            <a:off x="838199" y="1825624"/>
            <a:ext cx="10515600" cy="560248"/>
          </a:xfrm>
        </p:spPr>
        <p:txBody>
          <a:bodyPr/>
          <a:lstStyle/>
          <a:p>
            <a:pPr marL="0" indent="0">
              <a:buFont typeface="Arial"/>
              <a:buNone/>
              <a:defRPr/>
            </a:pPr>
            <a:r>
              <a:rPr sz="1600" b="0" i="0" u="none">
                <a:solidFill>
                  <a:schemeClr val="tx1"/>
                </a:solidFill>
                <a:latin typeface="Arial"/>
                <a:ea typeface="Arial"/>
                <a:cs typeface="Arial"/>
              </a:rPr>
              <a:t>Apart from the</a:t>
            </a:r>
            <a:r>
              <a:rPr sz="1600" b="0" i="0" u="none">
                <a:solidFill>
                  <a:schemeClr val="tx1"/>
                </a:solidFill>
                <a:latin typeface="Arial"/>
                <a:ea typeface="Arial"/>
                <a:cs typeface="Arial"/>
              </a:rPr>
              <a:t> </a:t>
            </a:r>
            <a:r>
              <a:rPr sz="1600" b="0" i="0" u="none">
                <a:solidFill>
                  <a:schemeClr val="accent2"/>
                </a:solidFill>
                <a:latin typeface="Arial"/>
                <a:ea typeface="Arial"/>
                <a:cs typeface="Arial"/>
              </a:rPr>
              <a:t>@Inject</a:t>
            </a:r>
            <a:r>
              <a:rPr sz="1600" b="0" i="0" u="none">
                <a:solidFill>
                  <a:schemeClr val="tx1"/>
                </a:solidFill>
                <a:latin typeface="Arial"/>
                <a:ea typeface="Arial"/>
                <a:cs typeface="Arial"/>
              </a:rPr>
              <a:t> </a:t>
            </a:r>
            <a:r>
              <a:rPr sz="1600" b="0" i="0" u="none">
                <a:solidFill>
                  <a:schemeClr val="tx1"/>
                </a:solidFill>
                <a:latin typeface="Arial"/>
                <a:ea typeface="Arial"/>
                <a:cs typeface="Arial"/>
              </a:rPr>
              <a:t>and</a:t>
            </a:r>
            <a:r>
              <a:rPr sz="1600" b="0" i="0" u="none">
                <a:solidFill>
                  <a:schemeClr val="tx1"/>
                </a:solidFill>
                <a:latin typeface="Arial"/>
                <a:ea typeface="Arial"/>
                <a:cs typeface="Arial"/>
              </a:rPr>
              <a:t> </a:t>
            </a:r>
            <a:r>
              <a:rPr sz="1600" b="0" i="0" u="none">
                <a:solidFill>
                  <a:schemeClr val="accent2"/>
                </a:solidFill>
                <a:latin typeface="Arial"/>
                <a:ea typeface="Arial"/>
                <a:cs typeface="Arial"/>
              </a:rPr>
              <a:t>@Binds</a:t>
            </a:r>
            <a:r>
              <a:rPr sz="1600" b="0" i="0" u="none">
                <a:solidFill>
                  <a:schemeClr val="tx1"/>
                </a:solidFill>
                <a:latin typeface="Arial"/>
                <a:ea typeface="Arial"/>
                <a:cs typeface="Arial"/>
              </a:rPr>
              <a:t> </a:t>
            </a:r>
            <a:r>
              <a:rPr sz="1600" b="0" i="0" u="none">
                <a:solidFill>
                  <a:schemeClr val="tx1"/>
                </a:solidFill>
                <a:latin typeface="Arial"/>
                <a:ea typeface="Arial"/>
                <a:cs typeface="Arial"/>
              </a:rPr>
              <a:t>annotations, you can use</a:t>
            </a:r>
            <a:r>
              <a:rPr sz="1600" b="0" i="0" u="none">
                <a:solidFill>
                  <a:schemeClr val="tx1"/>
                </a:solidFill>
                <a:latin typeface="Arial"/>
                <a:ea typeface="Arial"/>
                <a:cs typeface="Arial"/>
              </a:rPr>
              <a:t> </a:t>
            </a:r>
            <a:r>
              <a:rPr sz="1600" b="0" i="0" u="none">
                <a:solidFill>
                  <a:schemeClr val="accent2"/>
                </a:solidFill>
                <a:latin typeface="Arial"/>
                <a:ea typeface="Arial"/>
                <a:cs typeface="Arial"/>
              </a:rPr>
              <a:t>@Provides</a:t>
            </a:r>
            <a:r>
              <a:rPr sz="1600" b="0" i="0" u="none">
                <a:solidFill>
                  <a:schemeClr val="tx1"/>
                </a:solidFill>
                <a:latin typeface="Arial"/>
                <a:ea typeface="Arial"/>
                <a:cs typeface="Arial"/>
              </a:rPr>
              <a:t> </a:t>
            </a:r>
            <a:r>
              <a:rPr sz="1600" b="0" i="0" u="none">
                <a:solidFill>
                  <a:schemeClr val="tx1"/>
                </a:solidFill>
                <a:latin typeface="Arial"/>
                <a:ea typeface="Arial"/>
                <a:cs typeface="Arial"/>
              </a:rPr>
              <a:t>to tell Dagger how to provide an instance of a class inside a Dagger module.</a:t>
            </a:r>
            <a:endParaRPr sz="1600" b="0" i="0" u="none">
              <a:solidFill>
                <a:schemeClr val="tx1"/>
              </a:solidFill>
              <a:latin typeface="Arial"/>
              <a:ea typeface="Arial"/>
              <a:cs typeface="Arial"/>
            </a:endParaRPr>
          </a:p>
        </p:txBody>
      </p:sp>
      <p:sp>
        <p:nvSpPr>
          <p:cNvPr id="6" name="" hidden="0"/>
          <p:cNvSpPr/>
          <p:nvPr isPhoto="0" userDrawn="0"/>
        </p:nvSpPr>
        <p:spPr bwMode="auto">
          <a:xfrm flipH="0" flipV="0">
            <a:off x="925703" y="2339635"/>
            <a:ext cx="10246454" cy="2438435"/>
          </a:xfrm>
          <a:prstGeom prst="rect">
            <a:avLst/>
          </a:prstGeom>
          <a:solidFill>
            <a:schemeClr val="tx1"/>
          </a:solidFill>
        </p:spPr>
        <p:txBody>
          <a:bodyPr vertOverflow="overflow" horzOverflow="clip" vert="horz" wrap="square" lIns="91440" tIns="45720" rIns="91440" bIns="45720" numCol="1" spcCol="0" rtlCol="0" fromWordArt="0" anchor="t" anchorCtr="0" forceAA="0" upright="0" compatLnSpc="0">
            <a:spAutoFit/>
          </a:bodyPr>
          <a:p>
            <a:pPr>
              <a:defRPr/>
            </a:pPr>
            <a:r>
              <a:rPr sz="1400" b="0" i="0" u="none">
                <a:solidFill>
                  <a:srgbClr val="BBB529"/>
                </a:solidFill>
                <a:latin typeface="Arial"/>
                <a:ea typeface="Arial"/>
                <a:cs typeface="Arial"/>
              </a:rPr>
              <a:t>@Module</a:t>
            </a:r>
            <a:br>
              <a:rPr sz="1400" b="0" i="0" u="none">
                <a:solidFill>
                  <a:srgbClr val="BBB529"/>
                </a:solidFill>
                <a:latin typeface="Arial"/>
                <a:ea typeface="Arial"/>
                <a:cs typeface="Arial"/>
              </a:rPr>
            </a:br>
            <a:r>
              <a:rPr sz="1400" b="0" i="0" u="none">
                <a:solidFill>
                  <a:srgbClr val="CC7832"/>
                </a:solidFill>
                <a:latin typeface="Arial"/>
                <a:ea typeface="Arial"/>
                <a:cs typeface="Arial"/>
              </a:rPr>
              <a:t>abstract class </a:t>
            </a:r>
            <a:r>
              <a:rPr sz="1400" b="0" i="0" u="none">
                <a:solidFill>
                  <a:srgbClr val="A9B7C6"/>
                </a:solidFill>
                <a:latin typeface="Arial"/>
                <a:ea typeface="Arial"/>
                <a:cs typeface="Arial"/>
              </a:rPr>
              <a:t>UserStorageModule {</a:t>
            </a:r>
            <a:br>
              <a:rPr sz="1400" b="0" i="0" u="none">
                <a:solidFill>
                  <a:srgbClr val="A9B7C6"/>
                </a:solidFill>
                <a:latin typeface="Arial"/>
                <a:ea typeface="Arial"/>
                <a:cs typeface="Arial"/>
              </a:rPr>
            </a:br>
            <a:br>
              <a:rPr sz="1400" b="0" i="0" u="none">
                <a:solidFill>
                  <a:srgbClr val="A9B7C6"/>
                </a:solidFill>
                <a:latin typeface="Arial"/>
                <a:ea typeface="Arial"/>
                <a:cs typeface="Arial"/>
              </a:rPr>
            </a:br>
            <a:r>
              <a:rPr sz="1400" b="0" i="0" u="none">
                <a:solidFill>
                  <a:srgbClr val="A9B7C6"/>
                </a:solidFill>
                <a:latin typeface="Arial"/>
                <a:ea typeface="Arial"/>
                <a:cs typeface="Arial"/>
              </a:rPr>
              <a:t>    </a:t>
            </a:r>
            <a:r>
              <a:rPr sz="1400" b="0" i="0" u="none">
                <a:solidFill>
                  <a:srgbClr val="BBB529"/>
                </a:solidFill>
                <a:latin typeface="Arial"/>
                <a:ea typeface="Arial"/>
                <a:cs typeface="Arial"/>
              </a:rPr>
              <a:t>@Binds</a:t>
            </a:r>
            <a:br>
              <a:rPr sz="1400" b="0" i="0" u="none">
                <a:solidFill>
                  <a:srgbClr val="BBB529"/>
                </a:solidFill>
                <a:latin typeface="Arial"/>
                <a:ea typeface="Arial"/>
                <a:cs typeface="Arial"/>
              </a:rPr>
            </a:br>
            <a:r>
              <a:rPr sz="1400" b="0" i="0" u="none">
                <a:solidFill>
                  <a:srgbClr val="BBB529"/>
                </a:solidFill>
                <a:latin typeface="Arial"/>
                <a:ea typeface="Arial"/>
                <a:cs typeface="Arial"/>
              </a:rPr>
              <a:t>    </a:t>
            </a:r>
            <a:r>
              <a:rPr sz="1400" b="0" i="0" u="none">
                <a:solidFill>
                  <a:srgbClr val="CC7832"/>
                </a:solidFill>
                <a:latin typeface="Arial"/>
                <a:ea typeface="Arial"/>
                <a:cs typeface="Arial"/>
              </a:rPr>
              <a:t>abstract fun </a:t>
            </a:r>
            <a:r>
              <a:rPr sz="1400" b="0" i="0" u="none">
                <a:solidFill>
                  <a:srgbClr val="FFC66D"/>
                </a:solidFill>
                <a:latin typeface="Arial"/>
                <a:ea typeface="Arial"/>
                <a:cs typeface="Arial"/>
              </a:rPr>
              <a:t>provideUserRepository</a:t>
            </a:r>
            <a:r>
              <a:rPr sz="1400" b="0" i="0" u="none">
                <a:solidFill>
                  <a:srgbClr val="A9B7C6"/>
                </a:solidFill>
                <a:latin typeface="Arial"/>
                <a:ea typeface="Arial"/>
                <a:cs typeface="Arial"/>
              </a:rPr>
              <a:t>(repository: UserRepositoryImpl): UserRepository</a:t>
            </a:r>
            <a:br>
              <a:rPr sz="1400" b="0" i="0" u="none">
                <a:solidFill>
                  <a:srgbClr val="A9B7C6"/>
                </a:solidFill>
                <a:latin typeface="Arial"/>
                <a:ea typeface="Arial"/>
                <a:cs typeface="Arial"/>
              </a:rPr>
            </a:br>
            <a:br>
              <a:rPr sz="1400" b="0" i="0" u="none">
                <a:solidFill>
                  <a:srgbClr val="A9B7C6"/>
                </a:solidFill>
                <a:latin typeface="Arial"/>
                <a:ea typeface="Arial"/>
                <a:cs typeface="Arial"/>
              </a:rPr>
            </a:br>
            <a:r>
              <a:rPr sz="1400" b="0" i="0" u="none">
                <a:solidFill>
                  <a:srgbClr val="A9B7C6"/>
                </a:solidFill>
                <a:latin typeface="Arial"/>
                <a:ea typeface="Arial"/>
                <a:cs typeface="Arial"/>
              </a:rPr>
              <a:t>    </a:t>
            </a:r>
            <a:r>
              <a:rPr sz="1400" b="0" i="0" u="none">
                <a:solidFill>
                  <a:srgbClr val="BBB529"/>
                </a:solidFill>
                <a:latin typeface="Arial"/>
                <a:ea typeface="Arial"/>
                <a:cs typeface="Arial"/>
              </a:rPr>
              <a:t>@Provides</a:t>
            </a:r>
            <a:br>
              <a:rPr sz="1400" b="0" i="0" u="none">
                <a:solidFill>
                  <a:srgbClr val="BBB529"/>
                </a:solidFill>
                <a:latin typeface="Arial"/>
                <a:ea typeface="Arial"/>
                <a:cs typeface="Arial"/>
              </a:rPr>
            </a:br>
            <a:r>
              <a:rPr sz="1400" b="0" i="0" u="none">
                <a:solidFill>
                  <a:srgbClr val="BBB529"/>
                </a:solidFill>
                <a:latin typeface="Arial"/>
                <a:ea typeface="Arial"/>
                <a:cs typeface="Arial"/>
              </a:rPr>
              <a:t>    </a:t>
            </a:r>
            <a:r>
              <a:rPr sz="1400" b="0" i="0" u="none">
                <a:solidFill>
                  <a:srgbClr val="CC7832"/>
                </a:solidFill>
                <a:latin typeface="Arial"/>
                <a:ea typeface="Arial"/>
                <a:cs typeface="Arial"/>
              </a:rPr>
              <a:t>fun </a:t>
            </a:r>
            <a:r>
              <a:rPr sz="1400" b="0" i="0" u="none">
                <a:solidFill>
                  <a:srgbClr val="FFC66D"/>
                </a:solidFill>
                <a:latin typeface="Arial"/>
                <a:ea typeface="Arial"/>
                <a:cs typeface="Arial"/>
              </a:rPr>
              <a:t>provideStorage</a:t>
            </a:r>
            <a:r>
              <a:rPr sz="1400" b="0" i="0" u="none">
                <a:solidFill>
                  <a:srgbClr val="A9B7C6"/>
                </a:solidFill>
                <a:latin typeface="Arial"/>
                <a:ea typeface="Arial"/>
                <a:cs typeface="Arial"/>
              </a:rPr>
              <a:t>(userDataStore: UserDataStore</a:t>
            </a:r>
            <a:r>
              <a:rPr sz="1400" b="0" i="0" u="none">
                <a:solidFill>
                  <a:srgbClr val="CC7832"/>
                </a:solidFill>
                <a:latin typeface="Arial"/>
                <a:ea typeface="Arial"/>
                <a:cs typeface="Arial"/>
              </a:rPr>
              <a:t>, </a:t>
            </a:r>
            <a:r>
              <a:rPr sz="1400" b="0" i="0" u="none">
                <a:solidFill>
                  <a:srgbClr val="A9B7C6"/>
                </a:solidFill>
                <a:latin typeface="Arial"/>
                <a:ea typeface="Arial"/>
                <a:cs typeface="Arial"/>
              </a:rPr>
              <a:t>userInfoStore: UserInfoStore): UserRepository {</a:t>
            </a:r>
            <a:br>
              <a:rPr sz="1400" b="0" i="0" u="none">
                <a:solidFill>
                  <a:srgbClr val="A9B7C6"/>
                </a:solidFill>
                <a:latin typeface="Arial"/>
                <a:ea typeface="Arial"/>
                <a:cs typeface="Arial"/>
              </a:rPr>
            </a:br>
            <a:r>
              <a:rPr sz="1400" b="0" i="0" u="none">
                <a:solidFill>
                  <a:srgbClr val="A9B7C6"/>
                </a:solidFill>
                <a:latin typeface="Arial"/>
                <a:ea typeface="Arial"/>
                <a:cs typeface="Arial"/>
              </a:rPr>
              <a:t>        </a:t>
            </a:r>
            <a:r>
              <a:rPr sz="1400" b="0" i="0" u="none">
                <a:solidFill>
                  <a:srgbClr val="CC7832"/>
                </a:solidFill>
                <a:latin typeface="Arial"/>
                <a:ea typeface="Arial"/>
                <a:cs typeface="Arial"/>
              </a:rPr>
              <a:t>return </a:t>
            </a:r>
            <a:r>
              <a:rPr sz="1400" b="0" i="0" u="none">
                <a:solidFill>
                  <a:srgbClr val="A9B7C6"/>
                </a:solidFill>
                <a:latin typeface="Arial"/>
                <a:ea typeface="Arial"/>
                <a:cs typeface="Arial"/>
              </a:rPr>
              <a:t>UserRepositoryImpl(userDataStore</a:t>
            </a:r>
            <a:r>
              <a:rPr sz="1400" b="0" i="0" u="none">
                <a:solidFill>
                  <a:srgbClr val="CC7832"/>
                </a:solidFill>
                <a:latin typeface="Arial"/>
                <a:ea typeface="Arial"/>
                <a:cs typeface="Arial"/>
              </a:rPr>
              <a:t>, </a:t>
            </a:r>
            <a:r>
              <a:rPr sz="1400" b="0" i="0" u="none">
                <a:solidFill>
                  <a:srgbClr val="A9B7C6"/>
                </a:solidFill>
                <a:latin typeface="Arial"/>
                <a:ea typeface="Arial"/>
                <a:cs typeface="Arial"/>
              </a:rPr>
              <a:t>userInfoStore)</a:t>
            </a:r>
            <a:br>
              <a:rPr sz="1400" b="0" i="0" u="none">
                <a:solidFill>
                  <a:srgbClr val="A9B7C6"/>
                </a:solidFill>
                <a:latin typeface="Arial"/>
                <a:ea typeface="Arial"/>
                <a:cs typeface="Arial"/>
              </a:rPr>
            </a:br>
            <a:r>
              <a:rPr sz="1400" b="0" i="0" u="none">
                <a:solidFill>
                  <a:srgbClr val="A9B7C6"/>
                </a:solidFill>
                <a:latin typeface="Arial"/>
                <a:ea typeface="Arial"/>
                <a:cs typeface="Arial"/>
              </a:rPr>
              <a:t>    }</a:t>
            </a:r>
            <a:br>
              <a:rPr sz="1400" b="0" i="0" u="none">
                <a:solidFill>
                  <a:srgbClr val="A9B7C6"/>
                </a:solidFill>
                <a:latin typeface="Arial"/>
                <a:ea typeface="Arial"/>
                <a:cs typeface="Arial"/>
              </a:rPr>
            </a:br>
            <a:r>
              <a:rPr sz="1400" b="0" i="0" u="none">
                <a:solidFill>
                  <a:srgbClr val="A9B7C6"/>
                </a:solidFill>
                <a:latin typeface="Arial"/>
                <a:ea typeface="Arial"/>
                <a:cs typeface="Arial"/>
              </a:rPr>
              <a:t>}</a:t>
            </a:r>
            <a:endParaRPr sz="1400" b="0" i="0" u="none">
              <a:solidFill>
                <a:srgbClr val="A9B7C6"/>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ru-RU" sz="3600" b="0" i="0" u="none" strike="noStrike" cap="none" spc="0">
                <a:solidFill>
                  <a:schemeClr val="tx1"/>
                </a:solidFill>
                <a:latin typeface="+mj-lt"/>
                <a:ea typeface="+mj-ea"/>
                <a:cs typeface="+mj-cs"/>
              </a:rPr>
              <a:t>10.</a:t>
            </a:r>
            <a:r>
              <a:rPr lang="en-US" sz="3600" b="0" i="0" u="none" strike="noStrike" cap="none" spc="0">
                <a:solidFill>
                  <a:schemeClr val="tx1"/>
                </a:solidFill>
                <a:latin typeface="+mj-lt"/>
                <a:ea typeface="+mj-ea"/>
                <a:cs typeface="+mj-cs"/>
              </a:rPr>
              <a:t>2</a:t>
            </a:r>
            <a:r>
              <a:rPr lang="en-US" sz="3600" b="0" i="0" u="none" strike="noStrike" cap="none" spc="0">
                <a:solidFill>
                  <a:schemeClr val="tx1"/>
                </a:solidFill>
                <a:latin typeface="+mj-lt"/>
                <a:ea typeface="+mj-ea"/>
                <a:cs typeface="+mj-cs"/>
              </a:rPr>
              <a:t># </a:t>
            </a:r>
            <a:r>
              <a:rPr lang="en-US" sz="3600" b="0" i="0" u="none" strike="noStrike" cap="none" spc="0">
                <a:solidFill>
                  <a:schemeClr val="tx1"/>
                </a:solidFill>
                <a:latin typeface="Arial"/>
                <a:ea typeface="Arial"/>
                <a:cs typeface="Arial"/>
              </a:rPr>
              <a:t>@Provides annotation and Qualifiers</a:t>
            </a:r>
            <a:endParaRPr sz="3600"/>
          </a:p>
        </p:txBody>
      </p:sp>
      <p:sp>
        <p:nvSpPr>
          <p:cNvPr id="5" name="Content Placeholder 2" hidden="0"/>
          <p:cNvSpPr>
            <a:spLocks noGrp="1"/>
          </p:cNvSpPr>
          <p:nvPr isPhoto="0" userDrawn="0">
            <p:ph idx="1" hasCustomPrompt="0"/>
          </p:nvPr>
        </p:nvSpPr>
        <p:spPr bwMode="auto">
          <a:xfrm flipH="0" flipV="0">
            <a:off x="838199" y="2935333"/>
            <a:ext cx="10515600" cy="3685928"/>
          </a:xfrm>
          <a:prstGeom prst="rect">
            <a:avLst/>
          </a:prstGeom>
          <a:solidFill>
            <a:schemeClr val="tx1"/>
          </a:solidFill>
        </p:spPr>
        <p:txBody>
          <a:bodyPr/>
          <a:lstStyle/>
          <a:p>
            <a:pPr marL="0" indent="0">
              <a:buFont typeface="Arial"/>
              <a:buNone/>
              <a:defRPr/>
            </a:pPr>
            <a:r>
              <a:rPr sz="1000" b="0" i="0" u="none">
                <a:solidFill>
                  <a:srgbClr val="BBB529"/>
                </a:solidFill>
                <a:latin typeface="Arial"/>
                <a:ea typeface="Arial"/>
                <a:cs typeface="Arial"/>
              </a:rPr>
              <a:t>@Retention</a:t>
            </a:r>
            <a:r>
              <a:rPr sz="1000" b="0" i="0" u="none">
                <a:solidFill>
                  <a:srgbClr val="A9B7C6"/>
                </a:solidFill>
                <a:latin typeface="Arial"/>
                <a:ea typeface="Arial"/>
                <a:cs typeface="Arial"/>
              </a:rPr>
              <a:t>(AnnotationRetention.</a:t>
            </a:r>
            <a:r>
              <a:rPr sz="1000" b="0" i="1" u="none">
                <a:solidFill>
                  <a:srgbClr val="9876AA"/>
                </a:solidFill>
                <a:latin typeface="Arial"/>
                <a:ea typeface="Arial"/>
                <a:cs typeface="Arial"/>
              </a:rPr>
              <a:t>BINARY</a:t>
            </a:r>
            <a:r>
              <a:rPr sz="1000" b="0" i="0" u="none">
                <a:solidFill>
                  <a:srgbClr val="A9B7C6"/>
                </a:solidFill>
                <a:latin typeface="Arial"/>
                <a:ea typeface="Arial"/>
                <a:cs typeface="Arial"/>
              </a:rPr>
              <a:t>)</a:t>
            </a:r>
            <a:br>
              <a:rPr sz="1000" b="0" i="0" u="none">
                <a:solidFill>
                  <a:srgbClr val="A9B7C6"/>
                </a:solidFill>
                <a:latin typeface="Arial"/>
                <a:ea typeface="Arial"/>
                <a:cs typeface="Arial"/>
              </a:rPr>
            </a:br>
            <a:r>
              <a:rPr sz="1000" b="0" i="0" u="none">
                <a:solidFill>
                  <a:srgbClr val="BBB529"/>
                </a:solidFill>
                <a:latin typeface="Arial"/>
                <a:ea typeface="Arial"/>
                <a:cs typeface="Arial"/>
              </a:rPr>
              <a:t>@Qualifier</a:t>
            </a:r>
            <a:br>
              <a:rPr sz="1000" b="0" i="0" u="none">
                <a:solidFill>
                  <a:srgbClr val="BBB529"/>
                </a:solidFill>
                <a:latin typeface="Arial"/>
                <a:ea typeface="Arial"/>
                <a:cs typeface="Arial"/>
              </a:rPr>
            </a:br>
            <a:r>
              <a:rPr sz="1000" b="0" i="0" u="none">
                <a:solidFill>
                  <a:srgbClr val="CC7832"/>
                </a:solidFill>
                <a:latin typeface="Arial"/>
                <a:ea typeface="Arial"/>
                <a:cs typeface="Arial"/>
              </a:rPr>
              <a:t>annotation class </a:t>
            </a:r>
            <a:r>
              <a:rPr sz="1000" b="0" i="0" u="none">
                <a:solidFill>
                  <a:srgbClr val="BBB529"/>
                </a:solidFill>
                <a:latin typeface="Arial"/>
                <a:ea typeface="Arial"/>
                <a:cs typeface="Arial"/>
              </a:rPr>
              <a:t>RegistrationUserRepository</a:t>
            </a:r>
            <a:br>
              <a:rPr sz="1000" b="0" i="0" u="none">
                <a:solidFill>
                  <a:srgbClr val="BBB529"/>
                </a:solidFill>
                <a:latin typeface="Arial"/>
                <a:ea typeface="Arial"/>
                <a:cs typeface="Arial"/>
              </a:rPr>
            </a:br>
            <a:br>
              <a:rPr sz="1000" b="0" i="0" u="none">
                <a:solidFill>
                  <a:srgbClr val="BBB529"/>
                </a:solidFill>
                <a:latin typeface="Arial"/>
                <a:ea typeface="Arial"/>
                <a:cs typeface="Arial"/>
              </a:rPr>
            </a:br>
            <a:r>
              <a:rPr sz="1000" b="0" i="0" u="none">
                <a:solidFill>
                  <a:srgbClr val="BBB529"/>
                </a:solidFill>
                <a:latin typeface="Arial"/>
                <a:ea typeface="Arial"/>
                <a:cs typeface="Arial"/>
              </a:rPr>
              <a:t>@Retention</a:t>
            </a:r>
            <a:r>
              <a:rPr sz="1000" b="0" i="0" u="none">
                <a:solidFill>
                  <a:srgbClr val="A9B7C6"/>
                </a:solidFill>
                <a:latin typeface="Arial"/>
                <a:ea typeface="Arial"/>
                <a:cs typeface="Arial"/>
              </a:rPr>
              <a:t>(AnnotationRetention.</a:t>
            </a:r>
            <a:r>
              <a:rPr sz="1000" b="0" i="1" u="none">
                <a:solidFill>
                  <a:srgbClr val="9876AA"/>
                </a:solidFill>
                <a:latin typeface="Arial"/>
                <a:ea typeface="Arial"/>
                <a:cs typeface="Arial"/>
              </a:rPr>
              <a:t>BINARY</a:t>
            </a:r>
            <a:r>
              <a:rPr sz="1000" b="0" i="0" u="none">
                <a:solidFill>
                  <a:srgbClr val="A9B7C6"/>
                </a:solidFill>
                <a:latin typeface="Arial"/>
                <a:ea typeface="Arial"/>
                <a:cs typeface="Arial"/>
              </a:rPr>
              <a:t>)</a:t>
            </a:r>
            <a:br>
              <a:rPr sz="1000" b="0" i="0" u="none">
                <a:solidFill>
                  <a:srgbClr val="A9B7C6"/>
                </a:solidFill>
                <a:latin typeface="Arial"/>
                <a:ea typeface="Arial"/>
                <a:cs typeface="Arial"/>
              </a:rPr>
            </a:br>
            <a:r>
              <a:rPr sz="1000" b="0" i="0" u="none">
                <a:solidFill>
                  <a:srgbClr val="BBB529"/>
                </a:solidFill>
                <a:latin typeface="Arial"/>
                <a:ea typeface="Arial"/>
                <a:cs typeface="Arial"/>
              </a:rPr>
              <a:t>@Qualifier</a:t>
            </a:r>
            <a:br>
              <a:rPr sz="1000" b="0" i="0" u="none">
                <a:solidFill>
                  <a:srgbClr val="BBB529"/>
                </a:solidFill>
                <a:latin typeface="Arial"/>
                <a:ea typeface="Arial"/>
                <a:cs typeface="Arial"/>
              </a:rPr>
            </a:br>
            <a:r>
              <a:rPr sz="1000" b="0" i="0" u="none">
                <a:solidFill>
                  <a:srgbClr val="CC7832"/>
                </a:solidFill>
                <a:latin typeface="Arial"/>
                <a:ea typeface="Arial"/>
                <a:cs typeface="Arial"/>
              </a:rPr>
              <a:t>annotation class </a:t>
            </a:r>
            <a:r>
              <a:rPr sz="1000" b="0" i="0" u="none">
                <a:solidFill>
                  <a:srgbClr val="A9B7C6"/>
                </a:solidFill>
                <a:latin typeface="Arial"/>
                <a:ea typeface="Arial"/>
                <a:cs typeface="Arial"/>
              </a:rPr>
              <a:t>LoginUserRepository</a:t>
            </a:r>
            <a:br>
              <a:rPr sz="1000" b="0" i="0" u="none">
                <a:solidFill>
                  <a:srgbClr val="A9B7C6"/>
                </a:solidFill>
                <a:latin typeface="Arial"/>
                <a:ea typeface="Arial"/>
                <a:cs typeface="Arial"/>
              </a:rPr>
            </a:br>
            <a:br>
              <a:rPr sz="1000" b="0" i="0" u="none">
                <a:solidFill>
                  <a:srgbClr val="A9B7C6"/>
                </a:solidFill>
                <a:latin typeface="Arial"/>
                <a:ea typeface="Arial"/>
                <a:cs typeface="Arial"/>
              </a:rPr>
            </a:br>
            <a:r>
              <a:rPr sz="1000" b="0" i="0" u="none">
                <a:solidFill>
                  <a:srgbClr val="BBB529"/>
                </a:solidFill>
                <a:latin typeface="Arial"/>
                <a:ea typeface="Arial"/>
                <a:cs typeface="Arial"/>
              </a:rPr>
              <a:t>@Module</a:t>
            </a:r>
            <a:br>
              <a:rPr sz="1000" b="0" i="0" u="none">
                <a:solidFill>
                  <a:srgbClr val="BBB529"/>
                </a:solidFill>
                <a:latin typeface="Arial"/>
                <a:ea typeface="Arial"/>
                <a:cs typeface="Arial"/>
              </a:rPr>
            </a:br>
            <a:r>
              <a:rPr sz="1000" b="0" i="0" u="none">
                <a:solidFill>
                  <a:srgbClr val="CC7832"/>
                </a:solidFill>
                <a:latin typeface="Arial"/>
                <a:ea typeface="Arial"/>
                <a:cs typeface="Arial"/>
              </a:rPr>
              <a:t>abstract class </a:t>
            </a:r>
            <a:r>
              <a:rPr sz="1000" b="0" i="0" u="none">
                <a:solidFill>
                  <a:srgbClr val="A9B7C6"/>
                </a:solidFill>
                <a:latin typeface="Arial"/>
                <a:ea typeface="Arial"/>
                <a:cs typeface="Arial"/>
              </a:rPr>
              <a:t>UserStorageModule {</a:t>
            </a:r>
            <a:br>
              <a:rPr sz="1000" b="0" i="0" u="none">
                <a:solidFill>
                  <a:srgbClr val="A9B7C6"/>
                </a:solidFill>
                <a:latin typeface="Arial"/>
                <a:ea typeface="Arial"/>
                <a:cs typeface="Arial"/>
              </a:rPr>
            </a:br>
            <a:br>
              <a:rPr sz="1000" b="0" i="0" u="none">
                <a:solidFill>
                  <a:srgbClr val="A9B7C6"/>
                </a:solidFill>
                <a:latin typeface="Arial"/>
                <a:ea typeface="Arial"/>
                <a:cs typeface="Arial"/>
              </a:rPr>
            </a:br>
            <a:r>
              <a:rPr sz="1000" b="0" i="0" u="none">
                <a:solidFill>
                  <a:srgbClr val="A9B7C6"/>
                </a:solidFill>
                <a:latin typeface="Arial"/>
                <a:ea typeface="Arial"/>
                <a:cs typeface="Arial"/>
              </a:rPr>
              <a:t>    </a:t>
            </a:r>
            <a:r>
              <a:rPr sz="1000" b="0" i="0" u="none">
                <a:solidFill>
                  <a:srgbClr val="BBB529"/>
                </a:solidFill>
                <a:latin typeface="Arial"/>
                <a:ea typeface="Arial"/>
                <a:cs typeface="Arial"/>
              </a:rPr>
              <a:t>@RegistrationScope</a:t>
            </a:r>
            <a:br>
              <a:rPr sz="1000" b="0" i="0" u="none">
                <a:solidFill>
                  <a:srgbClr val="BBB529"/>
                </a:solidFill>
                <a:latin typeface="Arial"/>
                <a:ea typeface="Arial"/>
                <a:cs typeface="Arial"/>
              </a:rPr>
            </a:br>
            <a:r>
              <a:rPr sz="1000" b="0" i="0" u="none">
                <a:solidFill>
                  <a:srgbClr val="BBB529"/>
                </a:solidFill>
                <a:latin typeface="Arial"/>
                <a:ea typeface="Arial"/>
                <a:cs typeface="Arial"/>
              </a:rPr>
              <a:t>    </a:t>
            </a:r>
            <a:r>
              <a:rPr sz="1000" b="0" i="0" u="none">
                <a:solidFill>
                  <a:srgbClr val="A9B7C6"/>
                </a:solidFill>
                <a:latin typeface="Arial"/>
                <a:ea typeface="Arial"/>
                <a:cs typeface="Arial"/>
              </a:rPr>
              <a:t>@Provides</a:t>
            </a:r>
            <a:br>
              <a:rPr sz="1000" b="0" i="0" u="none">
                <a:solidFill>
                  <a:srgbClr val="A9B7C6"/>
                </a:solidFill>
                <a:latin typeface="Arial"/>
                <a:ea typeface="Arial"/>
                <a:cs typeface="Arial"/>
              </a:rPr>
            </a:br>
            <a:r>
              <a:rPr sz="1000" b="0" i="0" u="none">
                <a:solidFill>
                  <a:srgbClr val="A9B7C6"/>
                </a:solidFill>
                <a:latin typeface="Arial"/>
                <a:ea typeface="Arial"/>
                <a:cs typeface="Arial"/>
              </a:rPr>
              <a:t>    </a:t>
            </a:r>
            <a:r>
              <a:rPr sz="1000" b="0" i="0" u="none">
                <a:solidFill>
                  <a:srgbClr val="CC7832"/>
                </a:solidFill>
                <a:latin typeface="Arial"/>
                <a:ea typeface="Arial"/>
                <a:cs typeface="Arial"/>
              </a:rPr>
              <a:t>fun </a:t>
            </a:r>
            <a:r>
              <a:rPr sz="1000" b="0" i="0" u="none">
                <a:solidFill>
                  <a:srgbClr val="FFC66D"/>
                </a:solidFill>
                <a:latin typeface="Arial"/>
                <a:ea typeface="Arial"/>
                <a:cs typeface="Arial"/>
              </a:rPr>
              <a:t>provideRegistrationStorage</a:t>
            </a:r>
            <a:r>
              <a:rPr sz="1000" b="0" i="0" u="none">
                <a:solidFill>
                  <a:srgbClr val="A9B7C6"/>
                </a:solidFill>
                <a:latin typeface="Arial"/>
                <a:ea typeface="Arial"/>
                <a:cs typeface="Arial"/>
              </a:rPr>
              <a:t>(userDataStore: UserDataStore</a:t>
            </a:r>
            <a:r>
              <a:rPr sz="1000" b="0" i="0" u="none">
                <a:solidFill>
                  <a:srgbClr val="CC7832"/>
                </a:solidFill>
                <a:latin typeface="Arial"/>
                <a:ea typeface="Arial"/>
                <a:cs typeface="Arial"/>
              </a:rPr>
              <a:t>,</a:t>
            </a:r>
            <a:br>
              <a:rPr sz="1000" b="0" i="0" u="none">
                <a:solidFill>
                  <a:srgbClr val="CC7832"/>
                </a:solidFill>
                <a:latin typeface="Arial"/>
                <a:ea typeface="Arial"/>
                <a:cs typeface="Arial"/>
              </a:rPr>
            </a:br>
            <a:r>
              <a:rPr sz="1000" b="0" i="0" u="none">
                <a:solidFill>
                  <a:srgbClr val="CC7832"/>
                </a:solidFill>
                <a:latin typeface="Arial"/>
                <a:ea typeface="Arial"/>
                <a:cs typeface="Arial"/>
              </a:rPr>
              <a:t>                                   </a:t>
            </a:r>
            <a:r>
              <a:rPr sz="1000" b="0" i="0" u="none">
                <a:solidFill>
                  <a:srgbClr val="A9B7C6"/>
                </a:solidFill>
                <a:latin typeface="Arial"/>
                <a:ea typeface="Arial"/>
                <a:cs typeface="Arial"/>
              </a:rPr>
              <a:t>userInfoStore: UserInfoStore): UserRepository {</a:t>
            </a:r>
            <a:br>
              <a:rPr sz="1000" b="0" i="0" u="none">
                <a:solidFill>
                  <a:srgbClr val="A9B7C6"/>
                </a:solidFill>
                <a:latin typeface="Arial"/>
                <a:ea typeface="Arial"/>
                <a:cs typeface="Arial"/>
              </a:rPr>
            </a:br>
            <a:r>
              <a:rPr sz="1000" b="0" i="0" u="none">
                <a:solidFill>
                  <a:srgbClr val="A9B7C6"/>
                </a:solidFill>
                <a:latin typeface="Arial"/>
                <a:ea typeface="Arial"/>
                <a:cs typeface="Arial"/>
              </a:rPr>
              <a:t>        </a:t>
            </a:r>
            <a:r>
              <a:rPr sz="1000" b="0" i="0" u="none">
                <a:solidFill>
                  <a:srgbClr val="CC7832"/>
                </a:solidFill>
                <a:latin typeface="Arial"/>
                <a:ea typeface="Arial"/>
                <a:cs typeface="Arial"/>
              </a:rPr>
              <a:t>return </a:t>
            </a:r>
            <a:r>
              <a:rPr sz="1000" b="0" i="0" u="none">
                <a:solidFill>
                  <a:srgbClr val="A9B7C6"/>
                </a:solidFill>
                <a:latin typeface="Arial"/>
                <a:ea typeface="Arial"/>
                <a:cs typeface="Arial"/>
              </a:rPr>
              <a:t>UserRepositoryRegistrationImpl()</a:t>
            </a:r>
            <a:br>
              <a:rPr sz="1000" b="0" i="0" u="none">
                <a:solidFill>
                  <a:srgbClr val="A9B7C6"/>
                </a:solidFill>
                <a:latin typeface="Arial"/>
                <a:ea typeface="Arial"/>
                <a:cs typeface="Arial"/>
              </a:rPr>
            </a:br>
            <a:r>
              <a:rPr sz="1000" b="0" i="0" u="none">
                <a:solidFill>
                  <a:srgbClr val="A9B7C6"/>
                </a:solidFill>
                <a:latin typeface="Arial"/>
                <a:ea typeface="Arial"/>
                <a:cs typeface="Arial"/>
              </a:rPr>
              <a:t>    }</a:t>
            </a:r>
            <a:br>
              <a:rPr sz="1000" b="0" i="0" u="none">
                <a:solidFill>
                  <a:srgbClr val="A9B7C6"/>
                </a:solidFill>
                <a:latin typeface="Arial"/>
                <a:ea typeface="Arial"/>
                <a:cs typeface="Arial"/>
              </a:rPr>
            </a:br>
            <a:br>
              <a:rPr sz="1000" b="0" i="0" u="none">
                <a:solidFill>
                  <a:srgbClr val="A9B7C6"/>
                </a:solidFill>
                <a:latin typeface="Arial"/>
                <a:ea typeface="Arial"/>
                <a:cs typeface="Arial"/>
              </a:rPr>
            </a:br>
            <a:r>
              <a:rPr sz="1000" b="0" i="0" u="none">
                <a:solidFill>
                  <a:srgbClr val="A9B7C6"/>
                </a:solidFill>
                <a:latin typeface="Arial"/>
                <a:ea typeface="Arial"/>
                <a:cs typeface="Arial"/>
              </a:rPr>
              <a:t>    </a:t>
            </a:r>
            <a:r>
              <a:rPr sz="1000" b="0" i="0" u="none">
                <a:solidFill>
                  <a:srgbClr val="BBB529"/>
                </a:solidFill>
                <a:latin typeface="Arial"/>
                <a:ea typeface="Arial"/>
                <a:cs typeface="Arial"/>
              </a:rPr>
              <a:t>@LogInScope</a:t>
            </a:r>
            <a:br>
              <a:rPr sz="1000" b="0" i="0" u="none">
                <a:solidFill>
                  <a:srgbClr val="BBB529"/>
                </a:solidFill>
                <a:latin typeface="Arial"/>
                <a:ea typeface="Arial"/>
                <a:cs typeface="Arial"/>
              </a:rPr>
            </a:br>
            <a:r>
              <a:rPr sz="1000" b="0" i="0" u="none">
                <a:solidFill>
                  <a:srgbClr val="BBB529"/>
                </a:solidFill>
                <a:latin typeface="Arial"/>
                <a:ea typeface="Arial"/>
                <a:cs typeface="Arial"/>
              </a:rPr>
              <a:t>    </a:t>
            </a:r>
            <a:r>
              <a:rPr sz="1000" b="0" i="0" u="none">
                <a:solidFill>
                  <a:srgbClr val="A9B7C6"/>
                </a:solidFill>
                <a:latin typeface="Arial"/>
                <a:ea typeface="Arial"/>
                <a:cs typeface="Arial"/>
              </a:rPr>
              <a:t>@Provides</a:t>
            </a:r>
            <a:br>
              <a:rPr sz="1000" b="0" i="0" u="none">
                <a:solidFill>
                  <a:srgbClr val="A9B7C6"/>
                </a:solidFill>
                <a:latin typeface="Arial"/>
                <a:ea typeface="Arial"/>
                <a:cs typeface="Arial"/>
              </a:rPr>
            </a:br>
            <a:r>
              <a:rPr sz="1000" b="0" i="0" u="none">
                <a:solidFill>
                  <a:srgbClr val="A9B7C6"/>
                </a:solidFill>
                <a:latin typeface="Arial"/>
                <a:ea typeface="Arial"/>
                <a:cs typeface="Arial"/>
              </a:rPr>
              <a:t>    </a:t>
            </a:r>
            <a:r>
              <a:rPr sz="1000" b="0" i="0" u="none">
                <a:solidFill>
                  <a:srgbClr val="CC7832"/>
                </a:solidFill>
                <a:latin typeface="Arial"/>
                <a:ea typeface="Arial"/>
                <a:cs typeface="Arial"/>
              </a:rPr>
              <a:t>fun </a:t>
            </a:r>
            <a:r>
              <a:rPr sz="1000" b="0" i="0" u="none">
                <a:solidFill>
                  <a:srgbClr val="FFC66D"/>
                </a:solidFill>
                <a:latin typeface="Arial"/>
                <a:ea typeface="Arial"/>
                <a:cs typeface="Arial"/>
              </a:rPr>
              <a:t>provideRegistrationStorage</a:t>
            </a:r>
            <a:r>
              <a:rPr sz="1000" b="0" i="0" u="none">
                <a:solidFill>
                  <a:srgbClr val="A9B7C6"/>
                </a:solidFill>
                <a:latin typeface="Arial"/>
                <a:ea typeface="Arial"/>
                <a:cs typeface="Arial"/>
              </a:rPr>
              <a:t>(userDataStore: UserDataStore</a:t>
            </a:r>
            <a:r>
              <a:rPr sz="1000" b="0" i="0" u="none">
                <a:solidFill>
                  <a:srgbClr val="CC7832"/>
                </a:solidFill>
                <a:latin typeface="Arial"/>
                <a:ea typeface="Arial"/>
                <a:cs typeface="Arial"/>
              </a:rPr>
              <a:t>,</a:t>
            </a:r>
            <a:br>
              <a:rPr sz="1000" b="0" i="0" u="none">
                <a:solidFill>
                  <a:srgbClr val="CC7832"/>
                </a:solidFill>
                <a:latin typeface="Arial"/>
                <a:ea typeface="Arial"/>
                <a:cs typeface="Arial"/>
              </a:rPr>
            </a:br>
            <a:r>
              <a:rPr sz="1000" b="0" i="0" u="none">
                <a:solidFill>
                  <a:srgbClr val="CC7832"/>
                </a:solidFill>
                <a:latin typeface="Arial"/>
                <a:ea typeface="Arial"/>
                <a:cs typeface="Arial"/>
              </a:rPr>
              <a:t>                                   </a:t>
            </a:r>
            <a:r>
              <a:rPr sz="1000" b="0" i="0" u="none">
                <a:solidFill>
                  <a:srgbClr val="A9B7C6"/>
                </a:solidFill>
                <a:latin typeface="Arial"/>
                <a:ea typeface="Arial"/>
                <a:cs typeface="Arial"/>
              </a:rPr>
              <a:t>userInfoStore: UserInfoStore): UserRepository {</a:t>
            </a:r>
            <a:br>
              <a:rPr sz="1000" b="0" i="0" u="none">
                <a:solidFill>
                  <a:srgbClr val="A9B7C6"/>
                </a:solidFill>
                <a:latin typeface="Arial"/>
                <a:ea typeface="Arial"/>
                <a:cs typeface="Arial"/>
              </a:rPr>
            </a:br>
            <a:r>
              <a:rPr sz="1000" b="0" i="0" u="none">
                <a:solidFill>
                  <a:srgbClr val="A9B7C6"/>
                </a:solidFill>
                <a:latin typeface="Arial"/>
                <a:ea typeface="Arial"/>
                <a:cs typeface="Arial"/>
              </a:rPr>
              <a:t>        </a:t>
            </a:r>
            <a:r>
              <a:rPr sz="1000" b="0" i="0" u="none">
                <a:solidFill>
                  <a:srgbClr val="CC7832"/>
                </a:solidFill>
                <a:latin typeface="Arial"/>
                <a:ea typeface="Arial"/>
                <a:cs typeface="Arial"/>
              </a:rPr>
              <a:t>return </a:t>
            </a:r>
            <a:r>
              <a:rPr sz="1000" b="0" i="0" u="none">
                <a:solidFill>
                  <a:srgbClr val="A9B7C6"/>
                </a:solidFill>
                <a:latin typeface="Arial"/>
                <a:ea typeface="Arial"/>
                <a:cs typeface="Arial"/>
              </a:rPr>
              <a:t>UserRepositoryLogInImpl()</a:t>
            </a:r>
            <a:br>
              <a:rPr sz="1000" b="0" i="0" u="none">
                <a:solidFill>
                  <a:srgbClr val="A9B7C6"/>
                </a:solidFill>
                <a:latin typeface="Arial"/>
                <a:ea typeface="Arial"/>
                <a:cs typeface="Arial"/>
              </a:rPr>
            </a:br>
            <a:r>
              <a:rPr sz="1000" b="0" i="0" u="none">
                <a:solidFill>
                  <a:srgbClr val="A9B7C6"/>
                </a:solidFill>
                <a:latin typeface="Arial"/>
                <a:ea typeface="Arial"/>
                <a:cs typeface="Arial"/>
              </a:rPr>
              <a:t>    }</a:t>
            </a:r>
            <a:br>
              <a:rPr sz="1000" b="0" i="0" u="none">
                <a:solidFill>
                  <a:srgbClr val="A9B7C6"/>
                </a:solidFill>
                <a:latin typeface="Arial"/>
                <a:ea typeface="Arial"/>
                <a:cs typeface="Arial"/>
              </a:rPr>
            </a:br>
            <a:br>
              <a:rPr sz="1000" b="0" i="0" u="none">
                <a:solidFill>
                  <a:srgbClr val="A9B7C6"/>
                </a:solidFill>
                <a:latin typeface="Arial"/>
                <a:ea typeface="Arial"/>
                <a:cs typeface="Arial"/>
              </a:rPr>
            </a:br>
            <a:r>
              <a:rPr sz="1000" b="0" i="0" u="none">
                <a:solidFill>
                  <a:srgbClr val="A9B7C6"/>
                </a:solidFill>
                <a:latin typeface="Arial"/>
                <a:ea typeface="Arial"/>
                <a:cs typeface="Arial"/>
              </a:rPr>
              <a:t>}</a:t>
            </a:r>
            <a:endParaRPr sz="1000" b="0" i="0" u="none">
              <a:solidFill>
                <a:srgbClr val="A9B7C6"/>
              </a:solidFill>
              <a:latin typeface="Arial"/>
              <a:ea typeface="Arial"/>
              <a:cs typeface="Arial"/>
            </a:endParaRPr>
          </a:p>
        </p:txBody>
      </p:sp>
      <p:sp>
        <p:nvSpPr>
          <p:cNvPr id="6" name="" hidden="0"/>
          <p:cNvSpPr/>
          <p:nvPr isPhoto="0" userDrawn="0"/>
        </p:nvSpPr>
        <p:spPr bwMode="auto">
          <a:xfrm flipH="0" flipV="0">
            <a:off x="860970" y="1877257"/>
            <a:ext cx="10477535" cy="998737"/>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endParaRPr sz="1600">
              <a:latin typeface="Arial"/>
              <a:ea typeface="Arial"/>
              <a:cs typeface="Arial"/>
            </a:endParaRPr>
          </a:p>
          <a:p>
            <a:pPr>
              <a:defRPr/>
            </a:pPr>
            <a:r>
              <a:rPr sz="1600" b="0" i="0" u="none">
                <a:solidFill>
                  <a:srgbClr val="212124"/>
                </a:solidFill>
                <a:latin typeface="Arial"/>
                <a:ea typeface="Arial"/>
                <a:cs typeface="Arial"/>
              </a:rPr>
              <a:t>A</a:t>
            </a:r>
            <a:r>
              <a:rPr sz="1600" b="0" i="0" u="none">
                <a:solidFill>
                  <a:srgbClr val="212124"/>
                </a:solidFill>
                <a:latin typeface="Arial"/>
                <a:ea typeface="Arial"/>
                <a:cs typeface="Arial"/>
              </a:rPr>
              <a:t> </a:t>
            </a:r>
            <a:r>
              <a:rPr sz="1600" b="0" i="0" u="none">
                <a:solidFill>
                  <a:srgbClr val="212124"/>
                </a:solidFill>
                <a:latin typeface="Arial"/>
                <a:ea typeface="Arial"/>
                <a:cs typeface="Arial"/>
              </a:rPr>
              <a:t>qualifier</a:t>
            </a:r>
            <a:r>
              <a:rPr sz="1600" b="0" i="0" u="none">
                <a:solidFill>
                  <a:srgbClr val="212124"/>
                </a:solidFill>
                <a:latin typeface="Arial"/>
                <a:ea typeface="Arial"/>
                <a:cs typeface="Arial"/>
              </a:rPr>
              <a:t> </a:t>
            </a:r>
            <a:r>
              <a:rPr sz="1600" b="0" i="0" u="none">
                <a:solidFill>
                  <a:srgbClr val="212124"/>
                </a:solidFill>
                <a:latin typeface="Arial"/>
                <a:ea typeface="Arial"/>
                <a:cs typeface="Arial"/>
              </a:rPr>
              <a:t>is a custom annotation that is used to identify a dependency.</a:t>
            </a:r>
            <a:endParaRPr sz="1600" b="0" i="0" u="none">
              <a:solidFill>
                <a:srgbClr val="212124"/>
              </a:solidFill>
              <a:latin typeface="Arial"/>
              <a:ea typeface="Arial"/>
              <a:cs typeface="Arial"/>
            </a:endParaRPr>
          </a:p>
          <a:p>
            <a:pPr>
              <a:defRPr/>
            </a:pPr>
            <a:r>
              <a:rPr sz="1600" b="0" i="0" u="none">
                <a:solidFill>
                  <a:schemeClr val="tx1"/>
                </a:solidFill>
                <a:latin typeface="Arial"/>
                <a:ea typeface="Arial"/>
                <a:cs typeface="Arial"/>
              </a:rPr>
              <a:t>Qualifiers are useful when you want to add different implementations of the same type to the Dagger graph.</a:t>
            </a:r>
            <a:endParaRPr sz="1600" b="0" i="0" u="none">
              <a:solidFill>
                <a:schemeClr val="tx1"/>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ru-RU" sz="3600" b="0" i="0" u="none" strike="noStrike" cap="none" spc="0">
                <a:solidFill>
                  <a:schemeClr val="tx1"/>
                </a:solidFill>
                <a:latin typeface="+mj-lt"/>
                <a:ea typeface="+mj-ea"/>
                <a:cs typeface="+mj-cs"/>
              </a:rPr>
              <a:t>10.</a:t>
            </a:r>
            <a:r>
              <a:rPr lang="en-US" sz="3600" b="0" i="0" u="none" strike="noStrike" cap="none" spc="0">
                <a:solidFill>
                  <a:schemeClr val="tx1"/>
                </a:solidFill>
                <a:latin typeface="+mj-lt"/>
                <a:ea typeface="+mj-ea"/>
                <a:cs typeface="+mj-cs"/>
              </a:rPr>
              <a:t>3</a:t>
            </a:r>
            <a:r>
              <a:rPr lang="en-US" sz="3600" b="0" i="0" u="none" strike="noStrike" cap="none" spc="0">
                <a:solidFill>
                  <a:schemeClr val="tx1"/>
                </a:solidFill>
                <a:latin typeface="+mj-lt"/>
                <a:ea typeface="+mj-ea"/>
                <a:cs typeface="+mj-cs"/>
              </a:rPr>
              <a:t># </a:t>
            </a:r>
            <a:r>
              <a:rPr lang="en-US" sz="3600" b="0" i="0" u="none" strike="noStrike" cap="none" spc="0">
                <a:solidFill>
                  <a:schemeClr val="tx1"/>
                </a:solidFill>
                <a:latin typeface="Arial"/>
                <a:ea typeface="Arial"/>
                <a:cs typeface="Arial"/>
              </a:rPr>
              <a:t>@Provides annotation and Qualifiers</a:t>
            </a:r>
            <a:endParaRPr sz="3600"/>
          </a:p>
        </p:txBody>
      </p:sp>
      <p:sp>
        <p:nvSpPr>
          <p:cNvPr id="5" name="Content Placeholder 2" hidden="0"/>
          <p:cNvSpPr>
            <a:spLocks noGrp="1"/>
          </p:cNvSpPr>
          <p:nvPr isPhoto="0" userDrawn="0">
            <p:ph idx="1" hasCustomPrompt="0"/>
          </p:nvPr>
        </p:nvSpPr>
        <p:spPr bwMode="auto">
          <a:xfrm flipH="0" flipV="0">
            <a:off x="838199" y="2583925"/>
            <a:ext cx="10515600" cy="1956632"/>
          </a:xfrm>
          <a:prstGeom prst="rect">
            <a:avLst/>
          </a:prstGeom>
          <a:solidFill>
            <a:schemeClr val="tx1"/>
          </a:solidFill>
        </p:spPr>
        <p:txBody>
          <a:bodyPr/>
          <a:lstStyle/>
          <a:p>
            <a:pPr marL="0" indent="0">
              <a:buFont typeface="Arial"/>
              <a:buNone/>
              <a:defRPr/>
            </a:pPr>
            <a:r>
              <a:rPr sz="1600" b="0" i="0" u="none">
                <a:solidFill>
                  <a:srgbClr val="CC7832"/>
                </a:solidFill>
                <a:latin typeface="Arial"/>
                <a:ea typeface="Arial"/>
                <a:cs typeface="Arial"/>
              </a:rPr>
              <a:t>class </a:t>
            </a:r>
            <a:r>
              <a:rPr sz="1600" b="0" i="0" u="none">
                <a:solidFill>
                  <a:srgbClr val="A9B7C6"/>
                </a:solidFill>
                <a:latin typeface="Arial"/>
                <a:ea typeface="Arial"/>
                <a:cs typeface="Arial"/>
              </a:rPr>
              <a:t>ClassDependingOnStorage(</a:t>
            </a:r>
            <a:r>
              <a:rPr sz="1600" b="0" i="0" u="none">
                <a:solidFill>
                  <a:schemeClr val="accent2"/>
                </a:solidFill>
                <a:latin typeface="Arial"/>
                <a:ea typeface="Arial"/>
                <a:cs typeface="Arial"/>
              </a:rPr>
              <a:t>@RegistrationUserRepository</a:t>
            </a:r>
            <a:r>
              <a:rPr sz="1600" b="0" i="0" u="none">
                <a:solidFill>
                  <a:srgbClr val="A9B7C6"/>
                </a:solidFill>
                <a:latin typeface="Arial"/>
                <a:ea typeface="Arial"/>
                <a:cs typeface="Arial"/>
              </a:rPr>
              <a:t> </a:t>
            </a:r>
            <a:r>
              <a:rPr sz="1600" b="0" i="0" u="none">
                <a:solidFill>
                  <a:srgbClr val="CC7832"/>
                </a:solidFill>
                <a:latin typeface="Arial"/>
                <a:ea typeface="Arial"/>
                <a:cs typeface="Arial"/>
              </a:rPr>
              <a:t>private val </a:t>
            </a:r>
            <a:r>
              <a:rPr sz="1600" b="0" i="0" u="none">
                <a:solidFill>
                  <a:srgbClr val="9876AA"/>
                </a:solidFill>
                <a:latin typeface="Arial"/>
                <a:ea typeface="Arial"/>
                <a:cs typeface="Arial"/>
              </a:rPr>
              <a:t>userRepository</a:t>
            </a:r>
            <a:r>
              <a:rPr sz="1600" b="0" i="0" u="none">
                <a:solidFill>
                  <a:srgbClr val="A9B7C6"/>
                </a:solidFill>
                <a:latin typeface="Arial"/>
                <a:ea typeface="Arial"/>
                <a:cs typeface="Arial"/>
              </a:rPr>
              <a:t>: UserRepository) { ... }</a:t>
            </a:r>
            <a:br>
              <a:rPr sz="1600" b="0" i="0" u="none">
                <a:solidFill>
                  <a:srgbClr val="A9B7C6"/>
                </a:solidFill>
                <a:latin typeface="Arial"/>
                <a:ea typeface="Arial"/>
                <a:cs typeface="Arial"/>
              </a:rPr>
            </a:br>
            <a:br>
              <a:rPr sz="1600" b="0" i="0" u="none">
                <a:solidFill>
                  <a:srgbClr val="808080"/>
                </a:solidFill>
                <a:latin typeface="Arial"/>
                <a:ea typeface="Arial"/>
                <a:cs typeface="Arial"/>
              </a:rPr>
            </a:br>
            <a:r>
              <a:rPr sz="1600" b="0" i="0" u="none">
                <a:solidFill>
                  <a:srgbClr val="CC7832"/>
                </a:solidFill>
                <a:latin typeface="Arial"/>
                <a:ea typeface="Arial"/>
                <a:cs typeface="Arial"/>
              </a:rPr>
              <a:t>class </a:t>
            </a:r>
            <a:r>
              <a:rPr sz="1600" b="0" i="0" u="none">
                <a:solidFill>
                  <a:srgbClr val="A9B7C6"/>
                </a:solidFill>
                <a:latin typeface="Arial"/>
                <a:ea typeface="Arial"/>
                <a:cs typeface="Arial"/>
              </a:rPr>
              <a:t>ClassDependingOnStorage {</a:t>
            </a:r>
            <a:br>
              <a:rPr sz="1600" b="0" i="0" u="none">
                <a:solidFill>
                  <a:srgbClr val="A9B7C6"/>
                </a:solidFill>
                <a:latin typeface="Arial"/>
                <a:ea typeface="Arial"/>
                <a:cs typeface="Arial"/>
              </a:rPr>
            </a:br>
            <a:br>
              <a:rPr sz="1600" b="0" i="0" u="none">
                <a:solidFill>
                  <a:srgbClr val="A9B7C6"/>
                </a:solidFill>
                <a:latin typeface="Arial"/>
                <a:ea typeface="Arial"/>
                <a:cs typeface="Arial"/>
              </a:rPr>
            </a:br>
            <a:r>
              <a:rPr sz="1600" b="0" i="0" u="none">
                <a:solidFill>
                  <a:srgbClr val="A9B7C6"/>
                </a:solidFill>
                <a:latin typeface="Arial"/>
                <a:ea typeface="Arial"/>
                <a:cs typeface="Arial"/>
              </a:rPr>
              <a:t>    </a:t>
            </a:r>
            <a:r>
              <a:rPr sz="1600" b="0" i="0" u="none">
                <a:solidFill>
                  <a:schemeClr val="accent2"/>
                </a:solidFill>
                <a:latin typeface="Arial"/>
                <a:ea typeface="Arial"/>
                <a:cs typeface="Arial"/>
              </a:rPr>
              <a:t>@Inject</a:t>
            </a:r>
            <a:br>
              <a:rPr sz="1600" b="0" i="0" u="none">
                <a:solidFill>
                  <a:schemeClr val="accent2"/>
                </a:solidFill>
                <a:latin typeface="Arial"/>
                <a:ea typeface="Arial"/>
                <a:cs typeface="Arial"/>
              </a:rPr>
            </a:br>
            <a:r>
              <a:rPr sz="1600" b="0" i="0" u="none">
                <a:solidFill>
                  <a:schemeClr val="accent2"/>
                </a:solidFill>
                <a:latin typeface="Arial"/>
                <a:ea typeface="Arial"/>
                <a:cs typeface="Arial"/>
              </a:rPr>
              <a:t>    @</a:t>
            </a:r>
            <a:r>
              <a:rPr sz="1600" b="0" i="0" u="none">
                <a:solidFill>
                  <a:schemeClr val="accent2"/>
                </a:solidFill>
                <a:latin typeface="Arial"/>
                <a:ea typeface="Arial"/>
                <a:cs typeface="Arial"/>
              </a:rPr>
              <a:t>field</a:t>
            </a:r>
            <a:r>
              <a:rPr sz="1600" b="0" i="0" u="none">
                <a:solidFill>
                  <a:schemeClr val="accent2"/>
                </a:solidFill>
                <a:latin typeface="Arial"/>
                <a:ea typeface="Arial"/>
                <a:cs typeface="Arial"/>
              </a:rPr>
              <a:t>:</a:t>
            </a:r>
            <a:r>
              <a:rPr sz="1600" b="0" i="0" u="none">
                <a:solidFill>
                  <a:srgbClr val="7030A0"/>
                </a:solidFill>
                <a:latin typeface="Arial"/>
                <a:ea typeface="Arial"/>
                <a:cs typeface="Arial"/>
              </a:rPr>
              <a:t>RegistrationUserRepository</a:t>
            </a:r>
            <a:r>
              <a:rPr sz="1600" b="0" i="0" u="none">
                <a:solidFill>
                  <a:srgbClr val="A9B7C6"/>
                </a:solidFill>
                <a:latin typeface="Arial"/>
                <a:ea typeface="Arial"/>
                <a:cs typeface="Arial"/>
              </a:rPr>
              <a:t> </a:t>
            </a:r>
            <a:r>
              <a:rPr sz="1600" b="0" i="0" u="none">
                <a:solidFill>
                  <a:srgbClr val="CC7832"/>
                </a:solidFill>
                <a:latin typeface="Arial"/>
                <a:ea typeface="Arial"/>
                <a:cs typeface="Arial"/>
              </a:rPr>
              <a:t>lateinit var </a:t>
            </a:r>
            <a:r>
              <a:rPr sz="1600" b="0" i="0" u="none">
                <a:solidFill>
                  <a:srgbClr val="9876AA"/>
                </a:solidFill>
                <a:latin typeface="Arial"/>
                <a:ea typeface="Arial"/>
                <a:cs typeface="Arial"/>
              </a:rPr>
              <a:t>userRepository</a:t>
            </a:r>
            <a:r>
              <a:rPr sz="1600" b="0" i="0" u="none">
                <a:solidFill>
                  <a:srgbClr val="A9B7C6"/>
                </a:solidFill>
                <a:latin typeface="Arial"/>
                <a:ea typeface="Arial"/>
                <a:cs typeface="Arial"/>
              </a:rPr>
              <a:t>: UserRepository</a:t>
            </a:r>
            <a:br>
              <a:rPr sz="1600" b="0" i="0" u="none">
                <a:solidFill>
                  <a:srgbClr val="A9B7C6"/>
                </a:solidFill>
                <a:latin typeface="Arial"/>
                <a:ea typeface="Arial"/>
                <a:cs typeface="Arial"/>
              </a:rPr>
            </a:br>
            <a:r>
              <a:rPr sz="1600" b="0" i="0" u="none">
                <a:solidFill>
                  <a:srgbClr val="A9B7C6"/>
                </a:solidFill>
                <a:latin typeface="Arial"/>
                <a:ea typeface="Arial"/>
                <a:cs typeface="Arial"/>
              </a:rPr>
              <a:t>}</a:t>
            </a:r>
            <a:endParaRPr sz="1600" b="0" i="0" u="none">
              <a:solidFill>
                <a:srgbClr val="A9B7C6"/>
              </a:solidFill>
              <a:latin typeface="Arial"/>
              <a:ea typeface="Arial"/>
              <a:cs typeface="Arial"/>
            </a:endParaRPr>
          </a:p>
        </p:txBody>
      </p:sp>
      <p:sp>
        <p:nvSpPr>
          <p:cNvPr id="6" name="" hidden="0"/>
          <p:cNvSpPr/>
          <p:nvPr isPhoto="0" userDrawn="0"/>
        </p:nvSpPr>
        <p:spPr bwMode="auto">
          <a:xfrm flipH="0" flipV="0">
            <a:off x="833227" y="1498106"/>
            <a:ext cx="10523953" cy="57915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endParaRPr sz="1600" b="0">
              <a:solidFill>
                <a:schemeClr val="tx1"/>
              </a:solidFill>
              <a:latin typeface="Arial"/>
              <a:ea typeface="Arial"/>
              <a:cs typeface="Arial"/>
            </a:endParaRPr>
          </a:p>
          <a:p>
            <a:pPr>
              <a:defRPr/>
            </a:pPr>
            <a:r>
              <a:rPr sz="1600" b="0" i="0" u="none">
                <a:solidFill>
                  <a:schemeClr val="tx1"/>
                </a:solidFill>
                <a:latin typeface="Arial"/>
                <a:ea typeface="Arial"/>
                <a:cs typeface="Arial"/>
              </a:rPr>
              <a:t>Examples of how to retrieve qualifiers as dependencies</a:t>
            </a:r>
            <a:endParaRPr sz="1600" b="0" i="0" u="none">
              <a:solidFill>
                <a:schemeClr val="tx1"/>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The End</a:t>
            </a:r>
            <a:endParaRPr/>
          </a:p>
        </p:txBody>
      </p:sp>
      <p:sp>
        <p:nvSpPr>
          <p:cNvPr id="5" name="Content Placeholder 2" hidden="0"/>
          <p:cNvSpPr>
            <a:spLocks noGrp="1"/>
          </p:cNvSpPr>
          <p:nvPr isPhoto="0" userDrawn="0">
            <p:ph idx="1" hasCustomPrompt="0"/>
          </p:nvPr>
        </p:nvSpPr>
        <p:spPr bwMode="auto"/>
        <p:txBody>
          <a:bodyPr/>
          <a:lstStyle/>
          <a:p>
            <a:pPr>
              <a:buFont typeface="Wingdings"/>
              <a:buChar char="ü"/>
              <a:defRPr/>
            </a:pPr>
            <a:r>
              <a:rPr sz="2400">
                <a:latin typeface="Arial"/>
                <a:ea typeface="Arial"/>
                <a:cs typeface="Arial"/>
              </a:rPr>
              <a:t>Test app link: </a:t>
            </a:r>
            <a:endParaRPr sz="2400">
              <a:latin typeface="Arial"/>
              <a:ea typeface="Arial"/>
              <a:cs typeface="Arial"/>
            </a:endParaRPr>
          </a:p>
          <a:p>
            <a:pPr marL="0" indent="0">
              <a:buFont typeface="Wingdings"/>
              <a:buNone/>
              <a:defRPr/>
            </a:pPr>
            <a:r>
              <a:rPr sz="2400">
                <a:latin typeface="Arial"/>
                <a:ea typeface="Arial"/>
                <a:cs typeface="Arial"/>
              </a:rPr>
              <a:t>   </a:t>
            </a:r>
            <a:r>
              <a:rPr sz="2400" u="sng">
                <a:latin typeface="Arial"/>
                <a:ea typeface="Arial"/>
                <a:cs typeface="Arial"/>
                <a:hlinkClick r:id="rId2" tooltip="https://github.com/Stratariusis/DaggerTestApp"/>
              </a:rPr>
              <a:t>https://github.com/Stratariusis/DaggerTestApp</a:t>
            </a:r>
            <a:endParaRPr sz="2400">
              <a:solidFill>
                <a:schemeClr val="tx1"/>
              </a:solidFill>
              <a:latin typeface="Arial"/>
              <a:ea typeface="Arial"/>
              <a:cs typeface="Arial"/>
            </a:endParaRPr>
          </a:p>
          <a:p>
            <a:pPr>
              <a:buFont typeface="Wingdings"/>
              <a:buChar char="ü"/>
              <a:defRPr/>
            </a:pPr>
            <a:r>
              <a:rPr sz="2400">
                <a:solidFill>
                  <a:schemeClr val="tx1"/>
                </a:solidFill>
                <a:latin typeface="Arial"/>
                <a:ea typeface="Arial"/>
                <a:cs typeface="Arial"/>
              </a:rPr>
              <a:t>Dagger 2 </a:t>
            </a:r>
            <a:r>
              <a:rPr sz="2400" b="0" i="0" u="none">
                <a:solidFill>
                  <a:schemeClr val="tx1"/>
                </a:solidFill>
                <a:latin typeface="Arial"/>
                <a:ea typeface="Arial"/>
                <a:cs typeface="Arial"/>
              </a:rPr>
              <a:t>tutorial from Google: </a:t>
            </a:r>
            <a:endParaRPr sz="2400" b="0" i="0" u="none">
              <a:solidFill>
                <a:schemeClr val="tx1"/>
              </a:solidFill>
              <a:latin typeface="Arial"/>
              <a:ea typeface="Arial"/>
              <a:cs typeface="Arial"/>
            </a:endParaRPr>
          </a:p>
          <a:p>
            <a:pPr marL="0" indent="0">
              <a:buFont typeface="Wingdings"/>
              <a:buNone/>
              <a:defRPr/>
            </a:pPr>
            <a:r>
              <a:rPr sz="2400" b="0" i="0" u="none">
                <a:solidFill>
                  <a:schemeClr val="tx1"/>
                </a:solidFill>
                <a:latin typeface="Arial"/>
                <a:ea typeface="Arial"/>
                <a:cs typeface="Arial"/>
              </a:rPr>
              <a:t>   </a:t>
            </a:r>
            <a:r>
              <a:rPr lang="en-US" sz="2400" b="0" i="0" u="sng" strike="noStrike" cap="none" spc="0">
                <a:solidFill>
                  <a:schemeClr val="tx1"/>
                </a:solidFill>
                <a:latin typeface="Arial"/>
                <a:ea typeface="Arial"/>
                <a:cs typeface="Arial"/>
                <a:hlinkClick r:id="rId3" tooltip="https://developer.android.com/codelabs/android-dagger#0"/>
              </a:rPr>
              <a:t>https://developer.android.com/codelabs/android-dagger#0</a:t>
            </a:r>
            <a:r>
              <a:rPr lang="en-US" sz="2400" b="0" i="0" u="none" strike="noStrike" cap="none" spc="0">
                <a:solidFill>
                  <a:schemeClr val="tx1"/>
                </a:solidFill>
                <a:latin typeface="Arial"/>
                <a:ea typeface="Arial"/>
                <a:cs typeface="Arial"/>
              </a:rPr>
              <a:t> </a:t>
            </a:r>
            <a:endParaRPr sz="2400">
              <a:solidFill>
                <a:schemeClr val="tx1"/>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2# Adding Dagger to the project</a:t>
            </a:r>
            <a:endParaRPr/>
          </a:p>
        </p:txBody>
      </p:sp>
      <p:sp>
        <p:nvSpPr>
          <p:cNvPr id="5" name="Content Placeholder 2" hidden="0"/>
          <p:cNvSpPr>
            <a:spLocks noGrp="1"/>
          </p:cNvSpPr>
          <p:nvPr isPhoto="0" userDrawn="0">
            <p:ph idx="1" hasCustomPrompt="0"/>
          </p:nvPr>
        </p:nvSpPr>
        <p:spPr bwMode="auto">
          <a:xfrm flipH="0" flipV="0">
            <a:off x="838198" y="1825624"/>
            <a:ext cx="10515600" cy="606486"/>
          </a:xfrm>
        </p:spPr>
        <p:txBody>
          <a:bodyPr vertOverflow="overflow" horzOverflow="clip" vert="horz" wrap="square" lIns="91440" tIns="45720" rIns="91440" bIns="45720" numCol="1" spcCol="0" rtlCol="0" fromWordArt="0" anchor="t" anchorCtr="0" forceAA="0" upright="0" compatLnSpc="0">
            <a:noAutofit/>
          </a:bodyPr>
          <a:lstStyle/>
          <a:p>
            <a:pPr marL="0" indent="0">
              <a:buFont typeface="Arial"/>
              <a:buNone/>
              <a:defRPr/>
            </a:pPr>
            <a:r>
              <a:rPr sz="1600" b="0" i="0" u="none">
                <a:solidFill>
                  <a:schemeClr val="tx1"/>
                </a:solidFill>
                <a:latin typeface="Arial"/>
                <a:ea typeface="Arial"/>
                <a:cs typeface="Arial"/>
              </a:rPr>
              <a:t>To add Dagger to your project, open the</a:t>
            </a:r>
            <a:r>
              <a:rPr sz="1600" b="0" i="0" u="none">
                <a:solidFill>
                  <a:schemeClr val="tx1"/>
                </a:solidFill>
                <a:latin typeface="Arial"/>
                <a:ea typeface="Arial"/>
                <a:cs typeface="Arial"/>
              </a:rPr>
              <a:t> </a:t>
            </a:r>
            <a:r>
              <a:rPr sz="1600" b="1" i="1" u="none">
                <a:solidFill>
                  <a:schemeClr val="tx1"/>
                </a:solidFill>
                <a:latin typeface="Arial"/>
                <a:ea typeface="Arial"/>
                <a:cs typeface="Arial"/>
              </a:rPr>
              <a:t>app/build.gradle</a:t>
            </a:r>
            <a:r>
              <a:rPr sz="1600" b="0" i="0" u="none">
                <a:solidFill>
                  <a:schemeClr val="tx1"/>
                </a:solidFill>
                <a:latin typeface="Arial"/>
                <a:ea typeface="Arial"/>
                <a:cs typeface="Arial"/>
              </a:rPr>
              <a:t> </a:t>
            </a:r>
            <a:r>
              <a:rPr sz="1600" b="0" i="0" u="none">
                <a:solidFill>
                  <a:schemeClr val="tx1"/>
                </a:solidFill>
                <a:latin typeface="Arial"/>
                <a:ea typeface="Arial"/>
                <a:cs typeface="Arial"/>
              </a:rPr>
              <a:t>file and add the two </a:t>
            </a:r>
            <a:r>
              <a:rPr sz="1600" b="1" i="1" u="none">
                <a:solidFill>
                  <a:schemeClr val="tx1"/>
                </a:solidFill>
                <a:latin typeface="Arial"/>
                <a:ea typeface="Arial"/>
                <a:cs typeface="Arial"/>
              </a:rPr>
              <a:t>Dagger dependencies</a:t>
            </a:r>
            <a:r>
              <a:rPr sz="1600" b="0" i="0" u="none">
                <a:solidFill>
                  <a:schemeClr val="tx1"/>
                </a:solidFill>
                <a:latin typeface="Arial"/>
                <a:ea typeface="Arial"/>
                <a:cs typeface="Arial"/>
              </a:rPr>
              <a:t> and the</a:t>
            </a:r>
            <a:r>
              <a:rPr sz="1600" b="0" i="0" u="none">
                <a:solidFill>
                  <a:schemeClr val="tx1"/>
                </a:solidFill>
                <a:latin typeface="Arial"/>
                <a:ea typeface="Arial"/>
                <a:cs typeface="Arial"/>
              </a:rPr>
              <a:t> </a:t>
            </a:r>
            <a:r>
              <a:rPr sz="1600" b="1" i="1" u="none">
                <a:solidFill>
                  <a:schemeClr val="tx1"/>
                </a:solidFill>
                <a:latin typeface="Arial"/>
                <a:ea typeface="Arial"/>
                <a:cs typeface="Arial"/>
              </a:rPr>
              <a:t>kapt plugin</a:t>
            </a:r>
            <a:r>
              <a:rPr sz="1600" b="0" i="0" u="none">
                <a:solidFill>
                  <a:schemeClr val="tx1"/>
                </a:solidFill>
                <a:latin typeface="Arial"/>
                <a:ea typeface="Arial"/>
                <a:cs typeface="Arial"/>
              </a:rPr>
              <a:t> </a:t>
            </a:r>
            <a:r>
              <a:rPr sz="1600" b="0" i="0" u="none">
                <a:solidFill>
                  <a:schemeClr val="tx1"/>
                </a:solidFill>
                <a:latin typeface="Arial"/>
                <a:ea typeface="Arial"/>
                <a:cs typeface="Arial"/>
              </a:rPr>
              <a:t>to the top of the file.</a:t>
            </a:r>
            <a:endParaRPr sz="1600" b="0" i="0" u="none">
              <a:solidFill>
                <a:schemeClr val="tx1"/>
              </a:solidFill>
              <a:latin typeface="Arial"/>
              <a:ea typeface="Arial"/>
              <a:cs typeface="Arial"/>
            </a:endParaRPr>
          </a:p>
          <a:p>
            <a:pPr marL="0" indent="0">
              <a:buFont typeface="Arial"/>
              <a:buNone/>
              <a:defRPr/>
            </a:pPr>
            <a:endParaRPr sz="1600" b="0" i="0" u="none">
              <a:solidFill>
                <a:schemeClr val="tx1"/>
              </a:solidFill>
              <a:latin typeface="Arial"/>
              <a:ea typeface="Arial"/>
              <a:cs typeface="Arial"/>
            </a:endParaRPr>
          </a:p>
          <a:p>
            <a:pPr marL="0" indent="0">
              <a:buFont typeface="Arial"/>
              <a:buNone/>
              <a:defRPr/>
            </a:pPr>
            <a:endParaRPr sz="1600" b="0" i="0" u="none">
              <a:solidFill>
                <a:schemeClr val="tx1"/>
              </a:solidFill>
              <a:latin typeface="Arial"/>
              <a:ea typeface="Arial"/>
              <a:cs typeface="Arial"/>
            </a:endParaRPr>
          </a:p>
        </p:txBody>
      </p:sp>
      <p:sp>
        <p:nvSpPr>
          <p:cNvPr id="6" name="" hidden="0"/>
          <p:cNvSpPr/>
          <p:nvPr isPhoto="0" userDrawn="0"/>
        </p:nvSpPr>
        <p:spPr bwMode="auto">
          <a:xfrm flipH="0" flipV="0">
            <a:off x="925703" y="2515339"/>
            <a:ext cx="10368041" cy="3017556"/>
          </a:xfrm>
          <a:prstGeom prst="rect">
            <a:avLst/>
          </a:prstGeom>
          <a:solidFill>
            <a:schemeClr val="tx1"/>
          </a:solidFill>
        </p:spPr>
        <p:txBody>
          <a:bodyPr vertOverflow="overflow" horzOverflow="clip" vert="horz" wrap="square" lIns="91440" tIns="45720" rIns="91440" bIns="45720" numCol="1" spcCol="0" rtlCol="0" fromWordArt="0" anchor="t" anchorCtr="0" forceAA="0" upright="0" compatLnSpc="0">
            <a:spAutoFit/>
          </a:bodyPr>
          <a:p>
            <a:pPr>
              <a:defRPr/>
            </a:pPr>
            <a:r>
              <a:rPr sz="1600" b="0" i="0" u="none">
                <a:solidFill>
                  <a:srgbClr val="A9B7C6"/>
                </a:solidFill>
                <a:latin typeface="Arial"/>
                <a:ea typeface="Arial"/>
                <a:cs typeface="Arial"/>
              </a:rPr>
              <a:t>plugins </a:t>
            </a:r>
            <a:r>
              <a:rPr sz="1600" b="1" i="0" u="none">
                <a:solidFill>
                  <a:srgbClr val="A9B7C6"/>
                </a:solidFill>
                <a:latin typeface="Arial"/>
                <a:ea typeface="Arial"/>
                <a:cs typeface="Arial"/>
              </a:rPr>
              <a:t>{</a:t>
            </a:r>
            <a:br>
              <a:rPr sz="1600" b="1" i="0" u="none">
                <a:solidFill>
                  <a:srgbClr val="A9B7C6"/>
                </a:solidFill>
                <a:latin typeface="Arial"/>
                <a:ea typeface="Arial"/>
                <a:cs typeface="Arial"/>
              </a:rPr>
            </a:br>
            <a:r>
              <a:rPr sz="1600" b="1" i="0" u="none">
                <a:solidFill>
                  <a:srgbClr val="A9B7C6"/>
                </a:solidFill>
                <a:latin typeface="Arial"/>
                <a:ea typeface="Arial"/>
                <a:cs typeface="Arial"/>
              </a:rPr>
              <a:t>    </a:t>
            </a:r>
            <a:r>
              <a:rPr sz="1600" b="0" i="0" u="none">
                <a:solidFill>
                  <a:srgbClr val="A9B7C6"/>
                </a:solidFill>
                <a:latin typeface="Arial"/>
                <a:ea typeface="Arial"/>
                <a:cs typeface="Arial"/>
              </a:rPr>
              <a:t>id </a:t>
            </a:r>
            <a:r>
              <a:rPr sz="1600" b="0" i="0" u="none">
                <a:solidFill>
                  <a:srgbClr val="6A8759"/>
                </a:solidFill>
                <a:latin typeface="Arial"/>
                <a:ea typeface="Arial"/>
                <a:cs typeface="Arial"/>
              </a:rPr>
              <a:t>‘com.android.application’</a:t>
            </a:r>
            <a:br>
              <a:rPr sz="1600" b="0" i="0" u="none">
                <a:solidFill>
                  <a:srgbClr val="6A8759"/>
                </a:solidFill>
                <a:latin typeface="Arial"/>
                <a:ea typeface="Arial"/>
                <a:cs typeface="Arial"/>
              </a:rPr>
            </a:br>
            <a:r>
              <a:rPr sz="1600" b="0" i="0" u="none">
                <a:solidFill>
                  <a:srgbClr val="6A8759"/>
                </a:solidFill>
                <a:latin typeface="Arial"/>
                <a:ea typeface="Arial"/>
                <a:cs typeface="Arial"/>
              </a:rPr>
              <a:t>    </a:t>
            </a:r>
            <a:r>
              <a:rPr sz="1600" b="0" i="0" u="none">
                <a:solidFill>
                  <a:srgbClr val="A9B7C6"/>
                </a:solidFill>
                <a:latin typeface="Arial"/>
                <a:ea typeface="Arial"/>
                <a:cs typeface="Arial"/>
              </a:rPr>
              <a:t>id </a:t>
            </a:r>
            <a:r>
              <a:rPr sz="1600" b="0" i="0" u="none">
                <a:solidFill>
                  <a:srgbClr val="6A8759"/>
                </a:solidFill>
                <a:latin typeface="Arial"/>
                <a:ea typeface="Arial"/>
                <a:cs typeface="Arial"/>
              </a:rPr>
              <a:t>‘kotlin-android’</a:t>
            </a:r>
            <a:br>
              <a:rPr sz="1600" b="0" i="0" u="none">
                <a:solidFill>
                  <a:srgbClr val="6A8759"/>
                </a:solidFill>
                <a:latin typeface="Arial"/>
                <a:ea typeface="Arial"/>
                <a:cs typeface="Arial"/>
              </a:rPr>
            </a:br>
            <a:r>
              <a:rPr sz="1600" b="0" i="0" u="none">
                <a:solidFill>
                  <a:srgbClr val="6A8759"/>
                </a:solidFill>
                <a:latin typeface="Arial"/>
                <a:ea typeface="Arial"/>
                <a:cs typeface="Arial"/>
              </a:rPr>
              <a:t>    </a:t>
            </a:r>
            <a:r>
              <a:rPr sz="1600" b="0" i="0" u="none">
                <a:solidFill>
                  <a:srgbClr val="A9B7C6"/>
                </a:solidFill>
                <a:latin typeface="Arial"/>
                <a:ea typeface="Arial"/>
                <a:cs typeface="Arial"/>
              </a:rPr>
              <a:t>id </a:t>
            </a:r>
            <a:r>
              <a:rPr sz="1600" b="0" i="0" u="none">
                <a:solidFill>
                  <a:srgbClr val="6A8759"/>
                </a:solidFill>
                <a:latin typeface="Arial"/>
                <a:ea typeface="Arial"/>
                <a:cs typeface="Arial"/>
              </a:rPr>
              <a:t>‘kotlin-android-extensions’</a:t>
            </a:r>
            <a:br>
              <a:rPr sz="1600" b="0" i="0" u="none">
                <a:solidFill>
                  <a:srgbClr val="6A8759"/>
                </a:solidFill>
                <a:latin typeface="Arial"/>
                <a:ea typeface="Arial"/>
                <a:cs typeface="Arial"/>
              </a:rPr>
            </a:br>
            <a:r>
              <a:rPr sz="1600" b="0" i="0" u="none">
                <a:solidFill>
                  <a:srgbClr val="6A8759"/>
                </a:solidFill>
                <a:latin typeface="Arial"/>
                <a:ea typeface="Arial"/>
                <a:cs typeface="Arial"/>
              </a:rPr>
              <a:t>    </a:t>
            </a:r>
            <a:r>
              <a:rPr sz="1600" b="0" i="0" u="none">
                <a:solidFill>
                  <a:srgbClr val="A9B7C6"/>
                </a:solidFill>
                <a:latin typeface="Arial"/>
                <a:ea typeface="Arial"/>
                <a:cs typeface="Arial"/>
              </a:rPr>
              <a:t>id </a:t>
            </a:r>
            <a:r>
              <a:rPr sz="1600" b="0" i="0" u="none">
                <a:solidFill>
                  <a:srgbClr val="6A8759"/>
                </a:solidFill>
                <a:latin typeface="Arial"/>
                <a:ea typeface="Arial"/>
                <a:cs typeface="Arial"/>
              </a:rPr>
              <a:t>‘kotlin-kapt’</a:t>
            </a:r>
            <a:br>
              <a:rPr sz="1600" b="0" i="0" u="none">
                <a:solidFill>
                  <a:srgbClr val="6A8759"/>
                </a:solidFill>
                <a:latin typeface="Arial"/>
                <a:ea typeface="Arial"/>
                <a:cs typeface="Arial"/>
              </a:rPr>
            </a:br>
            <a:r>
              <a:rPr sz="1600" b="1" i="0" u="none">
                <a:solidFill>
                  <a:srgbClr val="A9B7C6"/>
                </a:solidFill>
                <a:latin typeface="Arial"/>
                <a:ea typeface="Arial"/>
                <a:cs typeface="Arial"/>
              </a:rPr>
              <a:t>}</a:t>
            </a:r>
            <a:endParaRPr sz="1600" b="1" i="0" u="none">
              <a:solidFill>
                <a:srgbClr val="A9B7C6"/>
              </a:solidFill>
              <a:latin typeface="Arial"/>
              <a:ea typeface="Arial"/>
              <a:cs typeface="Arial"/>
            </a:endParaRPr>
          </a:p>
          <a:p>
            <a:pPr>
              <a:defRPr/>
            </a:pPr>
            <a:r>
              <a:rPr lang="en-US" sz="1600" b="0" i="0" u="none" strike="noStrike" cap="none" spc="0">
                <a:solidFill>
                  <a:srgbClr val="A9B7C6"/>
                </a:solidFill>
                <a:latin typeface="Arial"/>
                <a:ea typeface="Arial"/>
                <a:cs typeface="Arial"/>
              </a:rPr>
              <a:t>...</a:t>
            </a:r>
            <a:endParaRPr sz="1600"/>
          </a:p>
          <a:p>
            <a:pPr>
              <a:defRPr/>
            </a:pPr>
            <a:r>
              <a:rPr sz="1600" b="0" i="0" u="none">
                <a:solidFill>
                  <a:srgbClr val="A9B7C6"/>
                </a:solidFill>
                <a:latin typeface="Arial"/>
                <a:ea typeface="Arial"/>
                <a:cs typeface="Arial"/>
              </a:rPr>
              <a:t>dependencies </a:t>
            </a:r>
            <a:r>
              <a:rPr sz="1600" b="1" i="0" u="none">
                <a:solidFill>
                  <a:srgbClr val="A9B7C6"/>
                </a:solidFill>
                <a:latin typeface="Arial"/>
                <a:ea typeface="Arial"/>
                <a:cs typeface="Arial"/>
              </a:rPr>
              <a:t>{</a:t>
            </a:r>
            <a:endParaRPr sz="1600" b="0" i="0" u="none">
              <a:solidFill>
                <a:srgbClr val="6A8759"/>
              </a:solidFill>
              <a:latin typeface="Arial"/>
              <a:ea typeface="Arial"/>
              <a:cs typeface="Arial"/>
            </a:endParaRPr>
          </a:p>
          <a:p>
            <a:pPr>
              <a:defRPr/>
            </a:pPr>
            <a:r>
              <a:rPr sz="1600" b="0" i="0" u="none">
                <a:solidFill>
                  <a:srgbClr val="6A8759"/>
                </a:solidFill>
                <a:latin typeface="Arial"/>
                <a:ea typeface="Arial"/>
                <a:cs typeface="Arial"/>
              </a:rPr>
              <a:t>    </a:t>
            </a:r>
            <a:r>
              <a:rPr lang="en-US" sz="1600" b="0" i="0" u="none" strike="noStrike" cap="none" spc="0">
                <a:solidFill>
                  <a:srgbClr val="A9B7C6"/>
                </a:solidFill>
                <a:latin typeface="Arial"/>
                <a:ea typeface="Arial"/>
                <a:cs typeface="Arial"/>
              </a:rPr>
              <a:t>...</a:t>
            </a:r>
            <a:br>
              <a:rPr sz="1600" b="0" i="0" u="none">
                <a:solidFill>
                  <a:srgbClr val="6A8759"/>
                </a:solidFill>
                <a:latin typeface="Arial"/>
                <a:ea typeface="Arial"/>
                <a:cs typeface="Arial"/>
              </a:rPr>
            </a:br>
            <a:r>
              <a:rPr sz="1600" b="0" i="0" u="none">
                <a:solidFill>
                  <a:srgbClr val="6A8759"/>
                </a:solidFill>
                <a:latin typeface="Arial"/>
                <a:ea typeface="Arial"/>
                <a:cs typeface="Arial"/>
              </a:rPr>
              <a:t>    </a:t>
            </a:r>
            <a:r>
              <a:rPr sz="1600" b="0" i="0" u="none">
                <a:solidFill>
                  <a:srgbClr val="A9B7C6"/>
                </a:solidFill>
                <a:latin typeface="Arial"/>
                <a:ea typeface="Arial"/>
                <a:cs typeface="Arial"/>
              </a:rPr>
              <a:t>implementation </a:t>
            </a:r>
            <a:r>
              <a:rPr sz="1600" b="0" i="0" u="none">
                <a:solidFill>
                  <a:srgbClr val="6A8759"/>
                </a:solidFill>
                <a:latin typeface="Arial"/>
                <a:ea typeface="Arial"/>
                <a:cs typeface="Arial"/>
              </a:rPr>
              <a:t>“com.google.dagger:dagger:</a:t>
            </a:r>
            <a:r>
              <a:rPr sz="1600" b="0" i="0" u="none">
                <a:solidFill>
                  <a:srgbClr val="A9B7C6"/>
                </a:solidFill>
                <a:latin typeface="Arial"/>
                <a:ea typeface="Arial"/>
                <a:cs typeface="Arial"/>
              </a:rPr>
              <a:t>$dagger_version</a:t>
            </a:r>
            <a:r>
              <a:rPr sz="1600" b="0" i="0" u="none">
                <a:solidFill>
                  <a:srgbClr val="6A8759"/>
                </a:solidFill>
                <a:latin typeface="Arial"/>
                <a:ea typeface="Arial"/>
                <a:cs typeface="Arial"/>
              </a:rPr>
              <a:t>”</a:t>
            </a:r>
            <a:br>
              <a:rPr sz="1600" b="0" i="0" u="none">
                <a:solidFill>
                  <a:srgbClr val="6A8759"/>
                </a:solidFill>
                <a:latin typeface="Arial"/>
                <a:ea typeface="Arial"/>
                <a:cs typeface="Arial"/>
              </a:rPr>
            </a:br>
            <a:r>
              <a:rPr sz="1600" b="0" i="0" u="none">
                <a:solidFill>
                  <a:srgbClr val="6A8759"/>
                </a:solidFill>
                <a:latin typeface="Arial"/>
                <a:ea typeface="Arial"/>
                <a:cs typeface="Arial"/>
              </a:rPr>
              <a:t>    </a:t>
            </a:r>
            <a:r>
              <a:rPr sz="1600" b="0" i="0" u="none">
                <a:solidFill>
                  <a:srgbClr val="A9B7C6"/>
                </a:solidFill>
                <a:latin typeface="Arial"/>
                <a:ea typeface="Arial"/>
                <a:cs typeface="Arial"/>
              </a:rPr>
              <a:t>kapt </a:t>
            </a:r>
            <a:r>
              <a:rPr sz="1600" b="0" i="0" u="none">
                <a:solidFill>
                  <a:srgbClr val="6A8759"/>
                </a:solidFill>
                <a:latin typeface="Arial"/>
                <a:ea typeface="Arial"/>
                <a:cs typeface="Arial"/>
              </a:rPr>
              <a:t>“com.google.dagger:dagger-compiler:</a:t>
            </a:r>
            <a:r>
              <a:rPr sz="1600" b="0" i="0" u="none">
                <a:solidFill>
                  <a:srgbClr val="A9B7C6"/>
                </a:solidFill>
                <a:latin typeface="Arial"/>
                <a:ea typeface="Arial"/>
                <a:cs typeface="Arial"/>
              </a:rPr>
              <a:t>$dagger_version</a:t>
            </a:r>
            <a:r>
              <a:rPr sz="1600" b="0" i="0" u="none">
                <a:solidFill>
                  <a:srgbClr val="6A8759"/>
                </a:solidFill>
                <a:latin typeface="Arial"/>
                <a:ea typeface="Arial"/>
                <a:cs typeface="Arial"/>
              </a:rPr>
              <a:t>”</a:t>
            </a:r>
            <a:br>
              <a:rPr sz="1600" b="0" i="0" u="none">
                <a:solidFill>
                  <a:srgbClr val="6A8759"/>
                </a:solidFill>
                <a:latin typeface="Arial"/>
                <a:ea typeface="Arial"/>
                <a:cs typeface="Arial"/>
              </a:rPr>
            </a:br>
            <a:r>
              <a:rPr sz="1600" b="1" i="0" u="none">
                <a:solidFill>
                  <a:srgbClr val="A9B7C6"/>
                </a:solidFill>
                <a:latin typeface="Arial"/>
                <a:ea typeface="Arial"/>
                <a:cs typeface="Arial"/>
              </a:rPr>
              <a:t>}</a:t>
            </a:r>
            <a:endParaRPr sz="1600" b="1" i="0" u="none">
              <a:solidFill>
                <a:srgbClr val="A9B7C6"/>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3.1# </a:t>
            </a:r>
            <a:r>
              <a:rPr lang="en-US" sz="4400" b="0" i="0" u="none" strike="noStrike" cap="none" spc="0">
                <a:solidFill>
                  <a:schemeClr val="accent2"/>
                </a:solidFill>
                <a:latin typeface="Arial"/>
                <a:ea typeface="Arial"/>
                <a:cs typeface="Arial"/>
              </a:rPr>
              <a:t>@Inject</a:t>
            </a:r>
            <a:r>
              <a:rPr lang="en-US" sz="4400" b="0" i="0" u="none" strike="noStrike" cap="none" spc="0">
                <a:solidFill>
                  <a:schemeClr val="tx1"/>
                </a:solidFill>
                <a:latin typeface="Arial"/>
                <a:ea typeface="Arial"/>
                <a:cs typeface="Arial"/>
              </a:rPr>
              <a:t> annotation</a:t>
            </a:r>
            <a:endParaRPr/>
          </a:p>
        </p:txBody>
      </p:sp>
      <p:sp>
        <p:nvSpPr>
          <p:cNvPr id="5" name="Content Placeholder 2" hidden="0"/>
          <p:cNvSpPr>
            <a:spLocks noGrp="1"/>
          </p:cNvSpPr>
          <p:nvPr isPhoto="0" userDrawn="0">
            <p:ph idx="1" hasCustomPrompt="0"/>
          </p:nvPr>
        </p:nvSpPr>
        <p:spPr bwMode="auto">
          <a:xfrm flipH="0" flipV="0">
            <a:off x="838198" y="1825624"/>
            <a:ext cx="10515600" cy="800685"/>
          </a:xfrm>
        </p:spPr>
        <p:txBody>
          <a:bodyPr vertOverflow="overflow" horzOverflow="clip" vert="horz" wrap="square" lIns="91440" tIns="45720" rIns="91440" bIns="45720" numCol="1" spcCol="0" rtlCol="0" fromWordArt="0" anchor="t" anchorCtr="0" forceAA="0" upright="0" compatLnSpc="0">
            <a:noAutofit/>
          </a:bodyPr>
          <a:lstStyle/>
          <a:p>
            <a:pPr>
              <a:buFont typeface="Wingdings"/>
              <a:buChar char="ü"/>
              <a:defRPr/>
            </a:pPr>
            <a:r>
              <a:rPr lang="en-US" sz="1600" b="0" i="0" u="none" strike="noStrike" cap="none" spc="0">
                <a:solidFill>
                  <a:schemeClr val="tx1"/>
                </a:solidFill>
                <a:latin typeface="Arial"/>
                <a:ea typeface="Arial"/>
                <a:cs typeface="Arial"/>
              </a:rPr>
              <a:t>An</a:t>
            </a:r>
            <a:r>
              <a:rPr lang="en-US" sz="1600" b="0" i="0" u="none" strike="noStrike" cap="none" spc="0">
                <a:solidFill>
                  <a:schemeClr val="accent2"/>
                </a:solidFill>
                <a:latin typeface="Arial"/>
                <a:ea typeface="Arial"/>
                <a:cs typeface="Arial"/>
              </a:rPr>
              <a:t> @Inject</a:t>
            </a:r>
            <a:r>
              <a:rPr lang="en-US" sz="1600" b="0" i="0" u="none" strike="noStrike" cap="none" spc="0">
                <a:solidFill>
                  <a:schemeClr val="tx1"/>
                </a:solidFill>
                <a:latin typeface="Arial"/>
                <a:ea typeface="Arial"/>
                <a:cs typeface="Arial"/>
              </a:rPr>
              <a:t> tells Dagger how to provide instances of this type</a:t>
            </a:r>
            <a:endParaRPr sz="1600" b="0" i="0" u="none" strike="noStrike" cap="none" spc="0">
              <a:solidFill>
                <a:schemeClr val="tx1"/>
              </a:solidFill>
              <a:latin typeface="Arial"/>
              <a:ea typeface="Arial"/>
              <a:cs typeface="Arial"/>
            </a:endParaRPr>
          </a:p>
          <a:p>
            <a:pPr>
              <a:buFont typeface="Wingdings"/>
              <a:buChar char="ü"/>
              <a:defRPr/>
            </a:pPr>
            <a:r>
              <a:rPr lang="en-US" sz="1600" b="0" i="0" u="none" strike="noStrike" cap="none" spc="0">
                <a:solidFill>
                  <a:schemeClr val="tx1"/>
                </a:solidFill>
                <a:latin typeface="Arial"/>
                <a:ea typeface="Arial"/>
                <a:cs typeface="Arial"/>
              </a:rPr>
              <a:t>Dagger also knows that </a:t>
            </a:r>
            <a:r>
              <a:rPr lang="en-US" sz="1600" b="0" i="1" u="none" strike="noStrike" cap="none" spc="0">
                <a:solidFill>
                  <a:schemeClr val="tx1"/>
                </a:solidFill>
                <a:latin typeface="Arial"/>
                <a:ea typeface="Arial"/>
                <a:cs typeface="Arial"/>
              </a:rPr>
              <a:t>IsUserLoggedInInteractor</a:t>
            </a:r>
            <a:r>
              <a:rPr lang="en-US" sz="1600" b="0" i="1" u="none" strike="noStrike" cap="none" spc="0">
                <a:solidFill>
                  <a:schemeClr val="tx1"/>
                </a:solidFill>
                <a:latin typeface="Arial"/>
                <a:ea typeface="Arial"/>
                <a:cs typeface="Arial"/>
              </a:rPr>
              <a:t>,</a:t>
            </a:r>
            <a:r>
              <a:rPr lang="en-US" sz="1600" b="0" i="1" u="none" strike="noStrike" cap="none" spc="0">
                <a:solidFill>
                  <a:schemeClr val="tx1"/>
                </a:solidFill>
                <a:latin typeface="Arial"/>
                <a:ea typeface="Arial"/>
                <a:cs typeface="Arial"/>
              </a:rPr>
              <a:t> </a:t>
            </a:r>
            <a:r>
              <a:rPr lang="en-US" sz="1600" b="0" i="1" u="none" strike="noStrike" cap="none" spc="0">
                <a:solidFill>
                  <a:schemeClr val="tx1"/>
                </a:solidFill>
                <a:latin typeface="Arial"/>
                <a:ea typeface="Arial"/>
                <a:cs typeface="Arial"/>
              </a:rPr>
              <a:t>GetUserByIdInteractor, </a:t>
            </a:r>
            <a:r>
              <a:rPr lang="en-US" sz="1600" b="0" i="1" u="none" strike="noStrike" cap="none" spc="0">
                <a:solidFill>
                  <a:schemeClr val="tx1"/>
                </a:solidFill>
                <a:latin typeface="Arial"/>
                <a:ea typeface="Arial"/>
                <a:cs typeface="Arial"/>
              </a:rPr>
              <a:t> GetLoggedUserIdInteractor</a:t>
            </a:r>
            <a:r>
              <a:rPr lang="en-US" sz="1600" b="0" i="0" u="none" strike="noStrike" cap="none" spc="0">
                <a:solidFill>
                  <a:schemeClr val="tx1"/>
                </a:solidFill>
                <a:latin typeface="Arial"/>
                <a:ea typeface="Arial"/>
                <a:cs typeface="Arial"/>
              </a:rPr>
              <a:t> are dependency</a:t>
            </a:r>
            <a:r>
              <a:rPr sz="1600">
                <a:solidFill>
                  <a:schemeClr val="tx1"/>
                </a:solidFill>
              </a:rPr>
              <a:t>s</a:t>
            </a:r>
            <a:endParaRPr sz="1600" b="0" i="0" u="none" strike="noStrike" cap="none" spc="0">
              <a:solidFill>
                <a:schemeClr val="tx1"/>
              </a:solidFill>
              <a:latin typeface="Arial"/>
              <a:ea typeface="Arial"/>
              <a:cs typeface="Arial"/>
            </a:endParaRPr>
          </a:p>
        </p:txBody>
      </p:sp>
      <p:sp>
        <p:nvSpPr>
          <p:cNvPr id="6" name="" hidden="0"/>
          <p:cNvSpPr/>
          <p:nvPr isPhoto="0" userDrawn="0"/>
        </p:nvSpPr>
        <p:spPr bwMode="auto">
          <a:xfrm flipH="0" flipV="0">
            <a:off x="842475" y="2737281"/>
            <a:ext cx="10412766" cy="1812524"/>
          </a:xfrm>
          <a:prstGeom prst="rect">
            <a:avLst/>
          </a:prstGeom>
          <a:solidFill>
            <a:schemeClr val="tx1"/>
          </a:solidFill>
        </p:spPr>
        <p:txBody>
          <a:bodyPr vertOverflow="overflow" horzOverflow="clip" vert="horz" wrap="square" lIns="91440" tIns="45720" rIns="91440" bIns="45720" numCol="1" spcCol="0" rtlCol="0" fromWordArt="0" anchor="t" anchorCtr="0" forceAA="0" upright="0" compatLnSpc="0">
            <a:noAutofit/>
          </a:bodyPr>
          <a:p>
            <a:pPr>
              <a:defRPr/>
            </a:pPr>
            <a:r>
              <a:rPr sz="1600" b="0" i="0" u="none">
                <a:solidFill>
                  <a:srgbClr val="CC7832"/>
                </a:solidFill>
                <a:latin typeface="Arial"/>
                <a:ea typeface="Arial"/>
                <a:cs typeface="Arial"/>
              </a:rPr>
              <a:t>class </a:t>
            </a:r>
            <a:r>
              <a:rPr sz="1600" b="0" i="0" u="none">
                <a:solidFill>
                  <a:srgbClr val="A9B7C6"/>
                </a:solidFill>
                <a:latin typeface="Arial"/>
                <a:ea typeface="Arial"/>
                <a:cs typeface="Arial"/>
              </a:rPr>
              <a:t>SplashPresenter </a:t>
            </a:r>
            <a:r>
              <a:rPr sz="1600" b="0" i="0" u="none">
                <a:solidFill>
                  <a:srgbClr val="BBB529"/>
                </a:solidFill>
                <a:latin typeface="Arial"/>
                <a:ea typeface="Arial"/>
                <a:cs typeface="Arial"/>
              </a:rPr>
              <a:t>@Inject </a:t>
            </a:r>
            <a:r>
              <a:rPr sz="1600" b="0" i="0" u="none">
                <a:solidFill>
                  <a:srgbClr val="CC7832"/>
                </a:solidFill>
                <a:latin typeface="Arial"/>
                <a:ea typeface="Arial"/>
                <a:cs typeface="Arial"/>
              </a:rPr>
              <a:t>constructor</a:t>
            </a:r>
            <a:r>
              <a:rPr sz="1600" b="0" i="0" u="none">
                <a:solidFill>
                  <a:srgbClr val="A9B7C6"/>
                </a:solidFill>
                <a:latin typeface="Arial"/>
                <a:ea typeface="Arial"/>
                <a:cs typeface="Arial"/>
              </a:rPr>
              <a:t>(</a:t>
            </a:r>
            <a:br>
              <a:rPr sz="1600" b="0" i="0" u="none">
                <a:solidFill>
                  <a:srgbClr val="A9B7C6"/>
                </a:solidFill>
                <a:latin typeface="Arial"/>
                <a:ea typeface="Arial"/>
                <a:cs typeface="Arial"/>
              </a:rPr>
            </a:br>
            <a:r>
              <a:rPr sz="1600" b="0" i="0" u="none">
                <a:solidFill>
                  <a:srgbClr val="A9B7C6"/>
                </a:solidFill>
                <a:latin typeface="Arial"/>
                <a:ea typeface="Arial"/>
                <a:cs typeface="Arial"/>
              </a:rPr>
              <a:t>    </a:t>
            </a:r>
            <a:r>
              <a:rPr sz="1600" b="0" i="0" u="none">
                <a:solidFill>
                  <a:srgbClr val="CC7832"/>
                </a:solidFill>
                <a:latin typeface="Arial"/>
                <a:ea typeface="Arial"/>
                <a:cs typeface="Arial"/>
              </a:rPr>
              <a:t>private val </a:t>
            </a:r>
            <a:r>
              <a:rPr sz="1600" b="0" i="0" u="none">
                <a:solidFill>
                  <a:srgbClr val="9876AA"/>
                </a:solidFill>
                <a:latin typeface="Arial"/>
                <a:ea typeface="Arial"/>
                <a:cs typeface="Arial"/>
              </a:rPr>
              <a:t>isUserLoggedInInteractor</a:t>
            </a:r>
            <a:r>
              <a:rPr sz="1600" b="0" i="0" u="none">
                <a:solidFill>
                  <a:srgbClr val="A9B7C6"/>
                </a:solidFill>
                <a:latin typeface="Arial"/>
                <a:ea typeface="Arial"/>
                <a:cs typeface="Arial"/>
              </a:rPr>
              <a:t>: IsUserLoggedInInteractor</a:t>
            </a:r>
            <a:r>
              <a:rPr sz="1600" b="0" i="0" u="none">
                <a:solidFill>
                  <a:srgbClr val="CC7832"/>
                </a:solidFill>
                <a:latin typeface="Arial"/>
                <a:ea typeface="Arial"/>
                <a:cs typeface="Arial"/>
              </a:rPr>
              <a:t>,</a:t>
            </a:r>
            <a:br>
              <a:rPr sz="1600" b="0" i="0" u="none">
                <a:solidFill>
                  <a:srgbClr val="CC7832"/>
                </a:solidFill>
                <a:latin typeface="Arial"/>
                <a:ea typeface="Arial"/>
                <a:cs typeface="Arial"/>
              </a:rPr>
            </a:br>
            <a:r>
              <a:rPr sz="1600" b="0" i="0" u="none">
                <a:solidFill>
                  <a:srgbClr val="CC7832"/>
                </a:solidFill>
                <a:latin typeface="Arial"/>
                <a:ea typeface="Arial"/>
                <a:cs typeface="Arial"/>
              </a:rPr>
              <a:t>    private val </a:t>
            </a:r>
            <a:r>
              <a:rPr sz="1600" b="0" i="0" u="none">
                <a:solidFill>
                  <a:srgbClr val="9876AA"/>
                </a:solidFill>
                <a:latin typeface="Arial"/>
                <a:ea typeface="Arial"/>
                <a:cs typeface="Arial"/>
              </a:rPr>
              <a:t>getUserByIdInteractor</a:t>
            </a:r>
            <a:r>
              <a:rPr sz="1600" b="0" i="0" u="none">
                <a:solidFill>
                  <a:srgbClr val="A9B7C6"/>
                </a:solidFill>
                <a:latin typeface="Arial"/>
                <a:ea typeface="Arial"/>
                <a:cs typeface="Arial"/>
              </a:rPr>
              <a:t>: GetUserByIdInteractor</a:t>
            </a:r>
            <a:r>
              <a:rPr sz="1600" b="0" i="0" u="none">
                <a:solidFill>
                  <a:srgbClr val="CC7832"/>
                </a:solidFill>
                <a:latin typeface="Arial"/>
                <a:ea typeface="Arial"/>
                <a:cs typeface="Arial"/>
              </a:rPr>
              <a:t>,</a:t>
            </a:r>
            <a:br>
              <a:rPr sz="1600" b="0" i="0" u="none">
                <a:solidFill>
                  <a:srgbClr val="CC7832"/>
                </a:solidFill>
                <a:latin typeface="Arial"/>
                <a:ea typeface="Arial"/>
                <a:cs typeface="Arial"/>
              </a:rPr>
            </a:br>
            <a:r>
              <a:rPr sz="1600" b="0" i="0" u="none">
                <a:solidFill>
                  <a:srgbClr val="CC7832"/>
                </a:solidFill>
                <a:latin typeface="Arial"/>
                <a:ea typeface="Arial"/>
                <a:cs typeface="Arial"/>
              </a:rPr>
              <a:t>    private val </a:t>
            </a:r>
            <a:r>
              <a:rPr sz="1600" b="0" i="0" u="none">
                <a:solidFill>
                  <a:srgbClr val="9876AA"/>
                </a:solidFill>
                <a:latin typeface="Arial"/>
                <a:ea typeface="Arial"/>
                <a:cs typeface="Arial"/>
              </a:rPr>
              <a:t>getLoggedUserIdInteractor</a:t>
            </a:r>
            <a:r>
              <a:rPr sz="1600" b="0" i="0" u="none">
                <a:solidFill>
                  <a:srgbClr val="A9B7C6"/>
                </a:solidFill>
                <a:latin typeface="Arial"/>
                <a:ea typeface="Arial"/>
                <a:cs typeface="Arial"/>
              </a:rPr>
              <a:t>: GetLoggedUserIdInteractor</a:t>
            </a:r>
            <a:br>
              <a:rPr sz="1600" b="0" i="0" u="none">
                <a:solidFill>
                  <a:srgbClr val="A9B7C6"/>
                </a:solidFill>
                <a:latin typeface="Arial"/>
                <a:ea typeface="Arial"/>
                <a:cs typeface="Arial"/>
              </a:rPr>
            </a:br>
            <a:r>
              <a:rPr sz="1600" b="0" i="0" u="none">
                <a:solidFill>
                  <a:srgbClr val="A9B7C6"/>
                </a:solidFill>
                <a:latin typeface="Arial"/>
                <a:ea typeface="Arial"/>
                <a:cs typeface="Arial"/>
              </a:rPr>
              <a:t>) : BasePresenter&lt;SplashView&gt;() {</a:t>
            </a:r>
            <a:endParaRPr sz="1600" b="0" i="0" u="none">
              <a:solidFill>
                <a:srgbClr val="A9B7C6"/>
              </a:solidFill>
              <a:latin typeface="Arial"/>
              <a:ea typeface="Arial"/>
              <a:cs typeface="Arial"/>
            </a:endParaRPr>
          </a:p>
          <a:p>
            <a:pPr>
              <a:defRPr/>
            </a:pPr>
            <a:r>
              <a:rPr sz="1600" b="0" i="0" u="none">
                <a:solidFill>
                  <a:srgbClr val="A9B7C6"/>
                </a:solidFill>
                <a:latin typeface="Arial"/>
                <a:ea typeface="Arial"/>
                <a:cs typeface="Arial"/>
              </a:rPr>
              <a:t>...</a:t>
            </a:r>
            <a:endParaRPr sz="1600" b="0" i="0" u="none" strike="noStrike" cap="none" spc="0">
              <a:solidFill>
                <a:srgbClr val="A9B7C6"/>
              </a:solidFill>
              <a:latin typeface="Arial"/>
              <a:ea typeface="Arial"/>
              <a:cs typeface="Arial"/>
            </a:endParaRPr>
          </a:p>
          <a:p>
            <a:pPr>
              <a:defRPr/>
            </a:pPr>
            <a:r>
              <a:rPr lang="en-US" sz="1600" b="0" i="0" u="none" strike="noStrike" cap="none" spc="0">
                <a:solidFill>
                  <a:srgbClr val="A9B7C6"/>
                </a:solidFill>
                <a:latin typeface="Arial"/>
                <a:ea typeface="Arial"/>
                <a:cs typeface="Arial"/>
              </a:rPr>
              <a:t>}</a:t>
            </a:r>
            <a:endParaRPr sz="1000" b="0" i="0" u="none">
              <a:solidFill>
                <a:srgbClr val="A9B7C6"/>
              </a:solidFill>
              <a:latin typeface="Arial"/>
              <a:ea typeface="Arial"/>
              <a:cs typeface="Arial"/>
            </a:endParaRPr>
          </a:p>
        </p:txBody>
      </p:sp>
      <p:sp>
        <p:nvSpPr>
          <p:cNvPr id="7" name="" hidden="0"/>
          <p:cNvSpPr/>
          <p:nvPr isPhoto="0" userDrawn="0"/>
        </p:nvSpPr>
        <p:spPr bwMode="auto">
          <a:xfrm flipH="0" flipV="0">
            <a:off x="842475" y="4734757"/>
            <a:ext cx="10432018" cy="131067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sz="1600" b="0" i="0" u="none">
                <a:solidFill>
                  <a:schemeClr val="tx1"/>
                </a:solidFill>
                <a:latin typeface="Arial"/>
                <a:ea typeface="Arial"/>
                <a:cs typeface="Arial"/>
              </a:rPr>
              <a:t>With the</a:t>
            </a:r>
            <a:r>
              <a:rPr sz="1600" b="0" i="0" u="none">
                <a:solidFill>
                  <a:schemeClr val="tx1"/>
                </a:solidFill>
                <a:latin typeface="Arial"/>
                <a:ea typeface="Arial"/>
                <a:cs typeface="Arial"/>
              </a:rPr>
              <a:t> </a:t>
            </a:r>
            <a:r>
              <a:rPr sz="1600" b="0" i="0" u="none">
                <a:solidFill>
                  <a:schemeClr val="tx1"/>
                </a:solidFill>
                <a:latin typeface="Arial"/>
                <a:ea typeface="Arial"/>
                <a:cs typeface="Arial"/>
              </a:rPr>
              <a:t>@Inject</a:t>
            </a:r>
            <a:r>
              <a:rPr sz="1600" b="0" i="0" u="none">
                <a:solidFill>
                  <a:schemeClr val="tx1"/>
                </a:solidFill>
                <a:latin typeface="Arial"/>
                <a:ea typeface="Arial"/>
                <a:cs typeface="Arial"/>
              </a:rPr>
              <a:t> </a:t>
            </a:r>
            <a:r>
              <a:rPr sz="1600" b="0" i="0" u="none">
                <a:solidFill>
                  <a:schemeClr val="tx1"/>
                </a:solidFill>
                <a:latin typeface="Arial"/>
                <a:ea typeface="Arial"/>
                <a:cs typeface="Arial"/>
              </a:rPr>
              <a:t>annotation, Dagger knows:</a:t>
            </a:r>
            <a:endParaRPr sz="1600" b="0" i="0" u="none">
              <a:solidFill>
                <a:schemeClr val="tx1"/>
              </a:solidFill>
              <a:latin typeface="Arial"/>
              <a:ea typeface="Arial"/>
              <a:cs typeface="Arial"/>
            </a:endParaRPr>
          </a:p>
          <a:p>
            <a:pPr marL="201271" indent="-201271">
              <a:buFont typeface="Wingdings"/>
              <a:buChar char="ü"/>
              <a:defRPr/>
            </a:pPr>
            <a:r>
              <a:rPr sz="1600" b="0" i="0" u="none">
                <a:solidFill>
                  <a:schemeClr val="tx1"/>
                </a:solidFill>
                <a:latin typeface="Arial"/>
                <a:ea typeface="Arial"/>
                <a:cs typeface="Arial"/>
              </a:rPr>
              <a:t>How to create instances of type</a:t>
            </a:r>
            <a:r>
              <a:rPr sz="1600" b="0" i="0" u="none">
                <a:solidFill>
                  <a:schemeClr val="tx1"/>
                </a:solidFill>
                <a:latin typeface="Arial"/>
                <a:ea typeface="Arial"/>
                <a:cs typeface="Arial"/>
              </a:rPr>
              <a:t> </a:t>
            </a:r>
            <a:r>
              <a:rPr lang="en-US" sz="1600" b="0" i="1" u="none" strike="noStrike" cap="none" spc="0">
                <a:solidFill>
                  <a:schemeClr val="tx1"/>
                </a:solidFill>
                <a:latin typeface="Arial"/>
                <a:ea typeface="Arial"/>
                <a:cs typeface="Arial"/>
              </a:rPr>
              <a:t>SplashPresenter</a:t>
            </a:r>
            <a:r>
              <a:rPr sz="1600" b="0" i="0" u="none">
                <a:solidFill>
                  <a:schemeClr val="tx1"/>
                </a:solidFill>
                <a:latin typeface="Arial"/>
                <a:ea typeface="Arial"/>
                <a:cs typeface="Arial"/>
              </a:rPr>
              <a:t>.</a:t>
            </a:r>
            <a:endParaRPr sz="1600" b="0" i="0" u="none">
              <a:solidFill>
                <a:schemeClr val="tx1"/>
              </a:solidFill>
              <a:latin typeface="Arial"/>
              <a:ea typeface="Arial"/>
              <a:cs typeface="Arial"/>
            </a:endParaRPr>
          </a:p>
          <a:p>
            <a:pPr marL="201271" indent="-201271">
              <a:buFont typeface="Wingdings"/>
              <a:buChar char="ü"/>
              <a:defRPr/>
            </a:pPr>
            <a:r>
              <a:rPr lang="en-US" sz="1600" b="0" i="1" u="none" strike="noStrike" cap="none" spc="0">
                <a:solidFill>
                  <a:schemeClr val="tx1"/>
                </a:solidFill>
                <a:latin typeface="Arial"/>
                <a:ea typeface="Arial"/>
                <a:cs typeface="Arial"/>
              </a:rPr>
              <a:t>SplashPresenter</a:t>
            </a:r>
            <a:r>
              <a:rPr sz="1600" b="0" i="0" u="none">
                <a:solidFill>
                  <a:schemeClr val="tx1"/>
                </a:solidFill>
                <a:latin typeface="Arial"/>
                <a:ea typeface="Arial"/>
                <a:cs typeface="Arial"/>
              </a:rPr>
              <a:t> </a:t>
            </a:r>
            <a:r>
              <a:rPr sz="1600" b="0" i="0" u="none">
                <a:solidFill>
                  <a:schemeClr val="tx1"/>
                </a:solidFill>
                <a:latin typeface="Arial"/>
                <a:ea typeface="Arial"/>
                <a:cs typeface="Arial"/>
              </a:rPr>
              <a:t>has</a:t>
            </a:r>
            <a:r>
              <a:rPr sz="1600" b="0" i="0" u="none">
                <a:solidFill>
                  <a:schemeClr val="tx1"/>
                </a:solidFill>
                <a:latin typeface="Arial"/>
                <a:ea typeface="Arial"/>
                <a:cs typeface="Arial"/>
              </a:rPr>
              <a:t> </a:t>
            </a:r>
            <a:r>
              <a:rPr lang="en-US" sz="1600" b="0" i="1" u="none" strike="noStrike" cap="none" spc="0">
                <a:solidFill>
                  <a:schemeClr val="tx1"/>
                </a:solidFill>
                <a:latin typeface="Arial"/>
                <a:ea typeface="Arial"/>
                <a:cs typeface="Arial"/>
              </a:rPr>
              <a:t>IsUserLoggedInInteractor</a:t>
            </a:r>
            <a:r>
              <a:rPr lang="en-US" sz="1600" b="0" i="1" u="none" strike="noStrike" cap="none" spc="0">
                <a:solidFill>
                  <a:schemeClr val="tx1"/>
                </a:solidFill>
                <a:latin typeface="Arial"/>
                <a:ea typeface="Arial"/>
                <a:cs typeface="Arial"/>
              </a:rPr>
              <a:t>,</a:t>
            </a:r>
            <a:r>
              <a:rPr lang="en-US" sz="1600" b="0" i="1" u="none" strike="noStrike" cap="none" spc="0">
                <a:solidFill>
                  <a:schemeClr val="tx1"/>
                </a:solidFill>
                <a:latin typeface="Arial"/>
                <a:ea typeface="Arial"/>
                <a:cs typeface="Arial"/>
              </a:rPr>
              <a:t> </a:t>
            </a:r>
            <a:r>
              <a:rPr lang="en-US" sz="1600" b="0" i="1" u="none" strike="noStrike" cap="none" spc="0">
                <a:solidFill>
                  <a:schemeClr val="tx1"/>
                </a:solidFill>
                <a:latin typeface="Arial"/>
                <a:ea typeface="Arial"/>
                <a:cs typeface="Arial"/>
              </a:rPr>
              <a:t>GetUserByIdInteractor, </a:t>
            </a:r>
            <a:r>
              <a:rPr lang="en-US" sz="1600" b="0" i="1" u="none" strike="noStrike" cap="none" spc="0">
                <a:solidFill>
                  <a:schemeClr val="tx1"/>
                </a:solidFill>
                <a:latin typeface="Arial"/>
                <a:ea typeface="Arial"/>
                <a:cs typeface="Arial"/>
              </a:rPr>
              <a:t> GetLoggedUserIdInteractor</a:t>
            </a:r>
            <a:r>
              <a:rPr sz="1600" b="0" i="0" u="none">
                <a:solidFill>
                  <a:schemeClr val="tx1"/>
                </a:solidFill>
                <a:latin typeface="Arial"/>
                <a:ea typeface="Arial"/>
                <a:cs typeface="Arial"/>
              </a:rPr>
              <a:t> </a:t>
            </a:r>
            <a:r>
              <a:rPr sz="1600" b="0" i="0" u="none">
                <a:solidFill>
                  <a:schemeClr val="tx1"/>
                </a:solidFill>
                <a:latin typeface="Arial"/>
                <a:ea typeface="Arial"/>
                <a:cs typeface="Arial"/>
              </a:rPr>
              <a:t>as dependencys since the constructor takes an instances of</a:t>
            </a:r>
            <a:r>
              <a:rPr sz="1600" b="0" i="0" u="none">
                <a:solidFill>
                  <a:schemeClr val="tx1"/>
                </a:solidFill>
                <a:latin typeface="Arial"/>
                <a:ea typeface="Arial"/>
                <a:cs typeface="Arial"/>
              </a:rPr>
              <a:t> </a:t>
            </a:r>
            <a:r>
              <a:rPr lang="en-US" sz="1600" b="0" i="1" u="none" strike="noStrike" cap="none" spc="0">
                <a:solidFill>
                  <a:schemeClr val="tx1"/>
                </a:solidFill>
                <a:latin typeface="Arial"/>
                <a:ea typeface="Arial"/>
                <a:cs typeface="Arial"/>
              </a:rPr>
              <a:t>IsUserLoggedInInteractor</a:t>
            </a:r>
            <a:r>
              <a:rPr lang="en-US" sz="1600" b="0" i="1" u="none" strike="noStrike" cap="none" spc="0">
                <a:solidFill>
                  <a:schemeClr val="tx1"/>
                </a:solidFill>
                <a:latin typeface="Arial"/>
                <a:ea typeface="Arial"/>
                <a:cs typeface="Arial"/>
              </a:rPr>
              <a:t>,</a:t>
            </a:r>
            <a:r>
              <a:rPr lang="en-US" sz="1600" b="0" i="1" u="none" strike="noStrike" cap="none" spc="0">
                <a:solidFill>
                  <a:schemeClr val="tx1"/>
                </a:solidFill>
                <a:latin typeface="Arial"/>
                <a:ea typeface="Arial"/>
                <a:cs typeface="Arial"/>
              </a:rPr>
              <a:t> </a:t>
            </a:r>
            <a:r>
              <a:rPr lang="en-US" sz="1600" b="0" i="1" u="none" strike="noStrike" cap="none" spc="0">
                <a:solidFill>
                  <a:schemeClr val="tx1"/>
                </a:solidFill>
                <a:latin typeface="Arial"/>
                <a:ea typeface="Arial"/>
                <a:cs typeface="Arial"/>
              </a:rPr>
              <a:t>GetUserByIdInteractor, </a:t>
            </a:r>
            <a:r>
              <a:rPr lang="en-US" sz="1600" b="0" i="1" u="none" strike="noStrike" cap="none" spc="0">
                <a:solidFill>
                  <a:schemeClr val="tx1"/>
                </a:solidFill>
                <a:latin typeface="Arial"/>
                <a:ea typeface="Arial"/>
                <a:cs typeface="Arial"/>
              </a:rPr>
              <a:t> GetLoggedUserIdInteractor</a:t>
            </a:r>
            <a:r>
              <a:rPr sz="1600" b="0" i="0" u="none">
                <a:solidFill>
                  <a:schemeClr val="tx1"/>
                </a:solidFill>
                <a:latin typeface="Arial"/>
                <a:ea typeface="Arial"/>
                <a:cs typeface="Arial"/>
              </a:rPr>
              <a:t> </a:t>
            </a:r>
            <a:r>
              <a:rPr sz="1600" b="0" i="0" u="none">
                <a:solidFill>
                  <a:schemeClr val="tx1"/>
                </a:solidFill>
                <a:latin typeface="Arial"/>
                <a:ea typeface="Arial"/>
                <a:cs typeface="Arial"/>
              </a:rPr>
              <a:t>as an arguments.</a:t>
            </a:r>
            <a:endParaRPr sz="1600" b="0" i="0" u="none">
              <a:solidFill>
                <a:schemeClr val="tx1"/>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sz="4400" b="0" i="0" u="none" strike="noStrike" cap="none" spc="0">
                <a:solidFill>
                  <a:schemeClr val="tx1"/>
                </a:solidFill>
                <a:latin typeface="+mj-lt"/>
                <a:ea typeface="+mj-ea"/>
                <a:cs typeface="+mj-cs"/>
              </a:rPr>
              <a:t>3.2# </a:t>
            </a:r>
            <a:r>
              <a:rPr lang="en-US" sz="4400" b="0" i="0" u="none" strike="noStrike" cap="none" spc="0">
                <a:solidFill>
                  <a:schemeClr val="accent2"/>
                </a:solidFill>
                <a:latin typeface="Arial"/>
                <a:ea typeface="Arial"/>
                <a:cs typeface="Arial"/>
              </a:rPr>
              <a:t>@Inject</a:t>
            </a:r>
            <a:r>
              <a:rPr lang="en-US" sz="4400" b="0" i="0" u="none" strike="noStrike" cap="none" spc="0">
                <a:solidFill>
                  <a:schemeClr val="tx1"/>
                </a:solidFill>
                <a:latin typeface="Arial"/>
                <a:ea typeface="Arial"/>
                <a:cs typeface="Arial"/>
              </a:rPr>
              <a:t> annotation</a:t>
            </a:r>
            <a:endParaRPr/>
          </a:p>
        </p:txBody>
      </p:sp>
      <p:sp>
        <p:nvSpPr>
          <p:cNvPr id="5" name="Content Placeholder 2" hidden="0"/>
          <p:cNvSpPr>
            <a:spLocks noGrp="1"/>
          </p:cNvSpPr>
          <p:nvPr isPhoto="0" userDrawn="0">
            <p:ph idx="1" hasCustomPrompt="0"/>
          </p:nvPr>
        </p:nvSpPr>
        <p:spPr bwMode="auto">
          <a:xfrm flipH="0" flipV="0">
            <a:off x="838198" y="1825624"/>
            <a:ext cx="10515600" cy="560248"/>
          </a:xfrm>
        </p:spPr>
        <p:txBody>
          <a:bodyPr/>
          <a:lstStyle/>
          <a:p>
            <a:pPr marL="0" indent="0">
              <a:buFont typeface="Arial"/>
              <a:buNone/>
              <a:defRPr/>
            </a:pPr>
            <a:r>
              <a:rPr sz="1600" b="0" i="0" u="none">
                <a:solidFill>
                  <a:schemeClr val="tx1"/>
                </a:solidFill>
                <a:latin typeface="Arial"/>
                <a:ea typeface="Arial"/>
                <a:cs typeface="Arial"/>
              </a:rPr>
              <a:t>Dagger doesn’t know how to create for example types of</a:t>
            </a:r>
            <a:r>
              <a:rPr sz="1600" b="0" i="0" u="none">
                <a:solidFill>
                  <a:schemeClr val="tx1"/>
                </a:solidFill>
                <a:latin typeface="Arial"/>
                <a:ea typeface="Arial"/>
                <a:cs typeface="Arial"/>
              </a:rPr>
              <a:t> </a:t>
            </a:r>
            <a:r>
              <a:rPr lang="en-US" sz="1600" b="0" i="0" u="none" strike="noStrike" cap="none" spc="0">
                <a:solidFill>
                  <a:schemeClr val="tx1"/>
                </a:solidFill>
                <a:latin typeface="Arial"/>
                <a:ea typeface="Arial"/>
                <a:cs typeface="Arial"/>
              </a:rPr>
              <a:t> </a:t>
            </a:r>
            <a:r>
              <a:rPr lang="en-US" sz="1600" b="0" i="1" u="none" strike="noStrike" cap="none" spc="0">
                <a:solidFill>
                  <a:schemeClr val="tx1"/>
                </a:solidFill>
                <a:latin typeface="Arial"/>
                <a:ea typeface="Arial"/>
                <a:cs typeface="Arial"/>
              </a:rPr>
              <a:t>IsUserLoggedInInteractor</a:t>
            </a:r>
            <a:r>
              <a:rPr sz="1600" b="0" i="0" u="none">
                <a:solidFill>
                  <a:schemeClr val="tx1"/>
                </a:solidFill>
                <a:latin typeface="Arial"/>
                <a:ea typeface="Arial"/>
                <a:cs typeface="Arial"/>
              </a:rPr>
              <a:t> </a:t>
            </a:r>
            <a:r>
              <a:rPr sz="1600" b="0" i="0" u="none">
                <a:solidFill>
                  <a:schemeClr val="tx1"/>
                </a:solidFill>
                <a:latin typeface="Arial"/>
                <a:ea typeface="Arial"/>
                <a:cs typeface="Arial"/>
              </a:rPr>
              <a:t>yet. Follow the same process, and add the</a:t>
            </a:r>
            <a:r>
              <a:rPr sz="1600" b="0" i="0" u="none">
                <a:solidFill>
                  <a:schemeClr val="tx1"/>
                </a:solidFill>
                <a:latin typeface="Arial"/>
                <a:ea typeface="Arial"/>
                <a:cs typeface="Arial"/>
              </a:rPr>
              <a:t> </a:t>
            </a:r>
            <a:r>
              <a:rPr sz="1600" b="0" i="0" u="none">
                <a:solidFill>
                  <a:schemeClr val="accent2"/>
                </a:solidFill>
                <a:latin typeface="Arial"/>
                <a:ea typeface="Arial"/>
                <a:cs typeface="Arial"/>
              </a:rPr>
              <a:t>@Inject</a:t>
            </a:r>
            <a:r>
              <a:rPr sz="1600" b="0" i="0" u="none">
                <a:solidFill>
                  <a:schemeClr val="tx1"/>
                </a:solidFill>
                <a:latin typeface="Arial"/>
                <a:ea typeface="Arial"/>
                <a:cs typeface="Arial"/>
              </a:rPr>
              <a:t> </a:t>
            </a:r>
            <a:r>
              <a:rPr sz="1600" b="0" i="0" u="none">
                <a:solidFill>
                  <a:schemeClr val="tx1"/>
                </a:solidFill>
                <a:latin typeface="Arial"/>
                <a:ea typeface="Arial"/>
                <a:cs typeface="Arial"/>
              </a:rPr>
              <a:t>annotation to</a:t>
            </a:r>
            <a:r>
              <a:rPr sz="1600" b="0" i="0" u="none">
                <a:solidFill>
                  <a:schemeClr val="tx1"/>
                </a:solidFill>
                <a:latin typeface="Arial"/>
                <a:ea typeface="Arial"/>
                <a:cs typeface="Arial"/>
              </a:rPr>
              <a:t> </a:t>
            </a:r>
            <a:r>
              <a:rPr lang="en-US" sz="1600" b="0" i="1" u="none" strike="noStrike" cap="none" spc="0">
                <a:solidFill>
                  <a:schemeClr val="tx1"/>
                </a:solidFill>
                <a:latin typeface="Arial"/>
                <a:ea typeface="Arial"/>
                <a:cs typeface="Arial"/>
              </a:rPr>
              <a:t>IsUserLoggedInInteractor</a:t>
            </a:r>
            <a:r>
              <a:rPr sz="1600" b="0" i="1" u="none">
                <a:solidFill>
                  <a:schemeClr val="tx1"/>
                </a:solidFill>
                <a:latin typeface="Arial"/>
                <a:ea typeface="Arial"/>
                <a:cs typeface="Arial"/>
              </a:rPr>
              <a:t>‘s</a:t>
            </a:r>
            <a:r>
              <a:rPr sz="1600" b="0" i="0" u="none">
                <a:solidFill>
                  <a:schemeClr val="tx1"/>
                </a:solidFill>
                <a:latin typeface="Arial"/>
                <a:ea typeface="Arial"/>
                <a:cs typeface="Arial"/>
              </a:rPr>
              <a:t> constructor.</a:t>
            </a:r>
            <a:endParaRPr sz="1600" b="0" i="0" u="none">
              <a:solidFill>
                <a:schemeClr val="tx1"/>
              </a:solidFill>
              <a:latin typeface="Arial"/>
              <a:ea typeface="Arial"/>
              <a:cs typeface="Arial"/>
            </a:endParaRPr>
          </a:p>
        </p:txBody>
      </p:sp>
      <p:sp>
        <p:nvSpPr>
          <p:cNvPr id="6" name="" hidden="0"/>
          <p:cNvSpPr/>
          <p:nvPr isPhoto="0" userDrawn="0"/>
        </p:nvSpPr>
        <p:spPr bwMode="auto">
          <a:xfrm flipH="0" flipV="0">
            <a:off x="953446" y="2432111"/>
            <a:ext cx="10274053" cy="1368640"/>
          </a:xfrm>
          <a:prstGeom prst="rect">
            <a:avLst/>
          </a:prstGeom>
          <a:solidFill>
            <a:schemeClr val="tx1"/>
          </a:solidFill>
        </p:spPr>
        <p:txBody>
          <a:bodyPr vertOverflow="overflow" horzOverflow="clip" vert="horz" wrap="square" lIns="91440" tIns="45720" rIns="91440" bIns="45720" numCol="1" spcCol="0" rtlCol="0" fromWordArt="0" anchor="t" anchorCtr="0" forceAA="0" upright="0" compatLnSpc="0">
            <a:noAutofit/>
          </a:bodyPr>
          <a:p>
            <a:pPr>
              <a:defRPr/>
            </a:pPr>
            <a:r>
              <a:rPr sz="1600" b="0" i="0" u="none">
                <a:solidFill>
                  <a:srgbClr val="CC7832"/>
                </a:solidFill>
                <a:latin typeface="Arial"/>
                <a:ea typeface="Arial"/>
                <a:cs typeface="Arial"/>
              </a:rPr>
              <a:t>class </a:t>
            </a:r>
            <a:r>
              <a:rPr sz="1600" b="0" i="0" u="none">
                <a:solidFill>
                  <a:srgbClr val="A9B7C6"/>
                </a:solidFill>
                <a:latin typeface="Arial"/>
                <a:ea typeface="Arial"/>
                <a:cs typeface="Arial"/>
              </a:rPr>
              <a:t>IsUserLoggedInInteractor </a:t>
            </a:r>
            <a:r>
              <a:rPr sz="1600" b="0" i="0" u="none">
                <a:solidFill>
                  <a:srgbClr val="BBB529"/>
                </a:solidFill>
                <a:latin typeface="Arial"/>
                <a:ea typeface="Arial"/>
                <a:cs typeface="Arial"/>
              </a:rPr>
              <a:t>@Inject </a:t>
            </a:r>
            <a:r>
              <a:rPr sz="1600" b="0" i="0" u="none">
                <a:solidFill>
                  <a:srgbClr val="CC7832"/>
                </a:solidFill>
                <a:latin typeface="Arial"/>
                <a:ea typeface="Arial"/>
                <a:cs typeface="Arial"/>
              </a:rPr>
              <a:t>constructor</a:t>
            </a:r>
            <a:r>
              <a:rPr sz="1600" b="0" i="0" u="none">
                <a:solidFill>
                  <a:srgbClr val="A9B7C6"/>
                </a:solidFill>
                <a:latin typeface="Arial"/>
                <a:ea typeface="Arial"/>
                <a:cs typeface="Arial"/>
              </a:rPr>
              <a:t>(</a:t>
            </a:r>
            <a:br>
              <a:rPr sz="1600" b="0" i="0" u="none">
                <a:solidFill>
                  <a:srgbClr val="A9B7C6"/>
                </a:solidFill>
                <a:latin typeface="Arial"/>
                <a:ea typeface="Arial"/>
                <a:cs typeface="Arial"/>
              </a:rPr>
            </a:br>
            <a:r>
              <a:rPr sz="1600" b="0" i="0" u="none">
                <a:solidFill>
                  <a:srgbClr val="A9B7C6"/>
                </a:solidFill>
                <a:latin typeface="Arial"/>
                <a:ea typeface="Arial"/>
                <a:cs typeface="Arial"/>
              </a:rPr>
              <a:t>    </a:t>
            </a:r>
            <a:r>
              <a:rPr sz="1600" b="0" i="0" u="none">
                <a:solidFill>
                  <a:srgbClr val="CC7832"/>
                </a:solidFill>
                <a:latin typeface="Arial"/>
                <a:ea typeface="Arial"/>
                <a:cs typeface="Arial"/>
              </a:rPr>
              <a:t>private val </a:t>
            </a:r>
            <a:r>
              <a:rPr sz="1600" b="0" i="0" u="none">
                <a:solidFill>
                  <a:srgbClr val="9876AA"/>
                </a:solidFill>
                <a:latin typeface="Arial"/>
                <a:ea typeface="Arial"/>
                <a:cs typeface="Arial"/>
              </a:rPr>
              <a:t>userRepository</a:t>
            </a:r>
            <a:r>
              <a:rPr sz="1600" b="0" i="0" u="none">
                <a:solidFill>
                  <a:srgbClr val="A9B7C6"/>
                </a:solidFill>
                <a:latin typeface="Arial"/>
                <a:ea typeface="Arial"/>
                <a:cs typeface="Arial"/>
              </a:rPr>
              <a:t>: UserRepository</a:t>
            </a:r>
            <a:br>
              <a:rPr sz="1600" b="0" i="0" u="none">
                <a:solidFill>
                  <a:srgbClr val="A9B7C6"/>
                </a:solidFill>
                <a:latin typeface="Arial"/>
                <a:ea typeface="Arial"/>
                <a:cs typeface="Arial"/>
              </a:rPr>
            </a:br>
            <a:r>
              <a:rPr sz="1600" b="0" i="0" u="none">
                <a:solidFill>
                  <a:srgbClr val="A9B7C6"/>
                </a:solidFill>
                <a:latin typeface="Arial"/>
                <a:ea typeface="Arial"/>
                <a:cs typeface="Arial"/>
              </a:rPr>
              <a:t>) {</a:t>
            </a:r>
            <a:endParaRPr sz="1600" b="0" i="0" u="none">
              <a:solidFill>
                <a:srgbClr val="A9B7C6"/>
              </a:solidFill>
              <a:latin typeface="Arial"/>
              <a:ea typeface="Arial"/>
              <a:cs typeface="Arial"/>
            </a:endParaRPr>
          </a:p>
          <a:p>
            <a:pPr>
              <a:defRPr/>
            </a:pPr>
            <a:r>
              <a:rPr sz="1600" b="0" i="0" u="none">
                <a:solidFill>
                  <a:srgbClr val="A9B7C6"/>
                </a:solidFill>
                <a:latin typeface="Arial"/>
                <a:ea typeface="Arial"/>
                <a:cs typeface="Arial"/>
              </a:rPr>
              <a:t>...</a:t>
            </a:r>
            <a:endParaRPr sz="1600" b="0" i="0" u="none">
              <a:solidFill>
                <a:srgbClr val="A9B7C6"/>
              </a:solidFill>
              <a:latin typeface="Arial"/>
              <a:ea typeface="Arial"/>
              <a:cs typeface="Arial"/>
            </a:endParaRPr>
          </a:p>
          <a:p>
            <a:pPr>
              <a:defRPr/>
            </a:pPr>
            <a:r>
              <a:rPr lang="en-US" sz="1600" b="0" i="0" u="none" strike="noStrike" cap="none" spc="0">
                <a:solidFill>
                  <a:srgbClr val="A9B7C6"/>
                </a:solidFill>
                <a:latin typeface="Arial"/>
                <a:ea typeface="Arial"/>
                <a:cs typeface="Arial"/>
              </a:rPr>
              <a:t>}</a:t>
            </a:r>
            <a:endParaRPr sz="1600" b="0" i="0" u="none">
              <a:solidFill>
                <a:srgbClr val="A9B7C6"/>
              </a:solidFill>
              <a:latin typeface="Arial"/>
              <a:ea typeface="Arial"/>
              <a:cs typeface="Arial"/>
            </a:endParaRPr>
          </a:p>
        </p:txBody>
      </p:sp>
      <p:sp>
        <p:nvSpPr>
          <p:cNvPr id="7" name="" hidden="0"/>
          <p:cNvSpPr/>
          <p:nvPr isPhoto="0" userDrawn="0"/>
        </p:nvSpPr>
        <p:spPr bwMode="auto">
          <a:xfrm flipH="0" flipV="0">
            <a:off x="953446" y="3939464"/>
            <a:ext cx="10293339" cy="822996"/>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sz="1600" b="0" i="0" u="none">
                <a:solidFill>
                  <a:schemeClr val="tx1"/>
                </a:solidFill>
                <a:latin typeface="Arial"/>
                <a:ea typeface="Arial"/>
                <a:cs typeface="Arial"/>
              </a:rPr>
              <a:t>Now, Dagger knows how to provide instances of</a:t>
            </a:r>
            <a:r>
              <a:rPr sz="1600" b="0" i="0" u="none">
                <a:solidFill>
                  <a:schemeClr val="tx1"/>
                </a:solidFill>
                <a:latin typeface="Arial"/>
                <a:ea typeface="Arial"/>
                <a:cs typeface="Arial"/>
              </a:rPr>
              <a:t> </a:t>
            </a:r>
            <a:r>
              <a:rPr lang="en-US" sz="1600" b="0" i="0" u="none" strike="noStrike" cap="none" spc="0">
                <a:solidFill>
                  <a:schemeClr val="tx1"/>
                </a:solidFill>
                <a:latin typeface="Arial"/>
                <a:ea typeface="Arial"/>
                <a:cs typeface="Arial"/>
              </a:rPr>
              <a:t>IsUserLoggedInInteractor</a:t>
            </a:r>
            <a:r>
              <a:rPr sz="1600" b="0" i="0" u="none">
                <a:solidFill>
                  <a:schemeClr val="tx1"/>
                </a:solidFill>
                <a:latin typeface="Arial"/>
                <a:ea typeface="Arial"/>
                <a:cs typeface="Arial"/>
              </a:rPr>
              <a:t>. </a:t>
            </a:r>
            <a:r>
              <a:rPr sz="1600" b="0" i="0" u="none">
                <a:solidFill>
                  <a:schemeClr val="tx1"/>
                </a:solidFill>
                <a:latin typeface="Arial"/>
                <a:ea typeface="Arial"/>
                <a:cs typeface="Arial"/>
              </a:rPr>
              <a:t>Since</a:t>
            </a:r>
            <a:r>
              <a:rPr sz="1600" b="0" i="0" u="none">
                <a:solidFill>
                  <a:schemeClr val="tx1"/>
                </a:solidFill>
                <a:latin typeface="Arial"/>
                <a:ea typeface="Arial"/>
                <a:cs typeface="Arial"/>
              </a:rPr>
              <a:t> </a:t>
            </a:r>
            <a:r>
              <a:rPr lang="en-US" sz="1600" b="0" i="0" u="none" strike="noStrike" cap="none" spc="0">
                <a:solidFill>
                  <a:schemeClr val="tx1"/>
                </a:solidFill>
                <a:latin typeface="Arial"/>
                <a:ea typeface="Arial"/>
                <a:cs typeface="Arial"/>
              </a:rPr>
              <a:t>IsUserLoggedInInteractor</a:t>
            </a:r>
            <a:r>
              <a:rPr sz="1600" b="0" i="0" u="none">
                <a:solidFill>
                  <a:schemeClr val="tx1"/>
                </a:solidFill>
                <a:latin typeface="Arial"/>
                <a:ea typeface="Arial"/>
                <a:cs typeface="Arial"/>
              </a:rPr>
              <a:t>’s dependency (i.e.</a:t>
            </a:r>
            <a:r>
              <a:rPr lang="en-US" sz="1600" b="0" i="0" u="none" strike="noStrike" cap="none" spc="0">
                <a:solidFill>
                  <a:schemeClr val="tx1"/>
                </a:solidFill>
                <a:latin typeface="Arial"/>
                <a:ea typeface="Arial"/>
                <a:cs typeface="Arial"/>
              </a:rPr>
              <a:t>UserRepository</a:t>
            </a:r>
            <a:r>
              <a:rPr sz="1600" b="0" i="0" u="none">
                <a:solidFill>
                  <a:schemeClr val="tx1"/>
                </a:solidFill>
                <a:latin typeface="Arial"/>
                <a:ea typeface="Arial"/>
                <a:cs typeface="Arial"/>
              </a:rPr>
              <a:t>) is an interface, we need to tell Dagger how to create an instance of that in a different way, it will be cover that later.</a:t>
            </a:r>
            <a:endParaRPr sz="1600" b="0" i="0" u="none">
              <a:solidFill>
                <a:schemeClr val="tx1"/>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sz="4400" b="0" i="0" u="none" strike="noStrike" cap="none" spc="0">
                <a:solidFill>
                  <a:schemeClr val="tx1"/>
                </a:solidFill>
                <a:latin typeface="+mj-lt"/>
                <a:ea typeface="+mj-ea"/>
                <a:cs typeface="+mj-cs"/>
              </a:rPr>
              <a:t>3.3# </a:t>
            </a:r>
            <a:r>
              <a:rPr lang="en-US" sz="4400" b="0" i="0" u="none" strike="noStrike" cap="none" spc="0">
                <a:solidFill>
                  <a:schemeClr val="accent2"/>
                </a:solidFill>
                <a:latin typeface="Arial"/>
                <a:ea typeface="Arial"/>
                <a:cs typeface="Arial"/>
              </a:rPr>
              <a:t>@Inject</a:t>
            </a:r>
            <a:r>
              <a:rPr lang="en-US" sz="4400" b="0" i="0" u="none" strike="noStrike" cap="none" spc="0">
                <a:solidFill>
                  <a:schemeClr val="tx1"/>
                </a:solidFill>
                <a:latin typeface="Arial"/>
                <a:ea typeface="Arial"/>
                <a:cs typeface="Arial"/>
              </a:rPr>
              <a:t> annotation</a:t>
            </a:r>
            <a:endParaRPr/>
          </a:p>
        </p:txBody>
      </p:sp>
      <p:sp>
        <p:nvSpPr>
          <p:cNvPr id="5" name="Content Placeholder 2" hidden="0"/>
          <p:cNvSpPr>
            <a:spLocks noGrp="1"/>
          </p:cNvSpPr>
          <p:nvPr isPhoto="0" userDrawn="0">
            <p:ph idx="1" hasCustomPrompt="0"/>
          </p:nvPr>
        </p:nvSpPr>
        <p:spPr bwMode="auto">
          <a:xfrm flipH="0" flipV="0">
            <a:off x="838198" y="1825624"/>
            <a:ext cx="10515600" cy="1013379"/>
          </a:xfrm>
        </p:spPr>
        <p:txBody>
          <a:bodyPr/>
          <a:lstStyle/>
          <a:p>
            <a:pPr marL="0" indent="0">
              <a:buFont typeface="Arial"/>
              <a:buNone/>
              <a:defRPr/>
            </a:pPr>
            <a:r>
              <a:rPr sz="1600" b="0" i="0" u="none">
                <a:solidFill>
                  <a:schemeClr val="tx1"/>
                </a:solidFill>
                <a:latin typeface="Arial"/>
                <a:ea typeface="Arial"/>
                <a:cs typeface="Arial"/>
              </a:rPr>
              <a:t>Certain Android framework classes such as Activities and Fragments are instantiated by the system so Dagger can’t create them for you. For </a:t>
            </a:r>
            <a:r>
              <a:rPr sz="1600" b="0" i="1" u="none">
                <a:solidFill>
                  <a:schemeClr val="tx1"/>
                </a:solidFill>
                <a:latin typeface="Arial"/>
                <a:ea typeface="Arial"/>
                <a:cs typeface="Arial"/>
              </a:rPr>
              <a:t>Activities</a:t>
            </a:r>
            <a:r>
              <a:rPr sz="1600" b="0" i="0" u="none">
                <a:solidFill>
                  <a:schemeClr val="tx1"/>
                </a:solidFill>
                <a:latin typeface="Arial"/>
                <a:ea typeface="Arial"/>
                <a:cs typeface="Arial"/>
              </a:rPr>
              <a:t> specifically, any initialization code needs to go to the</a:t>
            </a:r>
            <a:r>
              <a:rPr sz="1600" b="0" i="0" u="none">
                <a:solidFill>
                  <a:schemeClr val="tx1"/>
                </a:solidFill>
                <a:latin typeface="Arial"/>
                <a:ea typeface="Arial"/>
                <a:cs typeface="Arial"/>
              </a:rPr>
              <a:t> </a:t>
            </a:r>
            <a:r>
              <a:rPr sz="1600" b="0" i="1" u="none">
                <a:solidFill>
                  <a:schemeClr val="tx1"/>
                </a:solidFill>
                <a:latin typeface="Arial"/>
                <a:ea typeface="Arial"/>
                <a:cs typeface="Arial"/>
              </a:rPr>
              <a:t>onCreate</a:t>
            </a:r>
            <a:r>
              <a:rPr sz="1600" b="0" i="0" u="none">
                <a:solidFill>
                  <a:schemeClr val="tx1"/>
                </a:solidFill>
                <a:latin typeface="Arial"/>
                <a:ea typeface="Arial"/>
                <a:cs typeface="Arial"/>
              </a:rPr>
              <a:t> </a:t>
            </a:r>
            <a:r>
              <a:rPr sz="1600" b="0" i="0" u="none">
                <a:solidFill>
                  <a:schemeClr val="tx1"/>
                </a:solidFill>
                <a:latin typeface="Arial"/>
                <a:ea typeface="Arial"/>
                <a:cs typeface="Arial"/>
              </a:rPr>
              <a:t>method. Because of that, we cannot use the</a:t>
            </a:r>
            <a:r>
              <a:rPr sz="1600" b="0" i="0" u="none">
                <a:solidFill>
                  <a:schemeClr val="tx1"/>
                </a:solidFill>
                <a:latin typeface="Arial"/>
                <a:ea typeface="Arial"/>
                <a:cs typeface="Arial"/>
              </a:rPr>
              <a:t> </a:t>
            </a:r>
            <a:r>
              <a:rPr sz="1600" b="0" i="0" u="none">
                <a:solidFill>
                  <a:schemeClr val="accent2"/>
                </a:solidFill>
                <a:latin typeface="Arial"/>
                <a:ea typeface="Arial"/>
                <a:cs typeface="Arial"/>
              </a:rPr>
              <a:t>@Inject</a:t>
            </a:r>
            <a:r>
              <a:rPr sz="1600" b="0" i="0" u="none">
                <a:solidFill>
                  <a:schemeClr val="tx1"/>
                </a:solidFill>
                <a:latin typeface="Arial"/>
                <a:ea typeface="Arial"/>
                <a:cs typeface="Arial"/>
              </a:rPr>
              <a:t> </a:t>
            </a:r>
            <a:r>
              <a:rPr sz="1600" b="0" i="0" u="none">
                <a:solidFill>
                  <a:schemeClr val="tx1"/>
                </a:solidFill>
                <a:latin typeface="Arial"/>
                <a:ea typeface="Arial"/>
                <a:cs typeface="Arial"/>
              </a:rPr>
              <a:t>annotation in the constructor of a View class as we did before (that is what is called constructor injection). Instead, we have to use field injection.</a:t>
            </a:r>
            <a:endParaRPr sz="1600" b="0" i="0" u="none">
              <a:solidFill>
                <a:schemeClr val="tx1"/>
              </a:solidFill>
              <a:latin typeface="Arial"/>
              <a:ea typeface="Arial"/>
              <a:cs typeface="Arial"/>
            </a:endParaRPr>
          </a:p>
        </p:txBody>
      </p:sp>
      <p:sp>
        <p:nvSpPr>
          <p:cNvPr id="6" name="" hidden="0"/>
          <p:cNvSpPr/>
          <p:nvPr isPhoto="0" userDrawn="0"/>
        </p:nvSpPr>
        <p:spPr bwMode="auto">
          <a:xfrm flipH="0" flipV="0">
            <a:off x="823980" y="2820509"/>
            <a:ext cx="10570083" cy="3865485"/>
          </a:xfrm>
          <a:prstGeom prst="rect">
            <a:avLst/>
          </a:prstGeom>
          <a:solidFill>
            <a:schemeClr val="tx1"/>
          </a:solidFill>
        </p:spPr>
        <p:txBody>
          <a:bodyPr vertOverflow="overflow" horzOverflow="clip" vert="horz" wrap="square" lIns="91440" tIns="45720" rIns="91440" bIns="45720" numCol="1" spcCol="0" rtlCol="0" fromWordArt="0" anchor="t" anchorCtr="0" forceAA="0" upright="0" compatLnSpc="0">
            <a:noAutofit/>
          </a:bodyPr>
          <a:p>
            <a:pPr>
              <a:defRPr/>
            </a:pPr>
            <a:r>
              <a:rPr sz="1600" b="0" i="0" u="none">
                <a:solidFill>
                  <a:srgbClr val="CC7832"/>
                </a:solidFill>
                <a:latin typeface="Arial"/>
                <a:ea typeface="Arial"/>
                <a:cs typeface="Arial"/>
              </a:rPr>
              <a:t>class </a:t>
            </a:r>
            <a:r>
              <a:rPr sz="1600" b="0" i="0" u="none">
                <a:solidFill>
                  <a:srgbClr val="A9B7C6"/>
                </a:solidFill>
                <a:latin typeface="Arial"/>
                <a:ea typeface="Arial"/>
                <a:cs typeface="Arial"/>
              </a:rPr>
              <a:t>SplashActivity : BaseActivity()</a:t>
            </a:r>
            <a:r>
              <a:rPr sz="1600" b="0" i="0" u="none">
                <a:solidFill>
                  <a:srgbClr val="CC7832"/>
                </a:solidFill>
                <a:latin typeface="Arial"/>
                <a:ea typeface="Arial"/>
                <a:cs typeface="Arial"/>
              </a:rPr>
              <a:t>, </a:t>
            </a:r>
            <a:r>
              <a:rPr sz="1600" b="0" i="0" u="none">
                <a:solidFill>
                  <a:srgbClr val="A9B7C6"/>
                </a:solidFill>
                <a:latin typeface="Arial"/>
                <a:ea typeface="Arial"/>
                <a:cs typeface="Arial"/>
              </a:rPr>
              <a:t>SplashView {</a:t>
            </a:r>
            <a:br>
              <a:rPr sz="1600" b="0" i="0" u="none">
                <a:solidFill>
                  <a:srgbClr val="A9B7C6"/>
                </a:solidFill>
                <a:latin typeface="Arial"/>
                <a:ea typeface="Arial"/>
                <a:cs typeface="Arial"/>
              </a:rPr>
            </a:br>
            <a:br>
              <a:rPr sz="1600" b="0" i="0" u="none">
                <a:solidFill>
                  <a:srgbClr val="A9B7C6"/>
                </a:solidFill>
                <a:latin typeface="Arial"/>
                <a:ea typeface="Arial"/>
                <a:cs typeface="Arial"/>
              </a:rPr>
            </a:br>
            <a:r>
              <a:rPr sz="1600" b="0" i="0" u="none">
                <a:solidFill>
                  <a:srgbClr val="A9B7C6"/>
                </a:solidFill>
                <a:latin typeface="Arial"/>
                <a:ea typeface="Arial"/>
                <a:cs typeface="Arial"/>
              </a:rPr>
              <a:t>    </a:t>
            </a:r>
            <a:r>
              <a:rPr sz="1600" b="0" i="0" u="none">
                <a:solidFill>
                  <a:srgbClr val="BBB529"/>
                </a:solidFill>
                <a:latin typeface="Arial"/>
                <a:ea typeface="Arial"/>
                <a:cs typeface="Arial"/>
              </a:rPr>
              <a:t>@Inject</a:t>
            </a:r>
            <a:br>
              <a:rPr sz="1600" b="0" i="0" u="none">
                <a:solidFill>
                  <a:srgbClr val="BBB529"/>
                </a:solidFill>
                <a:latin typeface="Arial"/>
                <a:ea typeface="Arial"/>
                <a:cs typeface="Arial"/>
              </a:rPr>
            </a:br>
            <a:r>
              <a:rPr sz="1600" b="0" i="0" u="none">
                <a:solidFill>
                  <a:srgbClr val="BBB529"/>
                </a:solidFill>
                <a:latin typeface="Arial"/>
                <a:ea typeface="Arial"/>
                <a:cs typeface="Arial"/>
              </a:rPr>
              <a:t>    </a:t>
            </a:r>
            <a:r>
              <a:rPr sz="1600" b="0" i="0" u="none">
                <a:solidFill>
                  <a:srgbClr val="CC7832"/>
                </a:solidFill>
                <a:latin typeface="Arial"/>
                <a:ea typeface="Arial"/>
                <a:cs typeface="Arial"/>
              </a:rPr>
              <a:t>lateinit var </a:t>
            </a:r>
            <a:r>
              <a:rPr sz="1600" b="0" i="0" u="none">
                <a:solidFill>
                  <a:srgbClr val="9876AA"/>
                </a:solidFill>
                <a:latin typeface="Arial"/>
                <a:ea typeface="Arial"/>
                <a:cs typeface="Arial"/>
              </a:rPr>
              <a:t>presenter</a:t>
            </a:r>
            <a:r>
              <a:rPr sz="1600" b="0" i="0" u="none">
                <a:solidFill>
                  <a:srgbClr val="A9B7C6"/>
                </a:solidFill>
                <a:latin typeface="Arial"/>
                <a:ea typeface="Arial"/>
                <a:cs typeface="Arial"/>
              </a:rPr>
              <a:t>: SplashPresenter</a:t>
            </a:r>
            <a:br>
              <a:rPr sz="1600" b="0" i="0" u="none">
                <a:solidFill>
                  <a:srgbClr val="A9B7C6"/>
                </a:solidFill>
                <a:latin typeface="Arial"/>
                <a:ea typeface="Arial"/>
                <a:cs typeface="Arial"/>
              </a:rPr>
            </a:br>
            <a:br>
              <a:rPr sz="1600" b="0" i="0" u="none">
                <a:solidFill>
                  <a:srgbClr val="A9B7C6"/>
                </a:solidFill>
                <a:latin typeface="Arial"/>
                <a:ea typeface="Arial"/>
                <a:cs typeface="Arial"/>
              </a:rPr>
            </a:br>
            <a:r>
              <a:rPr sz="1600" b="0" i="0" u="none">
                <a:solidFill>
                  <a:srgbClr val="A9B7C6"/>
                </a:solidFill>
                <a:latin typeface="Arial"/>
                <a:ea typeface="Arial"/>
                <a:cs typeface="Arial"/>
              </a:rPr>
              <a:t>    </a:t>
            </a:r>
            <a:r>
              <a:rPr sz="1600" b="0" i="0" u="none">
                <a:solidFill>
                  <a:srgbClr val="CC7832"/>
                </a:solidFill>
                <a:latin typeface="Arial"/>
                <a:ea typeface="Arial"/>
                <a:cs typeface="Arial"/>
              </a:rPr>
              <a:t>override fun </a:t>
            </a:r>
            <a:r>
              <a:rPr sz="1600" b="0" i="0" u="none">
                <a:solidFill>
                  <a:srgbClr val="FFC66D"/>
                </a:solidFill>
                <a:latin typeface="Arial"/>
                <a:ea typeface="Arial"/>
                <a:cs typeface="Arial"/>
              </a:rPr>
              <a:t>onCreate</a:t>
            </a:r>
            <a:r>
              <a:rPr sz="1600" b="0" i="0" u="none">
                <a:solidFill>
                  <a:srgbClr val="A9B7C6"/>
                </a:solidFill>
                <a:latin typeface="Arial"/>
                <a:ea typeface="Arial"/>
                <a:cs typeface="Arial"/>
              </a:rPr>
              <a:t>(savedInstanceState: Bundle?) {</a:t>
            </a:r>
            <a:br>
              <a:rPr sz="1600" b="0" i="0" u="none">
                <a:solidFill>
                  <a:srgbClr val="A9B7C6"/>
                </a:solidFill>
                <a:latin typeface="Arial"/>
                <a:ea typeface="Arial"/>
                <a:cs typeface="Arial"/>
              </a:rPr>
            </a:br>
            <a:r>
              <a:rPr sz="1600" b="0" i="0" u="none">
                <a:solidFill>
                  <a:srgbClr val="A9B7C6"/>
                </a:solidFill>
                <a:latin typeface="Arial"/>
                <a:ea typeface="Arial"/>
                <a:cs typeface="Arial"/>
              </a:rPr>
              <a:t>        (</a:t>
            </a:r>
            <a:r>
              <a:rPr sz="1600" b="0" i="1" u="none">
                <a:solidFill>
                  <a:srgbClr val="9876AA"/>
                </a:solidFill>
                <a:latin typeface="Arial"/>
                <a:ea typeface="Arial"/>
                <a:cs typeface="Arial"/>
              </a:rPr>
              <a:t>application </a:t>
            </a:r>
            <a:r>
              <a:rPr sz="1600" b="0" i="0" u="none">
                <a:solidFill>
                  <a:srgbClr val="CC7832"/>
                </a:solidFill>
                <a:latin typeface="Arial"/>
                <a:ea typeface="Arial"/>
                <a:cs typeface="Arial"/>
              </a:rPr>
              <a:t>as </a:t>
            </a:r>
            <a:r>
              <a:rPr sz="1600" b="0" i="0" u="none">
                <a:solidFill>
                  <a:srgbClr val="A9B7C6"/>
                </a:solidFill>
                <a:latin typeface="Arial"/>
                <a:ea typeface="Arial"/>
                <a:cs typeface="Arial"/>
              </a:rPr>
              <a:t>MyApplication).</a:t>
            </a:r>
            <a:r>
              <a:rPr sz="1600" b="0" i="0" u="none">
                <a:solidFill>
                  <a:srgbClr val="9876AA"/>
                </a:solidFill>
                <a:latin typeface="Arial"/>
                <a:ea typeface="Arial"/>
                <a:cs typeface="Arial"/>
              </a:rPr>
              <a:t>appComponent</a:t>
            </a:r>
            <a:r>
              <a:rPr sz="1600" b="0" i="0" u="none">
                <a:solidFill>
                  <a:srgbClr val="A9B7C6"/>
                </a:solidFill>
                <a:latin typeface="Arial"/>
                <a:ea typeface="Arial"/>
                <a:cs typeface="Arial"/>
              </a:rPr>
              <a:t>.inject(</a:t>
            </a:r>
            <a:r>
              <a:rPr sz="1600" b="0" i="0" u="none">
                <a:solidFill>
                  <a:srgbClr val="CC7832"/>
                </a:solidFill>
                <a:latin typeface="Arial"/>
                <a:ea typeface="Arial"/>
                <a:cs typeface="Arial"/>
              </a:rPr>
              <a:t>this</a:t>
            </a:r>
            <a:r>
              <a:rPr sz="1600" b="0" i="0" u="none">
                <a:solidFill>
                  <a:srgbClr val="A9B7C6"/>
                </a:solidFill>
                <a:latin typeface="Arial"/>
                <a:ea typeface="Arial"/>
                <a:cs typeface="Arial"/>
              </a:rPr>
              <a:t>)</a:t>
            </a:r>
            <a:br>
              <a:rPr sz="1600" b="0" i="0" u="none">
                <a:solidFill>
                  <a:srgbClr val="A9B7C6"/>
                </a:solidFill>
                <a:latin typeface="Arial"/>
                <a:ea typeface="Arial"/>
                <a:cs typeface="Arial"/>
              </a:rPr>
            </a:br>
            <a:br>
              <a:rPr sz="1600" b="0" i="0" u="none">
                <a:solidFill>
                  <a:srgbClr val="A9B7C6"/>
                </a:solidFill>
                <a:latin typeface="Arial"/>
                <a:ea typeface="Arial"/>
                <a:cs typeface="Arial"/>
              </a:rPr>
            </a:br>
            <a:r>
              <a:rPr sz="1600" b="0" i="0" u="none">
                <a:solidFill>
                  <a:srgbClr val="A9B7C6"/>
                </a:solidFill>
                <a:latin typeface="Arial"/>
                <a:ea typeface="Arial"/>
                <a:cs typeface="Arial"/>
              </a:rPr>
              <a:t>        </a:t>
            </a:r>
            <a:r>
              <a:rPr sz="1600" b="0" i="0" u="none">
                <a:solidFill>
                  <a:srgbClr val="CC7832"/>
                </a:solidFill>
                <a:latin typeface="Arial"/>
                <a:ea typeface="Arial"/>
                <a:cs typeface="Arial"/>
              </a:rPr>
              <a:t>super</a:t>
            </a:r>
            <a:r>
              <a:rPr sz="1600" b="0" i="0" u="none">
                <a:solidFill>
                  <a:srgbClr val="A9B7C6"/>
                </a:solidFill>
                <a:latin typeface="Arial"/>
                <a:ea typeface="Arial"/>
                <a:cs typeface="Arial"/>
              </a:rPr>
              <a:t>.onCreate(savedInstanceState)</a:t>
            </a:r>
            <a:br>
              <a:rPr sz="1600" b="0" i="0" u="none">
                <a:solidFill>
                  <a:srgbClr val="A9B7C6"/>
                </a:solidFill>
                <a:latin typeface="Arial"/>
                <a:ea typeface="Arial"/>
                <a:cs typeface="Arial"/>
              </a:rPr>
            </a:br>
            <a:r>
              <a:rPr sz="1600" b="0" i="0" u="none">
                <a:solidFill>
                  <a:srgbClr val="A9B7C6"/>
                </a:solidFill>
                <a:latin typeface="Arial"/>
                <a:ea typeface="Arial"/>
                <a:cs typeface="Arial"/>
              </a:rPr>
              <a:t>        setContentView(R.layout.</a:t>
            </a:r>
            <a:r>
              <a:rPr sz="1600" b="0" i="1" u="none">
                <a:solidFill>
                  <a:srgbClr val="9876AA"/>
                </a:solidFill>
                <a:latin typeface="Arial"/>
                <a:ea typeface="Arial"/>
                <a:cs typeface="Arial"/>
              </a:rPr>
              <a:t>activity_splash</a:t>
            </a:r>
            <a:r>
              <a:rPr sz="1600" b="0" i="0" u="none">
                <a:solidFill>
                  <a:srgbClr val="A9B7C6"/>
                </a:solidFill>
                <a:latin typeface="Arial"/>
                <a:ea typeface="Arial"/>
                <a:cs typeface="Arial"/>
              </a:rPr>
              <a:t>)</a:t>
            </a:r>
            <a:br>
              <a:rPr sz="1600" b="0" i="0" u="none">
                <a:solidFill>
                  <a:srgbClr val="A9B7C6"/>
                </a:solidFill>
                <a:latin typeface="Arial"/>
                <a:ea typeface="Arial"/>
                <a:cs typeface="Arial"/>
              </a:rPr>
            </a:br>
            <a:br>
              <a:rPr sz="1600" b="0" i="0" u="none">
                <a:solidFill>
                  <a:srgbClr val="A9B7C6"/>
                </a:solidFill>
                <a:latin typeface="Arial"/>
                <a:ea typeface="Arial"/>
                <a:cs typeface="Arial"/>
              </a:rPr>
            </a:br>
            <a:r>
              <a:rPr sz="1600" b="0" i="0" u="none">
                <a:solidFill>
                  <a:srgbClr val="A9B7C6"/>
                </a:solidFill>
                <a:latin typeface="Arial"/>
                <a:ea typeface="Arial"/>
                <a:cs typeface="Arial"/>
              </a:rPr>
              <a:t>        </a:t>
            </a:r>
            <a:r>
              <a:rPr sz="1600" b="0" i="0" u="none">
                <a:solidFill>
                  <a:srgbClr val="9876AA"/>
                </a:solidFill>
                <a:latin typeface="Arial"/>
                <a:ea typeface="Arial"/>
                <a:cs typeface="Arial"/>
              </a:rPr>
              <a:t>presenter</a:t>
            </a:r>
            <a:r>
              <a:rPr sz="1600" b="0" i="0" u="none">
                <a:solidFill>
                  <a:srgbClr val="A9B7C6"/>
                </a:solidFill>
                <a:latin typeface="Arial"/>
                <a:ea typeface="Arial"/>
                <a:cs typeface="Arial"/>
              </a:rPr>
              <a:t>.bind(</a:t>
            </a:r>
            <a:r>
              <a:rPr sz="1600" b="0" i="0" u="none">
                <a:solidFill>
                  <a:srgbClr val="CC7832"/>
                </a:solidFill>
                <a:latin typeface="Arial"/>
                <a:ea typeface="Arial"/>
                <a:cs typeface="Arial"/>
              </a:rPr>
              <a:t>this</a:t>
            </a:r>
            <a:r>
              <a:rPr sz="1600" b="0" i="0" u="none">
                <a:solidFill>
                  <a:srgbClr val="A9B7C6"/>
                </a:solidFill>
                <a:latin typeface="Arial"/>
                <a:ea typeface="Arial"/>
                <a:cs typeface="Arial"/>
              </a:rPr>
              <a:t>)</a:t>
            </a:r>
            <a:br>
              <a:rPr sz="1600" b="0" i="0" u="none">
                <a:solidFill>
                  <a:srgbClr val="A9B7C6"/>
                </a:solidFill>
                <a:latin typeface="Arial"/>
                <a:ea typeface="Arial"/>
                <a:cs typeface="Arial"/>
              </a:rPr>
            </a:br>
            <a:r>
              <a:rPr sz="1600" b="0" i="0" u="none">
                <a:solidFill>
                  <a:srgbClr val="A9B7C6"/>
                </a:solidFill>
                <a:latin typeface="Arial"/>
                <a:ea typeface="Arial"/>
                <a:cs typeface="Arial"/>
              </a:rPr>
              <a:t>    }</a:t>
            </a:r>
            <a:endParaRPr sz="1600" b="0" i="0" u="none">
              <a:solidFill>
                <a:srgbClr val="A9B7C6"/>
              </a:solidFill>
              <a:latin typeface="Arial"/>
              <a:ea typeface="Arial"/>
              <a:cs typeface="Arial"/>
            </a:endParaRPr>
          </a:p>
          <a:p>
            <a:pPr>
              <a:defRPr/>
            </a:pPr>
            <a:r>
              <a:rPr sz="1600" b="0" i="0" u="none">
                <a:solidFill>
                  <a:srgbClr val="A9B7C6"/>
                </a:solidFill>
                <a:latin typeface="Arial"/>
                <a:ea typeface="Arial"/>
                <a:cs typeface="Arial"/>
              </a:rPr>
              <a:t>    ...</a:t>
            </a:r>
            <a:endParaRPr sz="1600" b="0" i="0" u="none">
              <a:solidFill>
                <a:srgbClr val="A9B7C6"/>
              </a:solidFill>
              <a:latin typeface="Arial"/>
              <a:ea typeface="Arial"/>
              <a:cs typeface="Arial"/>
            </a:endParaRPr>
          </a:p>
          <a:p>
            <a:pPr>
              <a:defRPr/>
            </a:pPr>
            <a:r>
              <a:rPr lang="en-US" sz="1600" b="0" i="0" u="none" strike="noStrike" cap="none" spc="0">
                <a:solidFill>
                  <a:srgbClr val="A9B7C6"/>
                </a:solidFill>
                <a:latin typeface="Arial"/>
                <a:ea typeface="Arial"/>
                <a:cs typeface="Arial"/>
              </a:rPr>
              <a:t> }</a:t>
            </a:r>
            <a:endParaRPr sz="1600" b="0" i="0" u="none">
              <a:solidFill>
                <a:srgbClr val="A9B7C6"/>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sz="4400" b="0" i="0" u="none" strike="noStrike" cap="none" spc="0">
                <a:solidFill>
                  <a:schemeClr val="tx1"/>
                </a:solidFill>
                <a:latin typeface="+mj-lt"/>
                <a:ea typeface="+mj-ea"/>
                <a:cs typeface="+mj-cs"/>
              </a:rPr>
              <a:t>4# </a:t>
            </a:r>
            <a:r>
              <a:rPr lang="en-US" sz="4400" b="0" i="0" u="none" strike="noStrike" cap="none" spc="0">
                <a:solidFill>
                  <a:schemeClr val="accent2"/>
                </a:solidFill>
                <a:latin typeface="Arial"/>
                <a:ea typeface="Arial"/>
                <a:cs typeface="Arial"/>
              </a:rPr>
              <a:t>@Component</a:t>
            </a:r>
            <a:r>
              <a:rPr lang="en-US" sz="4400" b="0" i="0" u="none" strike="noStrike" cap="none" spc="0">
                <a:solidFill>
                  <a:schemeClr val="tx1"/>
                </a:solidFill>
                <a:latin typeface="Arial"/>
                <a:ea typeface="Arial"/>
                <a:cs typeface="Arial"/>
              </a:rPr>
              <a:t> annotation</a:t>
            </a:r>
            <a:endParaRPr/>
          </a:p>
        </p:txBody>
      </p:sp>
      <p:sp>
        <p:nvSpPr>
          <p:cNvPr id="5" name="Content Placeholder 2" hidden="0"/>
          <p:cNvSpPr>
            <a:spLocks noGrp="1"/>
          </p:cNvSpPr>
          <p:nvPr isPhoto="0" userDrawn="0">
            <p:ph idx="1" hasCustomPrompt="0"/>
          </p:nvPr>
        </p:nvSpPr>
        <p:spPr bwMode="auto">
          <a:xfrm flipH="0" flipV="0">
            <a:off x="838198" y="1825624"/>
            <a:ext cx="10515600" cy="1521996"/>
          </a:xfrm>
        </p:spPr>
        <p:txBody>
          <a:bodyPr/>
          <a:lstStyle/>
          <a:p>
            <a:pPr marL="0" indent="0">
              <a:buFont typeface="Arial"/>
              <a:buNone/>
              <a:defRPr/>
            </a:pPr>
            <a:r>
              <a:rPr sz="1600" b="0" i="0" u="none">
                <a:solidFill>
                  <a:schemeClr val="tx1"/>
                </a:solidFill>
                <a:latin typeface="Arial"/>
                <a:ea typeface="Arial"/>
                <a:cs typeface="Arial"/>
              </a:rPr>
              <a:t>We want Dagger to create the graph of dependencies of our project, manage them for us and be able to get dependencies from the graph. To make Dagger do it, we need to create an interface and annotate it with</a:t>
            </a:r>
            <a:r>
              <a:rPr sz="1600" b="0" i="0" u="none">
                <a:solidFill>
                  <a:schemeClr val="tx1"/>
                </a:solidFill>
                <a:latin typeface="Arial"/>
                <a:ea typeface="Arial"/>
                <a:cs typeface="Arial"/>
              </a:rPr>
              <a:t> </a:t>
            </a:r>
            <a:r>
              <a:rPr sz="1600" b="0" i="0" u="none">
                <a:solidFill>
                  <a:schemeClr val="accent2"/>
                </a:solidFill>
                <a:latin typeface="Arial"/>
                <a:ea typeface="Arial"/>
                <a:cs typeface="Arial"/>
              </a:rPr>
              <a:t>@Component</a:t>
            </a:r>
            <a:r>
              <a:rPr sz="1600" b="0" i="0" u="none">
                <a:solidFill>
                  <a:schemeClr val="tx1"/>
                </a:solidFill>
                <a:latin typeface="Arial"/>
                <a:ea typeface="Arial"/>
                <a:cs typeface="Arial"/>
              </a:rPr>
              <a:t>. Dagger will create a Container as we would have done with manual dependency injection.</a:t>
            </a:r>
            <a:endParaRPr sz="1600" b="0" i="0" u="none">
              <a:solidFill>
                <a:schemeClr val="tx1"/>
              </a:solidFill>
              <a:latin typeface="Arial"/>
              <a:ea typeface="Arial"/>
              <a:cs typeface="Arial"/>
            </a:endParaRPr>
          </a:p>
          <a:p>
            <a:pPr marL="0" indent="0">
              <a:buFont typeface="Arial"/>
              <a:buNone/>
              <a:defRPr/>
            </a:pPr>
            <a:r>
              <a:rPr sz="1600" b="0" i="0" u="none">
                <a:solidFill>
                  <a:schemeClr val="tx1"/>
                </a:solidFill>
                <a:latin typeface="Arial"/>
                <a:ea typeface="Arial"/>
                <a:cs typeface="Arial"/>
              </a:rPr>
              <a:t>An interface annotated with</a:t>
            </a:r>
            <a:r>
              <a:rPr sz="1600" b="0" i="0" u="none">
                <a:solidFill>
                  <a:schemeClr val="tx1"/>
                </a:solidFill>
                <a:latin typeface="Arial"/>
                <a:ea typeface="Arial"/>
                <a:cs typeface="Arial"/>
              </a:rPr>
              <a:t> </a:t>
            </a:r>
            <a:r>
              <a:rPr sz="1600" b="0" i="0" u="none">
                <a:solidFill>
                  <a:schemeClr val="accent2"/>
                </a:solidFill>
                <a:latin typeface="Arial"/>
                <a:ea typeface="Arial"/>
                <a:cs typeface="Arial"/>
              </a:rPr>
              <a:t>@Component</a:t>
            </a:r>
            <a:r>
              <a:rPr sz="1600" b="0" i="0" u="none">
                <a:solidFill>
                  <a:schemeClr val="tx1"/>
                </a:solidFill>
                <a:latin typeface="Arial"/>
                <a:ea typeface="Arial"/>
                <a:cs typeface="Arial"/>
              </a:rPr>
              <a:t> </a:t>
            </a:r>
            <a:r>
              <a:rPr sz="1600" b="0" i="0" u="none">
                <a:solidFill>
                  <a:schemeClr val="tx1"/>
                </a:solidFill>
                <a:latin typeface="Arial"/>
                <a:ea typeface="Arial"/>
                <a:cs typeface="Arial"/>
              </a:rPr>
              <a:t>will make Dagger generate code with all the dependencies required to satisfy the parameters of the methods it exposes. Inside that interface, we can tell Dagger that</a:t>
            </a:r>
            <a:r>
              <a:rPr sz="1600" b="0" i="0" u="none">
                <a:solidFill>
                  <a:schemeClr val="tx1"/>
                </a:solidFill>
                <a:latin typeface="Arial"/>
                <a:ea typeface="Arial"/>
                <a:cs typeface="Arial"/>
              </a:rPr>
              <a:t> </a:t>
            </a:r>
            <a:r>
              <a:rPr sz="1600" b="0" i="0" u="none">
                <a:solidFill>
                  <a:schemeClr val="tx1"/>
                </a:solidFill>
                <a:latin typeface="Arial"/>
                <a:ea typeface="Arial"/>
                <a:cs typeface="Arial"/>
              </a:rPr>
              <a:t>SplashActivity</a:t>
            </a:r>
            <a:r>
              <a:rPr sz="1600" b="0" i="0" u="none">
                <a:solidFill>
                  <a:schemeClr val="tx1"/>
                </a:solidFill>
                <a:latin typeface="Arial"/>
                <a:ea typeface="Arial"/>
                <a:cs typeface="Arial"/>
              </a:rPr>
              <a:t> </a:t>
            </a:r>
            <a:r>
              <a:rPr sz="1600" b="0" i="0" u="none">
                <a:solidFill>
                  <a:schemeClr val="tx1"/>
                </a:solidFill>
                <a:latin typeface="Arial"/>
                <a:ea typeface="Arial"/>
                <a:cs typeface="Arial"/>
              </a:rPr>
              <a:t>requests injection.</a:t>
            </a:r>
            <a:endParaRPr/>
          </a:p>
        </p:txBody>
      </p:sp>
      <p:sp>
        <p:nvSpPr>
          <p:cNvPr id="6" name="" hidden="0"/>
          <p:cNvSpPr/>
          <p:nvPr isPhoto="0" userDrawn="0"/>
        </p:nvSpPr>
        <p:spPr bwMode="auto">
          <a:xfrm flipH="0" flipV="0">
            <a:off x="907208" y="3523325"/>
            <a:ext cx="10265417" cy="1554516"/>
          </a:xfrm>
          <a:prstGeom prst="rect">
            <a:avLst/>
          </a:prstGeom>
          <a:solidFill>
            <a:schemeClr val="tx1"/>
          </a:solidFill>
        </p:spPr>
        <p:txBody>
          <a:bodyPr vertOverflow="overflow" horzOverflow="clip" vert="horz" wrap="square" lIns="91440" tIns="45720" rIns="91440" bIns="45720" numCol="1" spcCol="0" rtlCol="0" fromWordArt="0" anchor="t" anchorCtr="0" forceAA="0" upright="0" compatLnSpc="0">
            <a:spAutoFit/>
          </a:bodyPr>
          <a:p>
            <a:pPr>
              <a:defRPr/>
            </a:pPr>
            <a:r>
              <a:rPr sz="1600" b="0" i="0" u="none">
                <a:solidFill>
                  <a:srgbClr val="BBB529"/>
                </a:solidFill>
                <a:latin typeface="Arial"/>
                <a:ea typeface="Arial"/>
                <a:cs typeface="Arial"/>
              </a:rPr>
              <a:t>...</a:t>
            </a:r>
            <a:br>
              <a:rPr sz="1600" b="0" i="0" u="none">
                <a:solidFill>
                  <a:srgbClr val="BBB529"/>
                </a:solidFill>
                <a:latin typeface="Arial"/>
                <a:ea typeface="Arial"/>
                <a:cs typeface="Arial"/>
              </a:rPr>
            </a:br>
            <a:r>
              <a:rPr sz="1600" b="0" i="0" u="none">
                <a:solidFill>
                  <a:srgbClr val="BBB529"/>
                </a:solidFill>
                <a:latin typeface="Arial"/>
                <a:ea typeface="Arial"/>
                <a:cs typeface="Arial"/>
              </a:rPr>
              <a:t>@Component</a:t>
            </a:r>
            <a:r>
              <a:rPr sz="1600" b="0" i="0" u="none">
                <a:solidFill>
                  <a:srgbClr val="A9B7C6"/>
                </a:solidFill>
                <a:latin typeface="Arial"/>
                <a:ea typeface="Arial"/>
                <a:cs typeface="Arial"/>
              </a:rPr>
              <a:t>(..</a:t>
            </a:r>
            <a:r>
              <a:rPr sz="1600" b="0" i="0" u="none">
                <a:solidFill>
                  <a:srgbClr val="A9B7C6"/>
                </a:solidFill>
                <a:latin typeface="Arial"/>
                <a:ea typeface="Arial"/>
                <a:cs typeface="Arial"/>
              </a:rPr>
              <a:t>)</a:t>
            </a:r>
            <a:br>
              <a:rPr sz="1600" b="0" i="0" u="none">
                <a:solidFill>
                  <a:srgbClr val="A9B7C6"/>
                </a:solidFill>
                <a:latin typeface="Arial"/>
                <a:ea typeface="Arial"/>
                <a:cs typeface="Arial"/>
              </a:rPr>
            </a:br>
            <a:r>
              <a:rPr sz="1600" b="0" i="0" u="none">
                <a:solidFill>
                  <a:srgbClr val="CC7832"/>
                </a:solidFill>
                <a:latin typeface="Arial"/>
                <a:ea typeface="Arial"/>
                <a:cs typeface="Arial"/>
              </a:rPr>
              <a:t>interface </a:t>
            </a:r>
            <a:r>
              <a:rPr sz="1600" b="0" i="0" u="none">
                <a:solidFill>
                  <a:srgbClr val="A9B7C6"/>
                </a:solidFill>
                <a:latin typeface="Arial"/>
                <a:ea typeface="Arial"/>
                <a:cs typeface="Arial"/>
              </a:rPr>
              <a:t>AppComponent {</a:t>
            </a:r>
            <a:br>
              <a:rPr sz="1600" b="0" i="0" u="none">
                <a:solidFill>
                  <a:srgbClr val="A9B7C6"/>
                </a:solidFill>
                <a:latin typeface="Arial"/>
                <a:ea typeface="Arial"/>
                <a:cs typeface="Arial"/>
              </a:rPr>
            </a:br>
            <a:r>
              <a:rPr sz="1600" b="0" i="0" u="none">
                <a:solidFill>
                  <a:srgbClr val="A9B7C6"/>
                </a:solidFill>
                <a:latin typeface="Arial"/>
                <a:ea typeface="Arial"/>
                <a:cs typeface="Arial"/>
              </a:rPr>
              <a:t>    ...</a:t>
            </a:r>
            <a:br>
              <a:rPr sz="1600" b="0" i="0" u="none">
                <a:solidFill>
                  <a:srgbClr val="A9B7C6"/>
                </a:solidFill>
                <a:latin typeface="Arial"/>
                <a:ea typeface="Arial"/>
                <a:cs typeface="Arial"/>
              </a:rPr>
            </a:br>
            <a:r>
              <a:rPr sz="1600" b="0" i="0" u="none">
                <a:solidFill>
                  <a:srgbClr val="A9B7C6"/>
                </a:solidFill>
                <a:latin typeface="Arial"/>
                <a:ea typeface="Arial"/>
                <a:cs typeface="Arial"/>
              </a:rPr>
              <a:t>    </a:t>
            </a:r>
            <a:r>
              <a:rPr sz="1600" b="0" i="0" u="none">
                <a:solidFill>
                  <a:srgbClr val="CC7832"/>
                </a:solidFill>
                <a:latin typeface="Arial"/>
                <a:ea typeface="Arial"/>
                <a:cs typeface="Arial"/>
              </a:rPr>
              <a:t>fun </a:t>
            </a:r>
            <a:r>
              <a:rPr sz="1600" b="0" i="0" u="none">
                <a:solidFill>
                  <a:srgbClr val="FFC66D"/>
                </a:solidFill>
                <a:latin typeface="Arial"/>
                <a:ea typeface="Arial"/>
                <a:cs typeface="Arial"/>
              </a:rPr>
              <a:t>inject</a:t>
            </a:r>
            <a:r>
              <a:rPr sz="1600" b="0" i="0" u="none">
                <a:solidFill>
                  <a:srgbClr val="A9B7C6"/>
                </a:solidFill>
                <a:latin typeface="Arial"/>
                <a:ea typeface="Arial"/>
                <a:cs typeface="Arial"/>
              </a:rPr>
              <a:t>(activity: SplashActivity)</a:t>
            </a:r>
            <a:br>
              <a:rPr sz="1600" b="0" i="0" u="none">
                <a:solidFill>
                  <a:srgbClr val="A9B7C6"/>
                </a:solidFill>
                <a:latin typeface="Arial"/>
                <a:ea typeface="Arial"/>
                <a:cs typeface="Arial"/>
              </a:rPr>
            </a:br>
            <a:r>
              <a:rPr sz="1600" b="0" i="0" u="none">
                <a:solidFill>
                  <a:srgbClr val="A9B7C6"/>
                </a:solidFill>
                <a:latin typeface="Arial"/>
                <a:ea typeface="Arial"/>
                <a:cs typeface="Arial"/>
              </a:rPr>
              <a:t>}</a:t>
            </a:r>
            <a:endParaRPr sz="1600" b="0" i="0" u="none">
              <a:solidFill>
                <a:srgbClr val="A9B7C6"/>
              </a:solidFill>
              <a:latin typeface="Arial"/>
              <a:ea typeface="Arial"/>
              <a:cs typeface="Arial"/>
            </a:endParaRPr>
          </a:p>
        </p:txBody>
      </p:sp>
      <p:sp>
        <p:nvSpPr>
          <p:cNvPr id="7" name="" hidden="0"/>
          <p:cNvSpPr/>
          <p:nvPr isPhoto="0" userDrawn="0"/>
        </p:nvSpPr>
        <p:spPr bwMode="auto">
          <a:xfrm flipH="0" flipV="0">
            <a:off x="907208" y="5289611"/>
            <a:ext cx="10394703" cy="106683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sz="1600" b="0" i="0" u="none">
                <a:solidFill>
                  <a:schemeClr val="tx1"/>
                </a:solidFill>
                <a:latin typeface="Arial"/>
                <a:ea typeface="Arial"/>
                <a:cs typeface="Arial"/>
              </a:rPr>
              <a:t>With the</a:t>
            </a:r>
            <a:r>
              <a:rPr sz="1600" b="0" i="0" u="none">
                <a:solidFill>
                  <a:schemeClr val="tx1"/>
                </a:solidFill>
                <a:latin typeface="Arial"/>
                <a:ea typeface="Arial"/>
                <a:cs typeface="Arial"/>
              </a:rPr>
              <a:t> </a:t>
            </a:r>
            <a:r>
              <a:rPr sz="1600" b="0" i="1" u="none">
                <a:solidFill>
                  <a:schemeClr val="tx1"/>
                </a:solidFill>
                <a:latin typeface="Arial"/>
                <a:ea typeface="Arial"/>
                <a:cs typeface="Arial"/>
              </a:rPr>
              <a:t>inject(activity: RegistrationActivity) </a:t>
            </a:r>
            <a:r>
              <a:rPr sz="1600" b="0" i="0" u="none">
                <a:solidFill>
                  <a:schemeClr val="tx1"/>
                </a:solidFill>
                <a:latin typeface="Arial"/>
                <a:ea typeface="Arial"/>
                <a:cs typeface="Arial"/>
              </a:rPr>
              <a:t>method in</a:t>
            </a:r>
            <a:endParaRPr sz="1600" b="0" i="0" u="none">
              <a:solidFill>
                <a:schemeClr val="tx1"/>
              </a:solidFill>
              <a:latin typeface="Arial"/>
              <a:ea typeface="Arial"/>
              <a:cs typeface="Arial"/>
            </a:endParaRPr>
          </a:p>
          <a:p>
            <a:pPr>
              <a:defRPr/>
            </a:pPr>
            <a:r>
              <a:rPr sz="1600" b="0" i="0" u="none">
                <a:solidFill>
                  <a:schemeClr val="tx1"/>
                </a:solidFill>
                <a:latin typeface="Arial"/>
                <a:ea typeface="Arial"/>
                <a:cs typeface="Arial"/>
              </a:rPr>
              <a:t> the</a:t>
            </a:r>
            <a:r>
              <a:rPr sz="1600" b="0" i="0" u="none">
                <a:solidFill>
                  <a:schemeClr val="tx1"/>
                </a:solidFill>
                <a:latin typeface="Arial"/>
                <a:ea typeface="Arial"/>
                <a:cs typeface="Arial"/>
              </a:rPr>
              <a:t> </a:t>
            </a:r>
            <a:r>
              <a:rPr sz="1600" b="0" i="0" u="none">
                <a:solidFill>
                  <a:schemeClr val="accent2"/>
                </a:solidFill>
                <a:latin typeface="Arial"/>
                <a:ea typeface="Arial"/>
                <a:cs typeface="Arial"/>
              </a:rPr>
              <a:t>@Component</a:t>
            </a:r>
            <a:r>
              <a:rPr sz="1600" b="0" i="0" u="none">
                <a:solidFill>
                  <a:schemeClr val="tx1"/>
                </a:solidFill>
                <a:latin typeface="Arial"/>
                <a:ea typeface="Arial"/>
                <a:cs typeface="Arial"/>
              </a:rPr>
              <a:t> </a:t>
            </a:r>
            <a:r>
              <a:rPr sz="1600" b="0" i="0" u="none">
                <a:solidFill>
                  <a:schemeClr val="tx1"/>
                </a:solidFill>
                <a:latin typeface="Arial"/>
                <a:ea typeface="Arial"/>
                <a:cs typeface="Arial"/>
              </a:rPr>
              <a:t>interface, we’re telling Dagger that</a:t>
            </a:r>
            <a:r>
              <a:rPr sz="1600" b="0" i="0" u="none">
                <a:solidFill>
                  <a:schemeClr val="tx1"/>
                </a:solidFill>
                <a:latin typeface="Arial"/>
                <a:ea typeface="Arial"/>
                <a:cs typeface="Arial"/>
              </a:rPr>
              <a:t> </a:t>
            </a:r>
            <a:r>
              <a:rPr sz="1600" b="0" i="0" u="none">
                <a:solidFill>
                  <a:schemeClr val="tx1"/>
                </a:solidFill>
                <a:latin typeface="Arial"/>
                <a:ea typeface="Arial"/>
                <a:cs typeface="Arial"/>
              </a:rPr>
              <a:t>RegistrationActivity</a:t>
            </a:r>
            <a:r>
              <a:rPr sz="1600" b="0" i="0" u="none">
                <a:solidFill>
                  <a:schemeClr val="tx1"/>
                </a:solidFill>
                <a:latin typeface="Arial"/>
                <a:ea typeface="Arial"/>
                <a:cs typeface="Arial"/>
              </a:rPr>
              <a:t> </a:t>
            </a:r>
            <a:r>
              <a:rPr sz="1600" b="0" i="0" u="none">
                <a:solidFill>
                  <a:schemeClr val="tx1"/>
                </a:solidFill>
                <a:latin typeface="Arial"/>
                <a:ea typeface="Arial"/>
                <a:cs typeface="Arial"/>
              </a:rPr>
              <a:t>requests injection and that it has to provide the dependencies which are annotated with @Inject (i.e.</a:t>
            </a:r>
            <a:r>
              <a:rPr sz="1600" b="0" i="0" u="none">
                <a:solidFill>
                  <a:schemeClr val="tx1"/>
                </a:solidFill>
                <a:latin typeface="Arial"/>
                <a:ea typeface="Arial"/>
                <a:cs typeface="Arial"/>
              </a:rPr>
              <a:t> </a:t>
            </a:r>
            <a:r>
              <a:rPr lang="en-US" sz="1600" b="0" i="0" u="none" strike="noStrike" cap="none" spc="0">
                <a:solidFill>
                  <a:schemeClr val="tx1"/>
                </a:solidFill>
                <a:latin typeface="Arial"/>
                <a:ea typeface="Arial"/>
                <a:cs typeface="Arial"/>
              </a:rPr>
              <a:t>SplashPresenter</a:t>
            </a:r>
            <a:r>
              <a:rPr sz="1600" b="0" i="0" u="none">
                <a:solidFill>
                  <a:schemeClr val="tx1"/>
                </a:solidFill>
                <a:latin typeface="Arial"/>
                <a:ea typeface="Arial"/>
                <a:cs typeface="Arial"/>
              </a:rPr>
              <a:t> </a:t>
            </a:r>
            <a:r>
              <a:rPr sz="1600" b="0" i="0" u="none">
                <a:solidFill>
                  <a:schemeClr val="tx1"/>
                </a:solidFill>
                <a:latin typeface="Arial"/>
                <a:ea typeface="Arial"/>
                <a:cs typeface="Arial"/>
              </a:rPr>
              <a:t>as we defined in the previous step).</a:t>
            </a:r>
            <a:endParaRPr sz="1600" b="0" i="0" u="none">
              <a:solidFill>
                <a:schemeClr val="tx1"/>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sz="4400"/>
              <a:t>5.1# </a:t>
            </a:r>
            <a:r>
              <a:rPr sz="4400" b="1" i="0" u="none">
                <a:solidFill>
                  <a:schemeClr val="accent2"/>
                </a:solidFill>
                <a:latin typeface="Arial"/>
                <a:ea typeface="Arial"/>
                <a:cs typeface="Arial"/>
              </a:rPr>
              <a:t>@Module</a:t>
            </a:r>
            <a:r>
              <a:rPr sz="4400" b="1" i="0" u="none">
                <a:solidFill>
                  <a:schemeClr val="accent2"/>
                </a:solidFill>
                <a:latin typeface="Arial"/>
                <a:ea typeface="Arial"/>
                <a:cs typeface="Arial"/>
              </a:rPr>
              <a:t> </a:t>
            </a:r>
            <a:r>
              <a:rPr lang="en-US" sz="4400" b="0" i="0" u="none" strike="noStrike" cap="none" spc="0">
                <a:solidFill>
                  <a:schemeClr val="tx1"/>
                </a:solidFill>
                <a:latin typeface="Arial"/>
                <a:ea typeface="Arial"/>
                <a:cs typeface="Arial"/>
              </a:rPr>
              <a:t> </a:t>
            </a:r>
            <a:r>
              <a:rPr lang="en-US" sz="4400" b="0" i="0" u="none" strike="noStrike" cap="none" spc="0">
                <a:solidFill>
                  <a:schemeClr val="tx1"/>
                </a:solidFill>
                <a:latin typeface="Arial"/>
                <a:ea typeface="Arial"/>
                <a:cs typeface="Arial"/>
              </a:rPr>
              <a:t>annotation</a:t>
            </a:r>
            <a:endParaRPr sz="4400">
              <a:solidFill>
                <a:schemeClr val="tx1"/>
              </a:solidFill>
            </a:endParaRPr>
          </a:p>
        </p:txBody>
      </p:sp>
      <p:sp>
        <p:nvSpPr>
          <p:cNvPr id="5" name="Content Placeholder 2" hidden="0"/>
          <p:cNvSpPr>
            <a:spLocks noGrp="1"/>
          </p:cNvSpPr>
          <p:nvPr isPhoto="0" userDrawn="0">
            <p:ph idx="1" hasCustomPrompt="0"/>
          </p:nvPr>
        </p:nvSpPr>
        <p:spPr bwMode="auto">
          <a:xfrm flipH="0" flipV="0">
            <a:off x="838198" y="1825624"/>
            <a:ext cx="10515600" cy="1688452"/>
          </a:xfrm>
        </p:spPr>
        <p:txBody>
          <a:bodyPr/>
          <a:lstStyle/>
          <a:p>
            <a:pPr marL="0" indent="0">
              <a:buFont typeface="Arial"/>
              <a:buNone/>
              <a:defRPr/>
            </a:pPr>
            <a:r>
              <a:rPr sz="1600" b="0" i="0" u="none">
                <a:solidFill>
                  <a:schemeClr val="tx1"/>
                </a:solidFill>
                <a:latin typeface="Arial"/>
                <a:ea typeface="Arial"/>
                <a:cs typeface="Arial"/>
              </a:rPr>
              <a:t>The way we tell Dagger how to provide</a:t>
            </a:r>
            <a:r>
              <a:rPr sz="1600" b="0" i="0" u="none">
                <a:solidFill>
                  <a:schemeClr val="tx1"/>
                </a:solidFill>
                <a:latin typeface="Arial"/>
                <a:ea typeface="Arial"/>
                <a:cs typeface="Arial"/>
              </a:rPr>
              <a:t> </a:t>
            </a:r>
            <a:r>
              <a:rPr sz="1600" b="0" i="1" u="none">
                <a:solidFill>
                  <a:schemeClr val="tx1"/>
                </a:solidFill>
                <a:latin typeface="Arial"/>
                <a:ea typeface="Arial"/>
                <a:cs typeface="Arial"/>
              </a:rPr>
              <a:t>UserRepository</a:t>
            </a:r>
            <a:r>
              <a:rPr sz="1600" b="0" i="0" u="none">
                <a:solidFill>
                  <a:schemeClr val="tx1"/>
                </a:solidFill>
                <a:latin typeface="Arial"/>
                <a:ea typeface="Arial"/>
                <a:cs typeface="Arial"/>
              </a:rPr>
              <a:t> </a:t>
            </a:r>
            <a:r>
              <a:rPr sz="1600" b="0" i="0" u="none">
                <a:solidFill>
                  <a:schemeClr val="tx1"/>
                </a:solidFill>
                <a:latin typeface="Arial"/>
                <a:ea typeface="Arial"/>
                <a:cs typeface="Arial"/>
              </a:rPr>
              <a:t>is different because</a:t>
            </a:r>
            <a:r>
              <a:rPr sz="1600" b="0" i="0" u="none">
                <a:solidFill>
                  <a:schemeClr val="tx1"/>
                </a:solidFill>
                <a:latin typeface="Arial"/>
                <a:ea typeface="Arial"/>
                <a:cs typeface="Arial"/>
              </a:rPr>
              <a:t> </a:t>
            </a:r>
            <a:r>
              <a:rPr lang="en-US" sz="1600" b="0" i="1" u="none" strike="noStrike" cap="none" spc="0">
                <a:solidFill>
                  <a:schemeClr val="tx1"/>
                </a:solidFill>
                <a:latin typeface="Arial"/>
                <a:ea typeface="Arial"/>
                <a:cs typeface="Arial"/>
              </a:rPr>
              <a:t>UserRepository</a:t>
            </a:r>
            <a:r>
              <a:rPr sz="1600" b="0" i="0" u="none">
                <a:solidFill>
                  <a:schemeClr val="tx1"/>
                </a:solidFill>
                <a:latin typeface="Arial"/>
                <a:ea typeface="Arial"/>
                <a:cs typeface="Arial"/>
              </a:rPr>
              <a:t> </a:t>
            </a:r>
            <a:r>
              <a:rPr sz="1600" b="0" i="0" u="none">
                <a:solidFill>
                  <a:schemeClr val="tx1"/>
                </a:solidFill>
                <a:latin typeface="Arial"/>
                <a:ea typeface="Arial"/>
                <a:cs typeface="Arial"/>
              </a:rPr>
              <a:t>is an interface and as such cannot be instantiated directly. We need to tell Dagger what implementation of</a:t>
            </a:r>
            <a:r>
              <a:rPr sz="1600" b="0" i="0" u="none">
                <a:solidFill>
                  <a:schemeClr val="tx1"/>
                </a:solidFill>
                <a:latin typeface="Arial"/>
                <a:ea typeface="Arial"/>
                <a:cs typeface="Arial"/>
              </a:rPr>
              <a:t> </a:t>
            </a:r>
            <a:r>
              <a:rPr lang="en-US" sz="1600" b="0" i="1" u="none" strike="noStrike" cap="none" spc="0">
                <a:solidFill>
                  <a:schemeClr val="tx1"/>
                </a:solidFill>
                <a:latin typeface="Arial"/>
                <a:ea typeface="Arial"/>
                <a:cs typeface="Arial"/>
              </a:rPr>
              <a:t>UserRepository </a:t>
            </a:r>
            <a:r>
              <a:rPr sz="1600" b="0" i="0" u="none">
                <a:solidFill>
                  <a:schemeClr val="tx1"/>
                </a:solidFill>
                <a:latin typeface="Arial"/>
                <a:ea typeface="Arial"/>
                <a:cs typeface="Arial"/>
              </a:rPr>
              <a:t>we want to use. In this case it’s</a:t>
            </a:r>
            <a:r>
              <a:rPr sz="1600" b="0" i="0" u="none">
                <a:solidFill>
                  <a:schemeClr val="tx1"/>
                </a:solidFill>
                <a:latin typeface="Arial"/>
                <a:ea typeface="Arial"/>
                <a:cs typeface="Arial"/>
              </a:rPr>
              <a:t> </a:t>
            </a:r>
            <a:r>
              <a:rPr lang="en-US" sz="1600" b="0" i="1" u="none" strike="noStrike" cap="none" spc="0">
                <a:solidFill>
                  <a:schemeClr val="tx1"/>
                </a:solidFill>
                <a:latin typeface="Arial"/>
                <a:ea typeface="Arial"/>
                <a:cs typeface="Arial"/>
              </a:rPr>
              <a:t>UserRepositoryImpl</a:t>
            </a:r>
            <a:r>
              <a:rPr sz="1600" b="0" i="0" u="none">
                <a:solidFill>
                  <a:schemeClr val="tx1"/>
                </a:solidFill>
                <a:latin typeface="Arial"/>
                <a:ea typeface="Arial"/>
                <a:cs typeface="Arial"/>
              </a:rPr>
              <a:t>.</a:t>
            </a:r>
            <a:endParaRPr/>
          </a:p>
          <a:p>
            <a:pPr marL="0" indent="0">
              <a:buFont typeface="Arial"/>
              <a:buNone/>
              <a:defRPr/>
            </a:pPr>
            <a:r>
              <a:rPr sz="1600" b="0" i="0" u="none">
                <a:solidFill>
                  <a:schemeClr val="tx1"/>
                </a:solidFill>
                <a:latin typeface="Arial"/>
                <a:ea typeface="Arial"/>
                <a:cs typeface="Arial"/>
              </a:rPr>
              <a:t>To do this we will use a</a:t>
            </a:r>
            <a:r>
              <a:rPr sz="1600" b="0" i="0" u="none">
                <a:solidFill>
                  <a:schemeClr val="tx1"/>
                </a:solidFill>
                <a:latin typeface="Arial"/>
                <a:ea typeface="Arial"/>
                <a:cs typeface="Arial"/>
              </a:rPr>
              <a:t> </a:t>
            </a:r>
            <a:r>
              <a:rPr sz="1600" b="1" i="0" u="none">
                <a:solidFill>
                  <a:schemeClr val="tx1"/>
                </a:solidFill>
                <a:latin typeface="Arial"/>
                <a:ea typeface="Arial"/>
                <a:cs typeface="Arial"/>
              </a:rPr>
              <a:t>Dagger Module</a:t>
            </a:r>
            <a:r>
              <a:rPr sz="1600" b="0" i="0" u="none">
                <a:solidFill>
                  <a:schemeClr val="tx1"/>
                </a:solidFill>
                <a:latin typeface="Arial"/>
                <a:ea typeface="Arial"/>
                <a:cs typeface="Arial"/>
              </a:rPr>
              <a:t>. A Dagger Module is a class that is annotated with</a:t>
            </a:r>
            <a:r>
              <a:rPr sz="1600" b="0" i="0" u="none">
                <a:solidFill>
                  <a:schemeClr val="tx1"/>
                </a:solidFill>
                <a:latin typeface="Arial"/>
                <a:ea typeface="Arial"/>
                <a:cs typeface="Arial"/>
              </a:rPr>
              <a:t> </a:t>
            </a:r>
            <a:r>
              <a:rPr sz="1600" b="0" i="0" u="none">
                <a:solidFill>
                  <a:schemeClr val="accent2"/>
                </a:solidFill>
                <a:latin typeface="Arial"/>
                <a:ea typeface="Arial"/>
                <a:cs typeface="Arial"/>
              </a:rPr>
              <a:t>@Module</a:t>
            </a:r>
            <a:r>
              <a:rPr sz="1600" b="0" i="0" u="none">
                <a:solidFill>
                  <a:schemeClr val="tx1"/>
                </a:solidFill>
                <a:latin typeface="Arial"/>
                <a:ea typeface="Arial"/>
                <a:cs typeface="Arial"/>
              </a:rPr>
              <a:t>.</a:t>
            </a:r>
            <a:endParaRPr sz="1600" b="0" i="0" u="none">
              <a:solidFill>
                <a:schemeClr val="tx1"/>
              </a:solidFill>
              <a:latin typeface="Arial"/>
              <a:ea typeface="Arial"/>
              <a:cs typeface="Arial"/>
            </a:endParaRPr>
          </a:p>
          <a:p>
            <a:pPr marL="0" indent="0">
              <a:buFont typeface="Arial"/>
              <a:buNone/>
              <a:defRPr/>
            </a:pPr>
            <a:r>
              <a:rPr sz="1600" b="0" i="0" u="none">
                <a:solidFill>
                  <a:schemeClr val="tx1"/>
                </a:solidFill>
                <a:latin typeface="Arial"/>
                <a:ea typeface="Arial"/>
                <a:cs typeface="Arial"/>
              </a:rPr>
              <a:t>Similar to Components, Dagger Modules tell Dagger how to provide instances of a certain type. Dependencies are defined using the</a:t>
            </a:r>
            <a:r>
              <a:rPr sz="1600" b="0" i="0" u="none">
                <a:solidFill>
                  <a:schemeClr val="tx1"/>
                </a:solidFill>
                <a:latin typeface="Arial"/>
                <a:ea typeface="Arial"/>
                <a:cs typeface="Arial"/>
              </a:rPr>
              <a:t> </a:t>
            </a:r>
            <a:r>
              <a:rPr sz="1600" b="0" i="0" u="none">
                <a:solidFill>
                  <a:schemeClr val="accent2"/>
                </a:solidFill>
                <a:latin typeface="Arial"/>
                <a:ea typeface="Arial"/>
                <a:cs typeface="Arial"/>
              </a:rPr>
              <a:t>@Binds</a:t>
            </a:r>
            <a:r>
              <a:rPr sz="1600" b="0" i="0" u="none">
                <a:solidFill>
                  <a:schemeClr val="tx1"/>
                </a:solidFill>
                <a:latin typeface="Arial"/>
                <a:ea typeface="Arial"/>
                <a:cs typeface="Arial"/>
              </a:rPr>
              <a:t> </a:t>
            </a:r>
            <a:r>
              <a:rPr sz="1600" b="0" i="0" u="none">
                <a:solidFill>
                  <a:schemeClr val="tx1"/>
                </a:solidFill>
                <a:latin typeface="Arial"/>
                <a:ea typeface="Arial"/>
                <a:cs typeface="Arial"/>
              </a:rPr>
              <a:t>annotations.</a:t>
            </a:r>
            <a:endParaRPr sz="1050" b="0" i="0" u="none">
              <a:solidFill>
                <a:schemeClr val="tx1"/>
              </a:solidFill>
              <a:latin typeface="Arial"/>
              <a:ea typeface="Arial"/>
              <a:cs typeface="Arial"/>
            </a:endParaRPr>
          </a:p>
        </p:txBody>
      </p:sp>
      <p:sp>
        <p:nvSpPr>
          <p:cNvPr id="6" name="" hidden="0"/>
          <p:cNvSpPr/>
          <p:nvPr isPhoto="0" userDrawn="0"/>
        </p:nvSpPr>
        <p:spPr bwMode="auto">
          <a:xfrm flipH="0" flipV="0">
            <a:off x="925703" y="3551067"/>
            <a:ext cx="10292548" cy="2746528"/>
          </a:xfrm>
          <a:prstGeom prst="rect">
            <a:avLst/>
          </a:prstGeom>
          <a:solidFill>
            <a:schemeClr val="tx1"/>
          </a:solidFill>
        </p:spPr>
        <p:txBody>
          <a:bodyPr vertOverflow="overflow" horzOverflow="clip" vert="horz" wrap="square" lIns="91440" tIns="45720" rIns="91440" bIns="45720" numCol="1" spcCol="0" rtlCol="0" fromWordArt="0" anchor="t" anchorCtr="0" forceAA="0" upright="0" compatLnSpc="0">
            <a:noAutofit/>
          </a:bodyPr>
          <a:p>
            <a:pPr>
              <a:defRPr/>
            </a:pPr>
            <a:r>
              <a:rPr sz="1600" b="0" i="0" u="none">
                <a:solidFill>
                  <a:srgbClr val="BBB529"/>
                </a:solidFill>
                <a:latin typeface="Arial"/>
                <a:ea typeface="Arial"/>
                <a:cs typeface="Arial"/>
              </a:rPr>
              <a:t>@Module</a:t>
            </a:r>
            <a:br>
              <a:rPr sz="1600" b="0" i="0" u="none">
                <a:solidFill>
                  <a:srgbClr val="BBB529"/>
                </a:solidFill>
                <a:latin typeface="Arial"/>
                <a:ea typeface="Arial"/>
                <a:cs typeface="Arial"/>
              </a:rPr>
            </a:br>
            <a:r>
              <a:rPr sz="1600" b="0" i="0" u="none">
                <a:solidFill>
                  <a:srgbClr val="CC7832"/>
                </a:solidFill>
                <a:latin typeface="Arial"/>
                <a:ea typeface="Arial"/>
                <a:cs typeface="Arial"/>
              </a:rPr>
              <a:t>abstract class </a:t>
            </a:r>
            <a:r>
              <a:rPr sz="1600" b="0" i="0" u="none">
                <a:solidFill>
                  <a:srgbClr val="A9B7C6"/>
                </a:solidFill>
                <a:latin typeface="Arial"/>
                <a:ea typeface="Arial"/>
                <a:cs typeface="Arial"/>
              </a:rPr>
              <a:t>UserStorageModule {</a:t>
            </a:r>
            <a:br>
              <a:rPr sz="1600" b="0" i="0" u="none">
                <a:solidFill>
                  <a:srgbClr val="A9B7C6"/>
                </a:solidFill>
                <a:latin typeface="Arial"/>
                <a:ea typeface="Arial"/>
                <a:cs typeface="Arial"/>
              </a:rPr>
            </a:br>
            <a:br>
              <a:rPr sz="1600" b="0" i="0" u="none">
                <a:solidFill>
                  <a:srgbClr val="A9B7C6"/>
                </a:solidFill>
                <a:latin typeface="Arial"/>
                <a:ea typeface="Arial"/>
                <a:cs typeface="Arial"/>
              </a:rPr>
            </a:br>
            <a:r>
              <a:rPr sz="1600" b="0" i="0" u="none">
                <a:solidFill>
                  <a:srgbClr val="A9B7C6"/>
                </a:solidFill>
                <a:latin typeface="Arial"/>
                <a:ea typeface="Arial"/>
                <a:cs typeface="Arial"/>
              </a:rPr>
              <a:t>    </a:t>
            </a:r>
            <a:r>
              <a:rPr sz="1600" b="0" i="0" u="none">
                <a:solidFill>
                  <a:srgbClr val="BBB529"/>
                </a:solidFill>
                <a:latin typeface="Arial"/>
                <a:ea typeface="Arial"/>
                <a:cs typeface="Arial"/>
              </a:rPr>
              <a:t>@Binds</a:t>
            </a:r>
            <a:br>
              <a:rPr sz="1600" b="0" i="0" u="none">
                <a:solidFill>
                  <a:srgbClr val="BBB529"/>
                </a:solidFill>
                <a:latin typeface="Arial"/>
                <a:ea typeface="Arial"/>
                <a:cs typeface="Arial"/>
              </a:rPr>
            </a:br>
            <a:r>
              <a:rPr sz="1600" b="0" i="0" u="none">
                <a:solidFill>
                  <a:srgbClr val="BBB529"/>
                </a:solidFill>
                <a:latin typeface="Arial"/>
                <a:ea typeface="Arial"/>
                <a:cs typeface="Arial"/>
              </a:rPr>
              <a:t>    </a:t>
            </a:r>
            <a:r>
              <a:rPr sz="1600" b="0" i="0" u="none">
                <a:solidFill>
                  <a:srgbClr val="CC7832"/>
                </a:solidFill>
                <a:latin typeface="Arial"/>
                <a:ea typeface="Arial"/>
                <a:cs typeface="Arial"/>
              </a:rPr>
              <a:t>abstract fun </a:t>
            </a:r>
            <a:r>
              <a:rPr sz="1600" b="0" i="0" u="none">
                <a:solidFill>
                  <a:srgbClr val="FFC66D"/>
                </a:solidFill>
                <a:latin typeface="Arial"/>
                <a:ea typeface="Arial"/>
                <a:cs typeface="Arial"/>
              </a:rPr>
              <a:t>provideUserRepository</a:t>
            </a:r>
            <a:r>
              <a:rPr sz="1600" b="0" i="0" u="none">
                <a:solidFill>
                  <a:srgbClr val="A9B7C6"/>
                </a:solidFill>
                <a:latin typeface="Arial"/>
                <a:ea typeface="Arial"/>
                <a:cs typeface="Arial"/>
              </a:rPr>
              <a:t>(repository: UserRepositoryImpl): UserRepository</a:t>
            </a:r>
            <a:br>
              <a:rPr sz="1600" b="0" i="0" u="none">
                <a:solidFill>
                  <a:srgbClr val="A9B7C6"/>
                </a:solidFill>
                <a:latin typeface="Arial"/>
                <a:ea typeface="Arial"/>
                <a:cs typeface="Arial"/>
              </a:rPr>
            </a:br>
            <a:r>
              <a:rPr sz="1600" b="0" i="0" u="none">
                <a:solidFill>
                  <a:srgbClr val="A9B7C6"/>
                </a:solidFill>
                <a:latin typeface="Arial"/>
                <a:ea typeface="Arial"/>
                <a:cs typeface="Arial"/>
              </a:rPr>
              <a:t>    ...</a:t>
            </a:r>
            <a:endParaRPr sz="1600" b="0" i="0" u="none">
              <a:solidFill>
                <a:srgbClr val="A9B7C6"/>
              </a:solidFill>
              <a:latin typeface="Arial"/>
              <a:ea typeface="Arial"/>
              <a:cs typeface="Arial"/>
            </a:endParaRPr>
          </a:p>
          <a:p>
            <a:pPr>
              <a:defRPr/>
            </a:pPr>
            <a:br>
              <a:rPr sz="1600" b="0" i="0" u="none">
                <a:solidFill>
                  <a:srgbClr val="A9B7C6"/>
                </a:solidFill>
                <a:latin typeface="Arial"/>
                <a:ea typeface="Arial"/>
                <a:cs typeface="Arial"/>
              </a:rPr>
            </a:br>
            <a:r>
              <a:rPr sz="1600" b="0" i="0" u="none">
                <a:solidFill>
                  <a:srgbClr val="A9B7C6"/>
                </a:solidFill>
                <a:latin typeface="Arial"/>
                <a:ea typeface="Arial"/>
                <a:cs typeface="Arial"/>
              </a:rPr>
              <a:t>}</a:t>
            </a:r>
            <a:endParaRPr sz="1600" b="0" i="0" u="none">
              <a:solidFill>
                <a:srgbClr val="A9B7C6"/>
              </a:solidFill>
              <a:latin typeface="Arial"/>
              <a:ea typeface="Arial"/>
              <a:cs typeface="Arial"/>
            </a:endParaRPr>
          </a:p>
        </p:txBody>
      </p:sp>
      <p:sp>
        <p:nvSpPr>
          <p:cNvPr id="7" name="" hidden="0"/>
          <p:cNvSpPr/>
          <p:nvPr isPhoto="0" userDrawn="0"/>
        </p:nvSpPr>
        <p:spPr bwMode="auto">
          <a:xfrm flipH="0" flipV="0">
            <a:off x="5771431" y="3569563"/>
            <a:ext cx="5400582" cy="36579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sz="4400" b="0" i="0" u="none" strike="noStrike" cap="none" spc="0">
                <a:solidFill>
                  <a:schemeClr val="tx1"/>
                </a:solidFill>
                <a:latin typeface="+mj-lt"/>
                <a:ea typeface="+mj-ea"/>
                <a:cs typeface="+mj-cs"/>
              </a:rPr>
              <a:t>5.2# </a:t>
            </a:r>
            <a:r>
              <a:rPr lang="en-US" sz="4400" b="1" i="0" u="none" strike="noStrike" cap="none" spc="0">
                <a:solidFill>
                  <a:schemeClr val="accent2"/>
                </a:solidFill>
                <a:latin typeface="Arial"/>
                <a:ea typeface="Arial"/>
                <a:cs typeface="Arial"/>
              </a:rPr>
              <a:t>@Module</a:t>
            </a:r>
            <a:r>
              <a:rPr lang="en-US" sz="4400" b="1" i="0" u="none" strike="noStrike" cap="none" spc="0">
                <a:solidFill>
                  <a:schemeClr val="accent2"/>
                </a:solidFill>
                <a:latin typeface="Arial"/>
                <a:ea typeface="Arial"/>
                <a:cs typeface="Arial"/>
              </a:rPr>
              <a:t> </a:t>
            </a:r>
            <a:r>
              <a:rPr lang="en-US" sz="4400" b="0" i="0" u="none" strike="noStrike" cap="none" spc="0">
                <a:solidFill>
                  <a:schemeClr val="tx1"/>
                </a:solidFill>
                <a:latin typeface="Arial"/>
                <a:ea typeface="Arial"/>
                <a:cs typeface="Arial"/>
              </a:rPr>
              <a:t> </a:t>
            </a:r>
            <a:r>
              <a:rPr lang="en-US" sz="4400" b="0" i="0" u="none" strike="noStrike" cap="none" spc="0">
                <a:solidFill>
                  <a:schemeClr val="tx1"/>
                </a:solidFill>
                <a:latin typeface="Arial"/>
                <a:ea typeface="Arial"/>
                <a:cs typeface="Arial"/>
              </a:rPr>
              <a:t>annotation</a:t>
            </a:r>
            <a:endParaRPr/>
          </a:p>
        </p:txBody>
      </p:sp>
      <p:sp>
        <p:nvSpPr>
          <p:cNvPr id="5" name="Content Placeholder 2" hidden="0"/>
          <p:cNvSpPr>
            <a:spLocks noGrp="1"/>
          </p:cNvSpPr>
          <p:nvPr isPhoto="0" userDrawn="0">
            <p:ph idx="1" hasCustomPrompt="0"/>
          </p:nvPr>
        </p:nvSpPr>
        <p:spPr bwMode="auto">
          <a:xfrm flipH="0" flipV="0">
            <a:off x="838198" y="1825624"/>
            <a:ext cx="10515600" cy="2021365"/>
          </a:xfrm>
          <a:prstGeom prst="rect">
            <a:avLst/>
          </a:prstGeom>
          <a:solidFill>
            <a:schemeClr val="tx1"/>
          </a:solidFill>
        </p:spPr>
        <p:txBody>
          <a:bodyPr vertOverflow="overflow" horzOverflow="clip" vert="horz" wrap="square" lIns="91440" tIns="45720" rIns="91440" bIns="45720" numCol="1" spcCol="0" rtlCol="0" fromWordArt="0" anchor="t" anchorCtr="0" forceAA="0" upright="0" compatLnSpc="0">
            <a:noAutofit/>
          </a:bodyPr>
          <a:lstStyle/>
          <a:p>
            <a:pPr marL="0" indent="0">
              <a:buFont typeface="Arial"/>
              <a:buNone/>
              <a:defRPr/>
            </a:pPr>
            <a:r>
              <a:rPr sz="1600" b="0" i="0" u="none">
                <a:solidFill>
                  <a:srgbClr val="BBB529"/>
                </a:solidFill>
                <a:latin typeface="Arial"/>
                <a:ea typeface="Arial"/>
                <a:cs typeface="Arial"/>
              </a:rPr>
              <a:t>@Singleton</a:t>
            </a:r>
            <a:br>
              <a:rPr sz="1600" b="0" i="0" u="none">
                <a:solidFill>
                  <a:srgbClr val="BBB529"/>
                </a:solidFill>
                <a:latin typeface="Arial"/>
                <a:ea typeface="Arial"/>
                <a:cs typeface="Arial"/>
              </a:rPr>
            </a:br>
            <a:r>
              <a:rPr sz="1600" b="0" i="0" u="none">
                <a:solidFill>
                  <a:srgbClr val="CC7832"/>
                </a:solidFill>
                <a:latin typeface="Arial"/>
                <a:ea typeface="Arial"/>
                <a:cs typeface="Arial"/>
              </a:rPr>
              <a:t>class </a:t>
            </a:r>
            <a:r>
              <a:rPr sz="1600" b="0" i="0" u="none">
                <a:solidFill>
                  <a:srgbClr val="A9B7C6"/>
                </a:solidFill>
                <a:latin typeface="Arial"/>
                <a:ea typeface="Arial"/>
                <a:cs typeface="Arial"/>
              </a:rPr>
              <a:t>UserRepositoryImpl </a:t>
            </a:r>
            <a:r>
              <a:rPr sz="1600" b="0" i="0" u="none">
                <a:solidFill>
                  <a:srgbClr val="BBB529"/>
                </a:solidFill>
                <a:latin typeface="Arial"/>
                <a:ea typeface="Arial"/>
                <a:cs typeface="Arial"/>
              </a:rPr>
              <a:t>@Inject </a:t>
            </a:r>
            <a:r>
              <a:rPr sz="1600" b="0" i="0" u="none">
                <a:solidFill>
                  <a:srgbClr val="CC7832"/>
                </a:solidFill>
                <a:latin typeface="Arial"/>
                <a:ea typeface="Arial"/>
                <a:cs typeface="Arial"/>
              </a:rPr>
              <a:t>constructor</a:t>
            </a:r>
            <a:r>
              <a:rPr sz="1600" b="0" i="0" u="none">
                <a:solidFill>
                  <a:srgbClr val="A9B7C6"/>
                </a:solidFill>
                <a:latin typeface="Arial"/>
                <a:ea typeface="Arial"/>
                <a:cs typeface="Arial"/>
              </a:rPr>
              <a:t>(</a:t>
            </a:r>
            <a:br>
              <a:rPr sz="1600" b="0" i="0" u="none">
                <a:solidFill>
                  <a:srgbClr val="A9B7C6"/>
                </a:solidFill>
                <a:latin typeface="Arial"/>
                <a:ea typeface="Arial"/>
                <a:cs typeface="Arial"/>
              </a:rPr>
            </a:br>
            <a:r>
              <a:rPr sz="1600" b="0" i="0" u="none">
                <a:solidFill>
                  <a:srgbClr val="A9B7C6"/>
                </a:solidFill>
                <a:latin typeface="Arial"/>
                <a:ea typeface="Arial"/>
                <a:cs typeface="Arial"/>
              </a:rPr>
              <a:t>    </a:t>
            </a:r>
            <a:r>
              <a:rPr sz="1600" b="0" i="0" u="none">
                <a:solidFill>
                  <a:srgbClr val="CC7832"/>
                </a:solidFill>
                <a:latin typeface="Arial"/>
                <a:ea typeface="Arial"/>
                <a:cs typeface="Arial"/>
              </a:rPr>
              <a:t>private val </a:t>
            </a:r>
            <a:r>
              <a:rPr sz="1600" b="0" i="0" u="none">
                <a:solidFill>
                  <a:srgbClr val="9876AA"/>
                </a:solidFill>
                <a:latin typeface="Arial"/>
                <a:ea typeface="Arial"/>
                <a:cs typeface="Arial"/>
              </a:rPr>
              <a:t>userDataStore</a:t>
            </a:r>
            <a:r>
              <a:rPr sz="1600" b="0" i="0" u="none">
                <a:solidFill>
                  <a:srgbClr val="A9B7C6"/>
                </a:solidFill>
                <a:latin typeface="Arial"/>
                <a:ea typeface="Arial"/>
                <a:cs typeface="Arial"/>
              </a:rPr>
              <a:t>: UserDataStore</a:t>
            </a:r>
            <a:r>
              <a:rPr sz="1600" b="0" i="0" u="none">
                <a:solidFill>
                  <a:srgbClr val="CC7832"/>
                </a:solidFill>
                <a:latin typeface="Arial"/>
                <a:ea typeface="Arial"/>
                <a:cs typeface="Arial"/>
              </a:rPr>
              <a:t>,</a:t>
            </a:r>
            <a:br>
              <a:rPr sz="1600" b="0" i="0" u="none">
                <a:solidFill>
                  <a:srgbClr val="CC7832"/>
                </a:solidFill>
                <a:latin typeface="Arial"/>
                <a:ea typeface="Arial"/>
                <a:cs typeface="Arial"/>
              </a:rPr>
            </a:br>
            <a:r>
              <a:rPr sz="1600" b="0" i="0" u="none">
                <a:solidFill>
                  <a:srgbClr val="CC7832"/>
                </a:solidFill>
                <a:latin typeface="Arial"/>
                <a:ea typeface="Arial"/>
                <a:cs typeface="Arial"/>
              </a:rPr>
              <a:t>    private val </a:t>
            </a:r>
            <a:r>
              <a:rPr sz="1600" b="0" i="0" u="none">
                <a:solidFill>
                  <a:srgbClr val="9876AA"/>
                </a:solidFill>
                <a:latin typeface="Arial"/>
                <a:ea typeface="Arial"/>
                <a:cs typeface="Arial"/>
              </a:rPr>
              <a:t>userInfoStore</a:t>
            </a:r>
            <a:r>
              <a:rPr sz="1600" b="0" i="0" u="none">
                <a:solidFill>
                  <a:srgbClr val="A9B7C6"/>
                </a:solidFill>
                <a:latin typeface="Arial"/>
                <a:ea typeface="Arial"/>
                <a:cs typeface="Arial"/>
              </a:rPr>
              <a:t>: UserInfoStore</a:t>
            </a:r>
            <a:br>
              <a:rPr sz="1600" b="0" i="0" u="none">
                <a:solidFill>
                  <a:srgbClr val="A9B7C6"/>
                </a:solidFill>
                <a:latin typeface="Arial"/>
                <a:ea typeface="Arial"/>
                <a:cs typeface="Arial"/>
              </a:rPr>
            </a:br>
            <a:r>
              <a:rPr sz="1600" b="0" i="0" u="none">
                <a:solidFill>
                  <a:srgbClr val="A9B7C6"/>
                </a:solidFill>
                <a:latin typeface="Arial"/>
                <a:ea typeface="Arial"/>
                <a:cs typeface="Arial"/>
              </a:rPr>
              <a:t>    ) : UserRepository {</a:t>
            </a:r>
            <a:endParaRPr sz="1600" b="0" i="0" u="none">
              <a:solidFill>
                <a:srgbClr val="A9B7C6"/>
              </a:solidFill>
              <a:latin typeface="Arial"/>
              <a:ea typeface="Arial"/>
              <a:cs typeface="Arial"/>
            </a:endParaRPr>
          </a:p>
          <a:p>
            <a:pPr marL="0" indent="0">
              <a:buFont typeface="Arial"/>
              <a:buNone/>
              <a:defRPr/>
            </a:pPr>
            <a:r>
              <a:rPr sz="1600" b="0" i="0" u="none">
                <a:solidFill>
                  <a:srgbClr val="A9B7C6"/>
                </a:solidFill>
                <a:latin typeface="Arial"/>
                <a:ea typeface="Arial"/>
                <a:cs typeface="Arial"/>
              </a:rPr>
              <a:t>    ....</a:t>
            </a:r>
            <a:endParaRPr sz="1600" b="0" i="0" u="none">
              <a:solidFill>
                <a:srgbClr val="A9B7C6"/>
              </a:solidFill>
              <a:latin typeface="Arial"/>
              <a:ea typeface="Arial"/>
              <a:cs typeface="Arial"/>
            </a:endParaRPr>
          </a:p>
          <a:p>
            <a:pPr marL="0" indent="0">
              <a:buFont typeface="Arial"/>
              <a:buNone/>
              <a:defRPr/>
            </a:pPr>
            <a:r>
              <a:rPr lang="en-US" sz="1600" b="0" i="0" u="none" strike="noStrike" cap="none" spc="0">
                <a:solidFill>
                  <a:srgbClr val="A9B7C6"/>
                </a:solidFill>
                <a:latin typeface="Arial"/>
                <a:ea typeface="Arial"/>
                <a:cs typeface="Arial"/>
              </a:rPr>
              <a:t>}</a:t>
            </a:r>
            <a:endParaRPr sz="1600" b="0" i="0" u="none">
              <a:solidFill>
                <a:srgbClr val="A9B7C6"/>
              </a:solidFill>
              <a:latin typeface="Arial"/>
              <a:ea typeface="Arial"/>
              <a:cs typeface="Arial"/>
            </a:endParaRPr>
          </a:p>
        </p:txBody>
      </p:sp>
      <p:sp>
        <p:nvSpPr>
          <p:cNvPr id="6" name="" hidden="0"/>
          <p:cNvSpPr/>
          <p:nvPr isPhoto="0" userDrawn="0"/>
        </p:nvSpPr>
        <p:spPr bwMode="auto">
          <a:xfrm flipH="0" flipV="0">
            <a:off x="823980" y="4041189"/>
            <a:ext cx="10533741" cy="1554516"/>
          </a:xfrm>
          <a:prstGeom prst="rect">
            <a:avLst/>
          </a:prstGeom>
          <a:solidFill>
            <a:schemeClr val="tx1"/>
          </a:solidFill>
        </p:spPr>
        <p:txBody>
          <a:bodyPr vertOverflow="overflow" horzOverflow="clip" vert="horz" wrap="square" lIns="91440" tIns="45720" rIns="91440" bIns="45720" numCol="1" spcCol="0" rtlCol="0" fromWordArt="0" anchor="t" anchorCtr="0" forceAA="0" upright="0" compatLnSpc="0">
            <a:spAutoFit/>
          </a:bodyPr>
          <a:p>
            <a:pPr>
              <a:defRPr/>
            </a:pPr>
            <a:r>
              <a:rPr lang="en-US" sz="1600" b="0" i="0" u="none" strike="noStrike" cap="none" spc="0">
                <a:solidFill>
                  <a:srgbClr val="BBB529"/>
                </a:solidFill>
                <a:latin typeface="Arial"/>
                <a:ea typeface="Arial"/>
                <a:cs typeface="Arial"/>
              </a:rPr>
              <a:t>@Singleton</a:t>
            </a:r>
            <a:br>
              <a:rPr sz="1600" b="0" i="0" u="none">
                <a:solidFill>
                  <a:srgbClr val="BBB529"/>
                </a:solidFill>
                <a:latin typeface="Arial"/>
                <a:ea typeface="Arial"/>
                <a:cs typeface="Arial"/>
              </a:rPr>
            </a:br>
            <a:r>
              <a:rPr sz="1600" b="0" i="0" u="none">
                <a:solidFill>
                  <a:srgbClr val="BBB529"/>
                </a:solidFill>
                <a:latin typeface="Arial"/>
                <a:ea typeface="Arial"/>
                <a:cs typeface="Arial"/>
              </a:rPr>
              <a:t>@Component</a:t>
            </a:r>
            <a:r>
              <a:rPr sz="1600" b="0" i="0" u="none">
                <a:solidFill>
                  <a:srgbClr val="A9B7C6"/>
                </a:solidFill>
                <a:latin typeface="Arial"/>
                <a:ea typeface="Arial"/>
                <a:cs typeface="Arial"/>
              </a:rPr>
              <a:t>(modules = [UserStorageModule::</a:t>
            </a:r>
            <a:r>
              <a:rPr sz="1600" b="0" i="0" u="none">
                <a:solidFill>
                  <a:srgbClr val="CC7832"/>
                </a:solidFill>
                <a:latin typeface="Arial"/>
                <a:ea typeface="Arial"/>
                <a:cs typeface="Arial"/>
              </a:rPr>
              <a:t>class, </a:t>
            </a:r>
            <a:r>
              <a:rPr sz="1600" b="0" i="0" u="none">
                <a:solidFill>
                  <a:srgbClr val="A9B7C6"/>
                </a:solidFill>
                <a:latin typeface="Arial"/>
                <a:ea typeface="Arial"/>
                <a:cs typeface="Arial"/>
              </a:rPr>
              <a:t>...]</a:t>
            </a:r>
            <a:r>
              <a:rPr sz="1600" b="0" i="0" u="none">
                <a:solidFill>
                  <a:srgbClr val="A9B7C6"/>
                </a:solidFill>
                <a:latin typeface="Arial"/>
                <a:ea typeface="Arial"/>
                <a:cs typeface="Arial"/>
              </a:rPr>
              <a:t>)</a:t>
            </a:r>
            <a:br>
              <a:rPr sz="1600" b="0" i="0" u="none">
                <a:solidFill>
                  <a:srgbClr val="A9B7C6"/>
                </a:solidFill>
                <a:latin typeface="Arial"/>
                <a:ea typeface="Arial"/>
                <a:cs typeface="Arial"/>
              </a:rPr>
            </a:br>
            <a:r>
              <a:rPr sz="1600" b="0" i="0" u="none">
                <a:solidFill>
                  <a:srgbClr val="CC7832"/>
                </a:solidFill>
                <a:latin typeface="Arial"/>
                <a:ea typeface="Arial"/>
                <a:cs typeface="Arial"/>
              </a:rPr>
              <a:t>interface </a:t>
            </a:r>
            <a:r>
              <a:rPr sz="1600" b="0" i="0" u="none">
                <a:solidFill>
                  <a:srgbClr val="A9B7C6"/>
                </a:solidFill>
                <a:latin typeface="Arial"/>
                <a:ea typeface="Arial"/>
                <a:cs typeface="Arial"/>
              </a:rPr>
              <a:t>AppComponent {</a:t>
            </a:r>
            <a:br>
              <a:rPr sz="1600" b="0" i="0" u="none">
                <a:solidFill>
                  <a:srgbClr val="A9B7C6"/>
                </a:solidFill>
                <a:latin typeface="Arial"/>
                <a:ea typeface="Arial"/>
                <a:cs typeface="Arial"/>
              </a:rPr>
            </a:br>
            <a:r>
              <a:rPr sz="1600" b="0" i="0" u="none">
                <a:solidFill>
                  <a:srgbClr val="A9B7C6"/>
                </a:solidFill>
                <a:latin typeface="Arial"/>
                <a:ea typeface="Arial"/>
                <a:cs typeface="Arial"/>
              </a:rPr>
              <a:t>    </a:t>
            </a:r>
            <a:r>
              <a:rPr sz="1600" b="0" i="0" u="none">
                <a:solidFill>
                  <a:srgbClr val="BBB529"/>
                </a:solidFill>
                <a:latin typeface="Arial"/>
                <a:ea typeface="Arial"/>
                <a:cs typeface="Arial"/>
              </a:rPr>
              <a:t>...</a:t>
            </a:r>
            <a:br>
              <a:rPr sz="1600" b="0" i="0" u="none">
                <a:solidFill>
                  <a:srgbClr val="A9B7C6"/>
                </a:solidFill>
                <a:latin typeface="Arial"/>
                <a:ea typeface="Arial"/>
                <a:cs typeface="Arial"/>
              </a:rPr>
            </a:br>
            <a:r>
              <a:rPr sz="1600" b="0" i="0" u="none">
                <a:solidFill>
                  <a:srgbClr val="A9B7C6"/>
                </a:solidFill>
                <a:latin typeface="Arial"/>
                <a:ea typeface="Arial"/>
                <a:cs typeface="Arial"/>
              </a:rPr>
              <a:t>    </a:t>
            </a:r>
            <a:r>
              <a:rPr sz="1600" b="0" i="0" u="none">
                <a:solidFill>
                  <a:srgbClr val="CC7832"/>
                </a:solidFill>
                <a:latin typeface="Arial"/>
                <a:ea typeface="Arial"/>
                <a:cs typeface="Arial"/>
              </a:rPr>
              <a:t>fun </a:t>
            </a:r>
            <a:r>
              <a:rPr sz="1600" b="0" i="0" u="none">
                <a:solidFill>
                  <a:srgbClr val="FFC66D"/>
                </a:solidFill>
                <a:latin typeface="Arial"/>
                <a:ea typeface="Arial"/>
                <a:cs typeface="Arial"/>
              </a:rPr>
              <a:t>inject</a:t>
            </a:r>
            <a:r>
              <a:rPr sz="1600" b="0" i="0" u="none">
                <a:solidFill>
                  <a:srgbClr val="A9B7C6"/>
                </a:solidFill>
                <a:latin typeface="Arial"/>
                <a:ea typeface="Arial"/>
                <a:cs typeface="Arial"/>
              </a:rPr>
              <a:t>(activity: SplashActivity)</a:t>
            </a:r>
            <a:br>
              <a:rPr sz="1600" b="0" i="0" u="none">
                <a:solidFill>
                  <a:srgbClr val="A9B7C6"/>
                </a:solidFill>
                <a:latin typeface="Arial"/>
                <a:ea typeface="Arial"/>
                <a:cs typeface="Arial"/>
              </a:rPr>
            </a:br>
            <a:r>
              <a:rPr sz="1600" b="0" i="0" u="none">
                <a:solidFill>
                  <a:srgbClr val="A9B7C6"/>
                </a:solidFill>
                <a:latin typeface="Arial"/>
                <a:ea typeface="Arial"/>
                <a:cs typeface="Arial"/>
              </a:rPr>
              <a:t>}</a:t>
            </a:r>
            <a:endParaRPr sz="1600" b="0" i="0" u="none">
              <a:solidFill>
                <a:srgbClr val="A9B7C6"/>
              </a:solidFill>
              <a:latin typeface="Arial"/>
              <a:ea typeface="Arial"/>
              <a:cs typeface="Arial"/>
            </a:endParaRPr>
          </a:p>
        </p:txBody>
      </p:sp>
      <p:sp>
        <p:nvSpPr>
          <p:cNvPr id="7" name="" hidden="0"/>
          <p:cNvSpPr/>
          <p:nvPr isPhoto="0" userDrawn="0"/>
        </p:nvSpPr>
        <p:spPr bwMode="auto">
          <a:xfrm flipH="0" flipV="0">
            <a:off x="842475" y="5733495"/>
            <a:ext cx="10486999" cy="57915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sz="1600" b="0" i="0" u="none">
                <a:solidFill>
                  <a:schemeClr val="tx1"/>
                </a:solidFill>
                <a:latin typeface="Arial"/>
                <a:ea typeface="Arial"/>
                <a:cs typeface="Arial"/>
              </a:rPr>
              <a:t>If we annotate a Component with</a:t>
            </a:r>
            <a:r>
              <a:rPr sz="1600" b="0" i="0" u="none">
                <a:solidFill>
                  <a:schemeClr val="tx1"/>
                </a:solidFill>
                <a:latin typeface="Arial"/>
                <a:ea typeface="Arial"/>
                <a:cs typeface="Arial"/>
              </a:rPr>
              <a:t> </a:t>
            </a:r>
            <a:r>
              <a:rPr sz="1600" b="0" i="0" u="none">
                <a:solidFill>
                  <a:schemeClr val="accent2"/>
                </a:solidFill>
                <a:latin typeface="Arial"/>
                <a:ea typeface="Arial"/>
                <a:cs typeface="Arial"/>
              </a:rPr>
              <a:t>@Singleton</a:t>
            </a:r>
            <a:r>
              <a:rPr sz="1600" b="0" i="0" u="none">
                <a:solidFill>
                  <a:schemeClr val="tx1"/>
                </a:solidFill>
                <a:latin typeface="Arial"/>
                <a:ea typeface="Arial"/>
                <a:cs typeface="Arial"/>
              </a:rPr>
              <a:t>, all the classes also annotated with</a:t>
            </a:r>
            <a:r>
              <a:rPr sz="1600" b="0" i="0" u="none">
                <a:solidFill>
                  <a:schemeClr val="tx1"/>
                </a:solidFill>
                <a:latin typeface="Arial"/>
                <a:ea typeface="Arial"/>
                <a:cs typeface="Arial"/>
              </a:rPr>
              <a:t> </a:t>
            </a:r>
            <a:r>
              <a:rPr sz="1600" b="0" i="0" u="none">
                <a:solidFill>
                  <a:schemeClr val="accent2"/>
                </a:solidFill>
                <a:latin typeface="Arial"/>
                <a:ea typeface="Arial"/>
                <a:cs typeface="Arial"/>
              </a:rPr>
              <a:t>@Singleton</a:t>
            </a:r>
            <a:r>
              <a:rPr sz="1600" b="0" i="0" u="none">
                <a:solidFill>
                  <a:schemeClr val="tx1"/>
                </a:solidFill>
                <a:latin typeface="Arial"/>
                <a:ea typeface="Arial"/>
                <a:cs typeface="Arial"/>
              </a:rPr>
              <a:t> </a:t>
            </a:r>
            <a:r>
              <a:rPr sz="1600" b="0" i="0" u="none">
                <a:solidFill>
                  <a:schemeClr val="tx1"/>
                </a:solidFill>
                <a:latin typeface="Arial"/>
                <a:ea typeface="Arial"/>
                <a:cs typeface="Arial"/>
              </a:rPr>
              <a:t>will be scoped to its lifetime.</a:t>
            </a:r>
            <a:endParaRPr sz="1600" b="0" i="0" u="none">
              <a:solidFill>
                <a:schemeClr val="tx1"/>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ONLYOFFICE/6.2.0.148</Application>
  <DocSecurity>0</DocSecurity>
  <PresentationFormat>Widescreen</PresentationFormat>
  <Paragraphs>0</Paragraphs>
  <Slides>26</Slides>
  <Notes>26</Notes>
  <HiddenSlides>0</HiddenSlides>
  <MMClips>2</MMClips>
  <ScaleCrop>0</ScaleCrop>
  <HeadingPairs>
    <vt:vector size="4" baseType="variant">
      <vt:variant>
        <vt:lpstr>Theme</vt:lpstr>
      </vt:variant>
      <vt:variant>
        <vt:i4>1</vt:i4>
      </vt:variant>
      <vt:variant>
        <vt:lpstr>Slide Titles</vt:lpstr>
      </vt:variant>
      <vt:variant>
        <vt:i4>26</vt:i4>
      </vt:variant>
    </vt:vector>
  </HeadingPairs>
  <TitlesOfParts>
    <vt:vector size="27"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2</cp:revision>
  <dcterms:created xsi:type="dcterms:W3CDTF">2012-12-03T06:56:55Z</dcterms:created>
  <dcterms:modified xsi:type="dcterms:W3CDTF">2021-07-12T12:09:17Z</dcterms:modified>
  <cp:category/>
  <cp:contentStatus/>
  <cp:version/>
</cp:coreProperties>
</file>