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70" r:id="rId10"/>
    <p:sldId id="271" r:id="rId11"/>
    <p:sldId id="272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751" autoAdjust="0"/>
  </p:normalViewPr>
  <p:slideViewPr>
    <p:cSldViewPr>
      <p:cViewPr varScale="1">
        <p:scale>
          <a:sx n="189" d="100"/>
          <a:sy n="189" d="100"/>
        </p:scale>
        <p:origin x="7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1/8/16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1/8/16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2606BD7-39CD-4C07-B586-DBA0B5855F6F}" type="datetimeFigureOut">
              <a:rPr lang="en-US" smtClean="0"/>
              <a:pPr/>
              <a:t>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1/8/16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1/8/16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1/8/16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2606BD7-39CD-4C07-B586-DBA0B5855F6F}" type="datetimeFigureOut">
              <a:rPr lang="en-US" smtClean="0"/>
              <a:pPr/>
              <a:t>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2606BD7-39CD-4C07-B586-DBA0B5855F6F}" type="datetimeFigureOut">
              <a:rPr lang="en-US" smtClean="0"/>
              <a:pPr/>
              <a:t>1/8/16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29718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Diagram Presentation PowerPoint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67000" y="60198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Presented by No Magic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ET-centric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1600961549.jpg" descr="1600961549.jp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052809"/>
            <a:ext cx="7848599" cy="346818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External_IDs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-1173198907.jpg" descr="-1173198907.jp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24087" y="3024902"/>
            <a:ext cx="4924425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IDableConstruct-centric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-1620623541.jpg" descr="-1620623541.jp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41331" y="1447800"/>
            <a:ext cx="2889938" cy="467820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152400"/>
            <a:ext cx="678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IDableConstructOverview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1182615744.jpg" descr="1182615744.jp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609600"/>
            <a:ext cx="5334000" cy="5516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IDableConstructType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672823959.jpg" descr="672823959.jp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7562" y="2958227"/>
            <a:ext cx="2657475" cy="1657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IDableConstructType complex specialization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392494879.jpg" descr="392494879.jp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24100" y="3167777"/>
            <a:ext cx="4724400" cy="12382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Identity-centric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-1943344842.jpg" descr="-1943344842.jp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6570" y="1447800"/>
            <a:ext cx="5819460" cy="46782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Incident-centric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-523223737.jpg" descr="-523223737.jp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28737" y="2177177"/>
            <a:ext cx="6715125" cy="32194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Indicator-centric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-1412764771.jpg" descr="-1412764771.jp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90787" y="2510552"/>
            <a:ext cx="4391025" cy="25527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IndicatorPattern-centric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-1940419605.jpg" descr="-1940419605.jp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8802" y="1447800"/>
            <a:ext cx="6314995" cy="46782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ActionImpact-centric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1851155172.jpg" descr="1851155172.jp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9287" y="1877139"/>
            <a:ext cx="5534025" cy="38195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IntendedEffect-centric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1946395978.jpg" descr="1946395978.jp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52612" y="1872377"/>
            <a:ext cx="5667375" cy="38290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KillChain-centric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1981458687.jpg" descr="1981458687.jp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1575" y="2967752"/>
            <a:ext cx="7029450" cy="16383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LikelyImpact-centric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-1043127487.jpg" descr="-1043127487.jp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52625" y="2272427"/>
            <a:ext cx="5467350" cy="30289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Motivation-centric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784781361.jpg" descr="784781361.jp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5950" y="2272427"/>
            <a:ext cx="5600700" cy="30289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Objective-centric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-1895976420.jpg" descr="-1895976420.jp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52612" y="2105739"/>
            <a:ext cx="5667375" cy="33623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Observation-centric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1301627386.jpg" descr="1301627386.jp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2210514"/>
            <a:ext cx="6781800" cy="31527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152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Package-centric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2133231276.jpg" descr="2133231276.jp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675620"/>
            <a:ext cx="3745296" cy="545038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PlanningAndOperationalSupport-centric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-1033729472.jpg" descr="-1033729472.jp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2512" y="2310527"/>
            <a:ext cx="7267575" cy="29527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533400"/>
            <a:ext cx="678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ReferenceOnlySimplification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1453283343.jpg" descr="1453283343.jp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0236" y="1447800"/>
            <a:ext cx="6792127" cy="467820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762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Relationship-centric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-473095583.jpg" descr="-473095583.jp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599420"/>
            <a:ext cx="4105127" cy="55265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ActorType-centric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-1126577069.jpg" descr="-1126577069.jp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2637" y="2205752"/>
            <a:ext cx="5267325" cy="31623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Report-centric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-666035820.jpg" descr="-666035820.jp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2112" y="1710452"/>
            <a:ext cx="6048375" cy="415289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Sighting-centric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1575531014.jpg" descr="1575531014.jp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6287" y="1915239"/>
            <a:ext cx="7820024" cy="37433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Sophistication-centric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1819062625.jpg" descr="1819062625.jp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19275" y="2243852"/>
            <a:ext cx="573405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Source-centric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-1878963049.jpg" descr="-1878963049.jp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2550" y="1510427"/>
            <a:ext cx="666750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ThreatActor-cenric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2017588012.jpg" descr="2017588012.jp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1610439"/>
            <a:ext cx="5257800" cy="435292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TTP-centric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1630766241.jpg" descr="1630766241.jp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8540" y="1447800"/>
            <a:ext cx="6395520" cy="467820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Victim-centric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-411654100.jpg" descr="-411654100.jp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698376"/>
            <a:ext cx="7848599" cy="41770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Assertion-centric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-990028976.jpg" descr="-990028976.jp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658780"/>
            <a:ext cx="7848600" cy="2256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Campaign-centric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-1586765937.jpg" descr="-1586765937.jp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8787" y="2110502"/>
            <a:ext cx="5915025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COA-centric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796306922.jpg" descr="796306922.jp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0750" y="2010489"/>
            <a:ext cx="4991100" cy="35528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Confidence-centric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-127338606.jpg" descr="-127338606.jp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4450" y="2291477"/>
            <a:ext cx="6743700" cy="29908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Cost-centric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-981316127.jpg" descr="-981316127.jp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52612" y="2310527"/>
            <a:ext cx="5667375" cy="2952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Efficacy-centric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-2110859494.jpg" descr="-2110859494.jp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5962" y="2377202"/>
            <a:ext cx="5400675" cy="28194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20</TotalTime>
  <Words>45</Words>
  <Application>Microsoft Macintosh PowerPoint</Application>
  <PresentationFormat>On-screen Show (4:3)</PresentationFormat>
  <Paragraphs>247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Georgia</vt:lpstr>
      <vt:lpstr>Wingdings 2</vt:lpstr>
      <vt:lpstr>Wingdings</vt:lpstr>
      <vt:lpstr>Civic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nma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Presentation PowerPoint</dc:title>
  <dc:creator>No Magic</dc:creator>
  <cp:lastModifiedBy>Barnum, Sean D.</cp:lastModifiedBy>
  <cp:revision>8</cp:revision>
  <dcterms:created xsi:type="dcterms:W3CDTF">2010-04-19T08:03:47Z</dcterms:created>
  <dcterms:modified xsi:type="dcterms:W3CDTF">2016-01-08T18:56:33Z</dcterms:modified>
</cp:coreProperties>
</file>