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BF2B-2DA4-BE7F-99AF-319E65702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F4DC0-AD4E-524D-1BF5-BC75BC67E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09A45-9890-5D10-23A1-C8D196C5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BB44-13F6-40BF-AA4F-D55F8567BE1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539C-A244-0FDD-C48B-B84BFD8A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81AA-5C03-C943-1D4C-C6BBD391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EEA9-1F14-42A3-8D46-98CCCEFA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0F3E-7D86-AEE6-F9FF-B801D0C3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63B3C-4A16-E6F3-5811-F623F9CB0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27A7-EAAB-9ED4-0B58-3DD1DAE4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BB44-13F6-40BF-AA4F-D55F8567BE1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B66B-F78F-3702-9C7F-C7FDEE26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D73D5-E046-D5C6-A57C-81AD2D2D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EEA9-1F14-42A3-8D46-98CCCEFA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223E7-CA11-EAB2-05F9-A9F7D3160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A7D64-8C0B-554B-95CD-E14D98795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DE550-9D79-5310-64A5-D0136241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BB44-13F6-40BF-AA4F-D55F8567BE1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07BF-D489-925B-7C77-81FD8881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28056-476A-0281-68B6-62749E15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EEA9-1F14-42A3-8D46-98CCCEFA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7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28D6-C2D6-391C-0395-6509BD09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533A-0457-42D2-3311-10A09520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DBC57-8FB3-258E-E195-6A827C3B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BB44-13F6-40BF-AA4F-D55F8567BE1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CDD7-D2EE-F060-5F88-100B1F05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6611-728B-C95A-D28E-FD4849C6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EEA9-1F14-42A3-8D46-98CCCEFA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5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EA4F-7369-F3E0-EA9E-29367756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1DF0B-AD42-CB67-43CE-962E22CE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F06B-F77F-081A-A8B2-A3376005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BB44-13F6-40BF-AA4F-D55F8567BE1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7212C-EDC1-9844-66C1-EB7BA3CD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BC42D-5AE4-CE64-FC38-1ED67C4A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EEA9-1F14-42A3-8D46-98CCCEFA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B93F-521D-BF2A-9FD2-8B05280B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9CC7-F401-7C66-6A69-D4A677548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3023C-8A43-3D3D-E1B7-0C7521A06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BD569-D758-8734-0B9A-3FD5D2EE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BB44-13F6-40BF-AA4F-D55F8567BE1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2DA1C-6C12-16F0-6B37-75C4490E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6EB63-8533-2661-8492-0D5C6A2A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EEA9-1F14-42A3-8D46-98CCCEFA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2850-9B62-161B-C4AF-C45558FD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33AAE-DA17-AB57-7DAA-C44DE9CA4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8454D-3677-2A87-ADFA-358995F83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11129-B38B-9342-3D0C-DCF039C4E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34A68-CA0E-7DC2-F563-FE83ABB49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3EC69-BD6C-9036-BD30-1F1CE61D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BB44-13F6-40BF-AA4F-D55F8567BE1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36E8E-E901-FE18-9E64-6FBC5B8B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0440B-6FFA-F3ED-2F39-3097465A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EEA9-1F14-42A3-8D46-98CCCEFA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54F9-1D68-77CC-526D-E0F27997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DC6C8-2AC2-DE24-33E1-B0A2BAE0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BB44-13F6-40BF-AA4F-D55F8567BE1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5CB95-91B9-648F-EEAF-3156A323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BE568-4FFA-A7D0-0BDD-178BE749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EEA9-1F14-42A3-8D46-98CCCEFA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45EA9-4672-216E-5225-866A3DD8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BB44-13F6-40BF-AA4F-D55F8567BE1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426B6-DE6F-51D4-EB85-3D43EAA7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34524-F4FC-63BF-FC3B-6C40D934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EEA9-1F14-42A3-8D46-98CCCEFA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5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DC82-65F3-3AA7-7118-73CE2F8E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466D-2493-11ED-4D12-574D835A2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D7920-2DBF-1DE3-F004-9FAB74C39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3583-3776-4D87-E763-713B89ED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BB44-13F6-40BF-AA4F-D55F8567BE1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4D4C3-A0B1-320B-66A2-721007B1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9BFA8-72E8-6361-F911-D52B7CB9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EEA9-1F14-42A3-8D46-98CCCEFA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51FF-018E-8B7C-63C2-1B306DAC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834D2-1301-423C-AC40-2A9C7A056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89401-BF56-4BCE-8186-529345853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3658-1D82-9A34-7B59-C31E1754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BB44-13F6-40BF-AA4F-D55F8567BE1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01390-9081-782D-7147-9B7001E2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F7095-751E-67B3-2968-78D4F5CB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EEA9-1F14-42A3-8D46-98CCCEFA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6FC26-4D20-C7BB-225C-93FC37CE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EF790-93CE-C987-F40B-75461D067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14DC1-E02B-1168-CCCF-266ECFF2D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BB44-13F6-40BF-AA4F-D55F8567BE1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735-A6AD-7C05-E504-48DC652F0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07D22-26DB-3156-F8C9-BFF48257F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EEA9-1F14-42A3-8D46-98CCCEFA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2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1E5974-5B25-41A4-CDDD-0DCC2FC9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45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3B33D-EF38-95C5-83D3-9B2C76696D20}"/>
              </a:ext>
            </a:extLst>
          </p:cNvPr>
          <p:cNvSpPr txBox="1"/>
          <p:nvPr/>
        </p:nvSpPr>
        <p:spPr>
          <a:xfrm>
            <a:off x="3220350" y="2856432"/>
            <a:ext cx="6637979" cy="854579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prstTxWarp prst="textPlain">
              <a:avLst>
                <a:gd name="adj" fmla="val 50257"/>
              </a:avLst>
            </a:prstTxWarp>
            <a:spAutoFit/>
            <a:sp3d/>
          </a:bodyPr>
          <a:lstStyle/>
          <a:p>
            <a:pPr algn="ctr"/>
            <a:r>
              <a:rPr lang="en-US" sz="5400" b="1" spc="5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97000"/>
                    </a:srgbClr>
                  </a:outerShdw>
                </a:effectLst>
                <a:latin typeface="Algerian" panose="020B0604020202020204" pitchFamily="82" charset="0"/>
              </a:rPr>
              <a:t>DEBT &amp; TAXES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8B1B9-09C7-7F78-7592-96F783C79331}"/>
              </a:ext>
            </a:extLst>
          </p:cNvPr>
          <p:cNvSpPr txBox="1"/>
          <p:nvPr/>
        </p:nvSpPr>
        <p:spPr>
          <a:xfrm>
            <a:off x="4821636" y="3711011"/>
            <a:ext cx="343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97000"/>
                    </a:srgbClr>
                  </a:outerShdw>
                </a:effectLst>
                <a:latin typeface="Algerian" panose="04020705040A02060702" pitchFamily="82" charset="0"/>
                <a:cs typeface="Aharoni" panose="02010803020104030203" pitchFamily="2" charset="-79"/>
              </a:rPr>
              <a:t>A Hearts of Iron Mod</a:t>
            </a:r>
          </a:p>
          <a:p>
            <a:pPr algn="ctr"/>
            <a:endParaRPr lang="en-US" dirty="0">
              <a:effectLst>
                <a:outerShdw blurRad="50800" dist="50800" dir="5400000" algn="ctr" rotWithShape="0">
                  <a:srgbClr val="000000">
                    <a:alpha val="97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994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Vo</dc:creator>
  <cp:lastModifiedBy>Kyle Vo</cp:lastModifiedBy>
  <cp:revision>4</cp:revision>
  <dcterms:created xsi:type="dcterms:W3CDTF">2022-08-16T23:21:22Z</dcterms:created>
  <dcterms:modified xsi:type="dcterms:W3CDTF">2022-08-23T00:15:18Z</dcterms:modified>
</cp:coreProperties>
</file>