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59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C3FF"/>
    <a:srgbClr val="FFE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12E8-1FC6-CA03-1801-8E96CE2A8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43CD4-C09D-3996-599F-9370583F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F8129-7213-322B-5983-AD107720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7ED4-A69C-400D-BB16-D0DD08EF48B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3BC0F-19CB-4474-552E-27FB23AF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E0175-52C2-3B80-C464-25F95578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4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6ECD-46D1-A3F6-86AC-C99FFB4B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16FB3-204A-5538-5B07-3804DE8DE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85D9F-8415-3F94-61DB-CEA17C46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7ED4-A69C-400D-BB16-D0DD08EF48B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3D6AE-FBF2-5604-3241-5C16BBFA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4E874-4132-A045-6B81-4A5870E9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250CE0-D485-D2F2-ED1F-2623EE6D4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1954F-156D-7743-B030-F6A929933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0F9FA-624D-5AF8-0210-CCDB99FA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7ED4-A69C-400D-BB16-D0DD08EF48B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70B51-FA74-D843-CCE2-7903AC36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22EA4-61C7-4F98-C83C-EFA74346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9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E53F-3D84-4723-154A-FA73E6A2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C6B89-1990-0F0E-0C75-CE66C5372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96A26-FD05-C085-59AC-3A4EF0E8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7ED4-A69C-400D-BB16-D0DD08EF48B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2F6CB-8C16-B0CA-5A5D-BAC207B0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116C1-8557-3200-160E-5FC0DD02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2EC1-C39F-9440-291C-081B755C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6CA55-3965-49B1-6D82-5C5D6ADF6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F4364-B122-57F7-BFD4-1018BCBB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7ED4-A69C-400D-BB16-D0DD08EF48B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90466-985D-7AFD-357D-0BFBF22E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05B3F-A1F3-EEC1-40D4-9262F574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0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8A27-2818-4F57-E0A9-A6DBEF21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400D7-3E9E-6CCF-9FA0-118A34FEA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5B226-42DC-20AB-9C20-BE704F3F7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BF461-D000-7725-5F61-B9710546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7ED4-A69C-400D-BB16-D0DD08EF48B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A595B-F513-8B09-7855-C1C46785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AF147-3B6D-CC04-7EBD-27CA635C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4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6C84-5336-6904-C477-36D62A67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58CC7-A4C9-2B7D-E174-7411CC71A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8C910-5EA2-8190-D713-E8B4484B5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93C24-98CD-E704-B1F2-61B1C4B39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1394A-17E3-BF83-4D28-2E8ED447F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0EEA7-F9B2-1DF5-E49C-DA9FDC1E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7ED4-A69C-400D-BB16-D0DD08EF48B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EB1925-177A-FCA1-8FB3-BD9CBF17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5D299-81C7-0ECD-719D-6F8B03A1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8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DD29-CBC4-517E-190C-920E849B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E2E26-B1E4-937B-2FCF-73B8597F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7ED4-A69C-400D-BB16-D0DD08EF48B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00DCE-B6E5-EA03-C1A6-BEDF35AE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020D9-D55A-2E62-E65E-058924CF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3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8355AD-27AF-CFE8-FF35-2B7111C1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7ED4-A69C-400D-BB16-D0DD08EF48B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3707D-C321-6816-BC82-DE9B08E6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06FA9-6BF9-914C-77BC-B9288EAF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6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39BE-B5FD-D859-6EDC-F8E48943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E5937-3DB3-5EF4-FACB-229B9BC1C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F8B83-94CD-4ED3-6FBA-256DD19B5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BCDA4-A020-A1FC-C34C-05EC60A7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7ED4-A69C-400D-BB16-D0DD08EF48B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082FD-FDBF-ECBC-80C3-EB0FFCC1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59A7D-19A7-284C-99DD-CE5C91CF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3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42D2-20CC-052B-8242-9C97A9FAA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CF964-F325-AA24-0D8B-2241154B1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676BA-96A5-1930-F5B9-91B8FE5B0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DBD5C-70A2-F247-91A2-31F01766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7ED4-A69C-400D-BB16-D0DD08EF48B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36689-7B1E-099A-24B3-4137C246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9ABF3-D95B-768C-065F-ADAEE8CF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EB1B6-8DDA-504A-4479-122EC757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07F64-989A-79B8-70DF-8EF06BB87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9262E-725C-841F-D35F-0A3E637A9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A87ED4-A69C-400D-BB16-D0DD08EF48B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B9C77-498E-A56B-F1A4-11C4D5801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09F2F-64EC-D286-2955-CDF173EDC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6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ratidakos/multimedia-technology-game-projec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uebgr-my.sharepoint.com/:f:/g/personal/p3140196_aueb_gr/Ekg_JekApXxEjMgsHr3df8QBSAg8Ov0NvbtOI5p76DqIIQ?e=ssHPQ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pritedatabase.net/" TargetMode="External"/><Relationship Id="rId3" Type="http://schemas.openxmlformats.org/officeDocument/2006/relationships/hyperlink" Target="https://www.figma.com/design/tloX6AiLXHmzffBFC8LgfW/Multimedia-Technology-UI-Kit?node-id=0-1&amp;node-type=canvas&amp;t=Vuez4fHaslQZDX2t-0" TargetMode="External"/><Relationship Id="rId7" Type="http://schemas.openxmlformats.org/officeDocument/2006/relationships/hyperlink" Target="https://ansimuz.itch.io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arwars.fandom.com/wiki/Main_Page" TargetMode="External"/><Relationship Id="rId5" Type="http://schemas.openxmlformats.org/officeDocument/2006/relationships/hyperlink" Target="https://editor.flixier.com/" TargetMode="External"/><Relationship Id="rId4" Type="http://schemas.openxmlformats.org/officeDocument/2006/relationships/hyperlink" Target="https://pixabay.com/music/search/star%20wa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9776-E4C0-C1C8-81F6-253CFAFD5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3751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Multimedia technology project</a:t>
            </a:r>
            <a:b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</a:br>
            <a: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winter semester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49D71-4C01-20BE-360F-DEE746F71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8126"/>
            <a:ext cx="9144000" cy="659674"/>
          </a:xfrm>
        </p:spPr>
        <p:txBody>
          <a:bodyPr/>
          <a:lstStyle/>
          <a:p>
            <a:r>
              <a:rPr lang="en-US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Student: Stratidis Georgios 3140196</a:t>
            </a:r>
          </a:p>
        </p:txBody>
      </p:sp>
    </p:spTree>
    <p:extLst>
      <p:ext uri="{BB962C8B-B14F-4D97-AF65-F5344CB8AC3E}">
        <p14:creationId xmlns:p14="http://schemas.microsoft.com/office/powerpoint/2010/main" val="2439933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2DCA3A-1509-BA18-92BA-F6FFE6C89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FBEA-FBA8-8251-82D2-F3998B79E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Source code - executable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25688-9AD2-1B91-1C66-C2B34DACF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2023"/>
            <a:ext cx="9144000" cy="433046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The source code for the game can be found here: </a:t>
            </a:r>
            <a:r>
              <a:rPr lang="en-US" sz="1600" dirty="0" err="1">
                <a:solidFill>
                  <a:srgbClr val="20C3FF"/>
                </a:solidFill>
                <a:latin typeface="StarJedi Special Edition" panose="040B0000000000000000" pitchFamily="8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sz="1600" dirty="0">
                <a:solidFill>
                  <a:srgbClr val="20C3FF"/>
                </a:solidFill>
                <a:latin typeface="StarJedi Special Edition" panose="040B0000000000000000" pitchFamily="8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repo</a:t>
            </a:r>
            <a:r>
              <a:rPr lang="en-US" sz="1600" dirty="0">
                <a:solidFill>
                  <a:srgbClr val="20C3FF"/>
                </a:solidFill>
                <a:latin typeface="StarJedi Special Edition" panose="040B0000000000000000" pitchFamily="82" charset="0"/>
              </a:rPr>
              <a:t> </a:t>
            </a: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- </a:t>
            </a:r>
            <a:r>
              <a:rPr lang="en-US" sz="1600" dirty="0" err="1">
                <a:solidFill>
                  <a:srgbClr val="20C3FF"/>
                </a:solidFill>
                <a:latin typeface="StarJedi Special Edition" panose="040B0000000000000000" pitchFamily="8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onedrive</a:t>
            </a:r>
            <a:endParaRPr lang="en-US" sz="1600" dirty="0">
              <a:solidFill>
                <a:srgbClr val="20C3FF"/>
              </a:solidFill>
              <a:latin typeface="StarJedi Special Edition" panose="040B0000000000000000" pitchFamily="8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Run the project by opening the </a:t>
            </a:r>
            <a:r>
              <a:rPr lang="en-US" sz="1600" dirty="0" err="1">
                <a:solidFill>
                  <a:srgbClr val="FFE81E"/>
                </a:solidFill>
                <a:latin typeface="StarJedi Special Edition" panose="040B0000000000000000" pitchFamily="82" charset="0"/>
              </a:rPr>
              <a:t>godot</a:t>
            </a: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 project file, while having already the </a:t>
            </a:r>
            <a:r>
              <a:rPr lang="en-US" sz="1600" dirty="0" err="1">
                <a:solidFill>
                  <a:srgbClr val="FFE81E"/>
                </a:solidFill>
                <a:latin typeface="StarJedi Special Edition" panose="040B0000000000000000" pitchFamily="82" charset="0"/>
              </a:rPr>
              <a:t>godot</a:t>
            </a: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 engine installed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Run the executable created by the export process of the engine using an </a:t>
            </a:r>
            <a:r>
              <a:rPr lang="en-US" sz="1600" dirty="0" err="1">
                <a:solidFill>
                  <a:srgbClr val="FFE81E"/>
                </a:solidFill>
                <a:latin typeface="StarJedi Special Edition" panose="040B0000000000000000" pitchFamily="82" charset="0"/>
              </a:rPr>
              <a:t>openssl</a:t>
            </a: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 self-signed certificate. (script can be provided if requested)</a:t>
            </a:r>
          </a:p>
        </p:txBody>
      </p:sp>
    </p:spTree>
    <p:extLst>
      <p:ext uri="{BB962C8B-B14F-4D97-AF65-F5344CB8AC3E}">
        <p14:creationId xmlns:p14="http://schemas.microsoft.com/office/powerpoint/2010/main" val="289454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A6B037-2F2B-C495-71E2-3C32DD3D7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C7BA-0593-1294-131C-C7E6BCC74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2453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2BF243-F2C7-85B0-8591-8AE57A0F5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E4DB-E263-9252-5FEC-9DA6665B4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D7B2F-68C9-12A0-11F2-71654793A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2023"/>
            <a:ext cx="9144000" cy="433046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initial project proposal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player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Enemies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objects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Scenes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Game features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Source code – executable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resources – Tools</a:t>
            </a:r>
          </a:p>
          <a:p>
            <a:pPr algn="l"/>
            <a:r>
              <a:rPr lang="en-US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9. questions</a:t>
            </a:r>
          </a:p>
        </p:txBody>
      </p:sp>
    </p:spTree>
    <p:extLst>
      <p:ext uri="{BB962C8B-B14F-4D97-AF65-F5344CB8AC3E}">
        <p14:creationId xmlns:p14="http://schemas.microsoft.com/office/powerpoint/2010/main" val="208359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77B436-349B-9CA4-9190-BCE45AF51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2D1D-DC2C-5A36-56A6-E8F1623D3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initial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946E6-01FA-E364-2C3F-24F0AE99B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2023"/>
            <a:ext cx="9144000" cy="4330460"/>
          </a:xfrm>
        </p:spPr>
        <p:txBody>
          <a:bodyPr>
            <a:noAutofit/>
          </a:bodyPr>
          <a:lstStyle/>
          <a:p>
            <a:pPr algn="l"/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Star Wars themed 2d game in Godot</a:t>
            </a:r>
          </a:p>
          <a:p>
            <a:pPr algn="l"/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The game will be using the free star jedi font for every label and sounds from the original movies, in order to capture the essence of the theme.</a:t>
            </a:r>
          </a:p>
          <a:p>
            <a:pPr algn="l"/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The hero will be a ragged figure with a glowing sword (Jedi), who will be fighting figures with full white whole-body armor (Clones) in three different levels.</a:t>
            </a:r>
          </a:p>
          <a:p>
            <a:pPr algn="l"/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The first level focuses on the sole purpose of understanding how the game is played, i.e. the available controls.</a:t>
            </a:r>
          </a:p>
          <a:p>
            <a:pPr algn="l"/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As for the second level, there will be a beat the clock logic, so that the user gathers collectibles while avoiding or extinguishing clones.</a:t>
            </a:r>
          </a:p>
          <a:p>
            <a:pPr algn="l"/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Lastly, the final level will have many clones coming up to the hero, until the hero reaches the final boss and faces it to win the game.</a:t>
            </a:r>
          </a:p>
          <a:p>
            <a:pPr algn="l"/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There will be a global clock which will count the completion time for each level and the total time which took to finish the game. </a:t>
            </a:r>
          </a:p>
        </p:txBody>
      </p:sp>
    </p:spTree>
    <p:extLst>
      <p:ext uri="{BB962C8B-B14F-4D97-AF65-F5344CB8AC3E}">
        <p14:creationId xmlns:p14="http://schemas.microsoft.com/office/powerpoint/2010/main" val="82554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801EC1-926D-6B87-7D50-E5BB0D18E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860C-8D0A-E12D-5D15-26A735297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E297B-718F-F0DA-D4AF-46E7796FC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2023"/>
            <a:ext cx="9144000" cy="1570007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Moves with both the keyboard arrows and the w-a-s-d combination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jumps with the spacebar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Performs attack action with the “h” physical key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Defends enemy fire with the “p” physical key</a:t>
            </a:r>
          </a:p>
        </p:txBody>
      </p:sp>
      <p:pic>
        <p:nvPicPr>
          <p:cNvPr id="7" name="Picture 6" descr="A person holding a light sword&#10;&#10;Description automatically generated">
            <a:extLst>
              <a:ext uri="{FF2B5EF4-FFF2-40B4-BE49-F238E27FC236}">
                <a16:creationId xmlns:a16="http://schemas.microsoft.com/office/drawing/2014/main" id="{BD70554F-01ED-5DDE-FF98-148BE283B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114" y="2946657"/>
            <a:ext cx="2679772" cy="299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8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3ADE69-1B1D-F35A-297A-54653D57E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532A-BD46-19A7-316C-966E1FB49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enemies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0E21A-27D4-22FF-1856-85E511754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2023"/>
            <a:ext cx="9144000" cy="1570007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Chases our player on the x-axis, when he enters the detection area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Shoots laser blast every 1.5 seconds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Captures player (reduces player’s health by entering his detection area)</a:t>
            </a:r>
          </a:p>
        </p:txBody>
      </p:sp>
      <p:pic>
        <p:nvPicPr>
          <p:cNvPr id="5" name="Picture 4" descr="A video game character holding an object&#10;&#10;Description automatically generated">
            <a:extLst>
              <a:ext uri="{FF2B5EF4-FFF2-40B4-BE49-F238E27FC236}">
                <a16:creationId xmlns:a16="http://schemas.microsoft.com/office/drawing/2014/main" id="{38DBB877-F718-CAE8-F6DC-5EF6FE43E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322" y="3295179"/>
            <a:ext cx="1715355" cy="190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5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44568B-24D3-4850-CF6A-B1144CCBB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5D94-5C93-D011-5445-6436FBE70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79621-8FF0-5574-8FAF-2B2FA4310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2023"/>
            <a:ext cx="9144000" cy="1570007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Laser beam: THE product of enemy’s offensive blast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Spacecraft: the getaway vehicle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Collectables: the main objective</a:t>
            </a:r>
          </a:p>
        </p:txBody>
      </p:sp>
      <p:pic>
        <p:nvPicPr>
          <p:cNvPr id="6" name="Picture 5" descr="A red light in the dark&#10;&#10;Description automatically generated">
            <a:extLst>
              <a:ext uri="{FF2B5EF4-FFF2-40B4-BE49-F238E27FC236}">
                <a16:creationId xmlns:a16="http://schemas.microsoft.com/office/drawing/2014/main" id="{0CABE5EE-9E0C-3EAF-4A6E-0DAE6601F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388" y="3429000"/>
            <a:ext cx="1209675" cy="1171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B6DAB2-D222-8CC7-9DDB-126A5BE68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60" y="3625971"/>
            <a:ext cx="2404880" cy="883845"/>
          </a:xfrm>
          <a:prstGeom prst="rect">
            <a:avLst/>
          </a:prstGeom>
        </p:spPr>
      </p:pic>
      <p:pic>
        <p:nvPicPr>
          <p:cNvPr id="10" name="Picture 9" descr="A black and yellow space ship&#10;&#10;Description automatically generated">
            <a:extLst>
              <a:ext uri="{FF2B5EF4-FFF2-40B4-BE49-F238E27FC236}">
                <a16:creationId xmlns:a16="http://schemas.microsoft.com/office/drawing/2014/main" id="{9DD762E0-1B66-B6DE-2818-D2B632A0AD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27" y="2563266"/>
            <a:ext cx="3009254" cy="300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0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3056AC-5A32-B7D0-707E-7B6C12107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3C7C-8D2B-6211-5AAE-EDF746C7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Scenes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E0A35-042D-A25A-CCE6-2CD071E16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2023"/>
            <a:ext cx="9144000" cy="1570007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Main: the central menu of the game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Levels: the levels of the game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Score: the best completion time per level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Guide: the instructions of the game</a:t>
            </a:r>
          </a:p>
        </p:txBody>
      </p:sp>
    </p:spTree>
    <p:extLst>
      <p:ext uri="{BB962C8B-B14F-4D97-AF65-F5344CB8AC3E}">
        <p14:creationId xmlns:p14="http://schemas.microsoft.com/office/powerpoint/2010/main" val="392334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9CFBCF-AAA2-08F4-53A9-1E9F369C0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844D-8909-180A-F9D6-9A922608D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Game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5BDF7-C132-63EF-A0D5-F5F69FEBE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2023"/>
            <a:ext cx="9144000" cy="433046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Smooth music transition between scenes with a global audio stream player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menu video playback for a background motion effect to imitate the hyper speed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Save and load stats to/from file “</a:t>
            </a:r>
            <a:r>
              <a:rPr lang="en-US" sz="1600" dirty="0" err="1">
                <a:solidFill>
                  <a:srgbClr val="FFE81E"/>
                </a:solidFill>
                <a:latin typeface="StarJedi Special Edition" panose="040B0000000000000000" pitchFamily="82" charset="0"/>
              </a:rPr>
              <a:t>savestats.bin</a:t>
            </a: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Global signal for enemy shooting in order to be async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Timer utilities: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Player cannot receive damage immediately (damage cooldown)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Enemies shoot on cooldown (shot cooldown)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Beam disappears after 1.5 second of being fired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Level 2 countdown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1600" dirty="0">
              <a:solidFill>
                <a:srgbClr val="FFE81E"/>
              </a:solidFill>
              <a:latin typeface="StarJedi Special Edition" panose="040B000000000000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6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BBA323-8A72-29C7-0316-215588F93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F23C-6DD6-8EE1-A675-18F08A9C1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resources -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09B13-23CD-A049-FC40-FCF0CFB90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2023"/>
            <a:ext cx="9144000" cy="433046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menu </a:t>
            </a:r>
            <a:r>
              <a:rPr lang="en-US" sz="1600" dirty="0" err="1">
                <a:solidFill>
                  <a:srgbClr val="FFE81E"/>
                </a:solidFill>
                <a:latin typeface="StarJedi Special Edition" panose="040B0000000000000000" pitchFamily="82" charset="0"/>
              </a:rPr>
              <a:t>ui</a:t>
            </a: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 concept and elements: </a:t>
            </a:r>
            <a:r>
              <a:rPr lang="en-US" sz="1600" u="sng" dirty="0">
                <a:solidFill>
                  <a:srgbClr val="20C3FF"/>
                </a:solidFill>
                <a:latin typeface="StarJedi Special Edition" panose="040B0000000000000000" pitchFamily="8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Personal Figma Project</a:t>
            </a:r>
            <a:r>
              <a:rPr lang="en-US" sz="1600" u="sng" dirty="0">
                <a:solidFill>
                  <a:srgbClr val="20C3FF"/>
                </a:solidFill>
                <a:latin typeface="StarJedi Special Edition" panose="040B0000000000000000" pitchFamily="82" charset="0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M</a:t>
            </a:r>
            <a:r>
              <a:rPr lang="en-US" sz="1600" b="0" i="0" dirty="0">
                <a:solidFill>
                  <a:srgbClr val="FFE81E"/>
                </a:solidFill>
                <a:effectLst/>
                <a:latin typeface="StarJedi Special Edition" panose="040B0000000000000000" pitchFamily="82" charset="0"/>
              </a:rPr>
              <a:t>usic: </a:t>
            </a:r>
            <a:r>
              <a:rPr lang="en-US" sz="1600" b="0" i="0" u="sng" dirty="0">
                <a:solidFill>
                  <a:srgbClr val="20C3FF"/>
                </a:solidFill>
                <a:effectLst/>
                <a:latin typeface="StarJedi Special Edition" panose="040B0000000000000000" pitchFamily="8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Copyright free music</a:t>
            </a:r>
            <a:endParaRPr lang="en-US" sz="1600" b="0" i="0" u="sng" dirty="0">
              <a:solidFill>
                <a:srgbClr val="20C3FF"/>
              </a:solidFill>
              <a:effectLst/>
              <a:latin typeface="StarJedi Special Edition" panose="040B0000000000000000" pitchFamily="8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d</a:t>
            </a:r>
            <a:r>
              <a:rPr lang="en-US" sz="1600" b="0" i="0" dirty="0">
                <a:solidFill>
                  <a:srgbClr val="FFE81E"/>
                </a:solidFill>
                <a:effectLst/>
                <a:latin typeface="StarJedi Special Edition" panose="040B0000000000000000" pitchFamily="82" charset="0"/>
              </a:rPr>
              <a:t>ynamic background </a:t>
            </a: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v</a:t>
            </a:r>
            <a:r>
              <a:rPr lang="en-US" sz="1600" b="0" i="0" dirty="0">
                <a:solidFill>
                  <a:srgbClr val="FFE81E"/>
                </a:solidFill>
                <a:effectLst/>
                <a:latin typeface="StarJedi Special Edition" panose="040B0000000000000000" pitchFamily="82" charset="0"/>
              </a:rPr>
              <a:t>ideo:  </a:t>
            </a:r>
            <a:r>
              <a:rPr lang="en-US" sz="1600" b="0" i="0" u="sng" dirty="0">
                <a:solidFill>
                  <a:srgbClr val="20C3FF"/>
                </a:solidFill>
                <a:effectLst/>
                <a:latin typeface="StarJedi Special Edition" panose="040B0000000000000000" pitchFamily="8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 editor</a:t>
            </a:r>
            <a:endParaRPr lang="en-US" sz="1600" b="0" i="0" u="sng" dirty="0">
              <a:solidFill>
                <a:srgbClr val="20C3FF"/>
              </a:solidFill>
              <a:effectLst/>
              <a:latin typeface="StarJedi Special Edition" panose="040B0000000000000000" pitchFamily="8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i</a:t>
            </a:r>
            <a:r>
              <a:rPr lang="en-US" sz="1600" b="0" i="0" dirty="0">
                <a:solidFill>
                  <a:srgbClr val="FFE81E"/>
                </a:solidFill>
                <a:effectLst/>
                <a:latin typeface="StarJedi Special Edition" panose="040B0000000000000000" pitchFamily="82" charset="0"/>
              </a:rPr>
              <a:t>mages:  </a:t>
            </a:r>
            <a:r>
              <a:rPr lang="en-US" sz="1600" b="0" i="0" u="sng" dirty="0">
                <a:solidFill>
                  <a:srgbClr val="20C3FF"/>
                </a:solidFill>
                <a:effectLst/>
                <a:latin typeface="StarJedi Special Edition" panose="040B0000000000000000" pitchFamily="8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 Wars Fandom</a:t>
            </a:r>
            <a:endParaRPr lang="en-US" sz="1600" b="0" i="0" dirty="0">
              <a:solidFill>
                <a:srgbClr val="20C3FF"/>
              </a:solidFill>
              <a:effectLst/>
              <a:latin typeface="StarJedi Special Edition" panose="040B0000000000000000" pitchFamily="8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Game kit: </a:t>
            </a:r>
            <a:r>
              <a:rPr lang="en-US" sz="1600" dirty="0" err="1">
                <a:solidFill>
                  <a:srgbClr val="20C3FF"/>
                </a:solidFill>
                <a:latin typeface="StarJedi Special Edition" panose="040B0000000000000000" pitchFamily="8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ansimuz</a:t>
            </a:r>
            <a:r>
              <a:rPr lang="en-US" sz="1600" dirty="0">
                <a:solidFill>
                  <a:srgbClr val="20C3FF"/>
                </a:solidFill>
                <a:latin typeface="StarJedi Special Edition" panose="040B0000000000000000" pitchFamily="82" charset="0"/>
              </a:rPr>
              <a:t> </a:t>
            </a: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/</a:t>
            </a:r>
            <a:r>
              <a:rPr lang="en-US" sz="1600" dirty="0">
                <a:solidFill>
                  <a:srgbClr val="20C3FF"/>
                </a:solidFill>
                <a:latin typeface="StarJedi Special Edition" panose="040B0000000000000000" pitchFamily="82" charset="0"/>
              </a:rPr>
              <a:t> </a:t>
            </a:r>
            <a:r>
              <a:rPr lang="en-US" sz="1600" dirty="0" err="1">
                <a:solidFill>
                  <a:srgbClr val="20C3FF"/>
                </a:solidFill>
                <a:latin typeface="StarJedi Special Edition" panose="040B0000000000000000" pitchFamily="8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spritedatabase</a:t>
            </a:r>
            <a:endParaRPr lang="en-US" sz="1600" dirty="0">
              <a:solidFill>
                <a:srgbClr val="20C3FF"/>
              </a:solidFill>
              <a:latin typeface="StarJedi Special Edition" panose="040B000000000000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96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506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StarJedi Special Edition</vt:lpstr>
      <vt:lpstr>Office Theme</vt:lpstr>
      <vt:lpstr>Multimedia technology project winter semester 2024</vt:lpstr>
      <vt:lpstr>Contents</vt:lpstr>
      <vt:lpstr>initial project proposal</vt:lpstr>
      <vt:lpstr>player</vt:lpstr>
      <vt:lpstr>enemies</vt:lpstr>
      <vt:lpstr>objects</vt:lpstr>
      <vt:lpstr>Scenes</vt:lpstr>
      <vt:lpstr>Game features</vt:lpstr>
      <vt:lpstr>resources - tools</vt:lpstr>
      <vt:lpstr>Source code - executable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Office5</dc:creator>
  <cp:lastModifiedBy>Office5</cp:lastModifiedBy>
  <cp:revision>12</cp:revision>
  <dcterms:created xsi:type="dcterms:W3CDTF">2025-01-10T18:09:46Z</dcterms:created>
  <dcterms:modified xsi:type="dcterms:W3CDTF">2025-01-11T22:23:29Z</dcterms:modified>
</cp:coreProperties>
</file>