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F29"/>
    <a:srgbClr val="02A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94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1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6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0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7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7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41B4-C94E-4B5E-812B-D81BCDEB495A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299FD-A4BE-4781-9024-CB06A4D6E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7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 descr="A graph of a function&#10;&#10;Description automatically generated">
            <a:extLst>
              <a:ext uri="{FF2B5EF4-FFF2-40B4-BE49-F238E27FC236}">
                <a16:creationId xmlns:a16="http://schemas.microsoft.com/office/drawing/2014/main" id="{2585B9C1-58A0-4F2C-243A-44F708612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17" y="2439619"/>
            <a:ext cx="1584199" cy="1584199"/>
          </a:xfrm>
          <a:prstGeom prst="rect">
            <a:avLst/>
          </a:prstGeom>
        </p:spPr>
      </p:pic>
      <p:pic>
        <p:nvPicPr>
          <p:cNvPr id="98" name="Picture 97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E1AC3184-4605-B4BE-D255-8B9507F1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20" y="934531"/>
            <a:ext cx="1574697" cy="1574697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7D0E37A-4E0A-3FB1-9C07-CF64277B9529}"/>
              </a:ext>
            </a:extLst>
          </p:cNvPr>
          <p:cNvSpPr txBox="1"/>
          <p:nvPr/>
        </p:nvSpPr>
        <p:spPr>
          <a:xfrm>
            <a:off x="3776845" y="3607310"/>
            <a:ext cx="42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ln(  )</a:t>
            </a:r>
          </a:p>
        </p:txBody>
      </p:sp>
      <p:pic>
        <p:nvPicPr>
          <p:cNvPr id="8" name="Picture 7" descr="A graph of height and height&#10;&#10;Description automatically generated">
            <a:extLst>
              <a:ext uri="{FF2B5EF4-FFF2-40B4-BE49-F238E27FC236}">
                <a16:creationId xmlns:a16="http://schemas.microsoft.com/office/drawing/2014/main" id="{78FBBA5B-E691-8C12-17A9-C8CC0282DA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5" t="5812" b="12157"/>
          <a:stretch/>
        </p:blipFill>
        <p:spPr>
          <a:xfrm>
            <a:off x="7180476" y="1041679"/>
            <a:ext cx="1068342" cy="2656562"/>
          </a:xfrm>
          <a:prstGeom prst="rect">
            <a:avLst/>
          </a:prstGeom>
        </p:spPr>
      </p:pic>
      <p:pic>
        <p:nvPicPr>
          <p:cNvPr id="5" name="Picture 4" descr="A pink circles on a white background&#10;&#10;Description automatically generated">
            <a:extLst>
              <a:ext uri="{FF2B5EF4-FFF2-40B4-BE49-F238E27FC236}">
                <a16:creationId xmlns:a16="http://schemas.microsoft.com/office/drawing/2014/main" id="{325E7DB9-5238-FD54-CE7B-EB70BE03F7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b="12157"/>
          <a:stretch/>
        </p:blipFill>
        <p:spPr>
          <a:xfrm>
            <a:off x="240974" y="1043940"/>
            <a:ext cx="1700215" cy="2654302"/>
          </a:xfrm>
          <a:prstGeom prst="rect">
            <a:avLst/>
          </a:prstGeom>
        </p:spPr>
      </p:pic>
      <p:pic>
        <p:nvPicPr>
          <p:cNvPr id="7" name="Picture 6" descr="A chart with numbers and squares&#10;&#10;Description automatically generated with medium confidence">
            <a:extLst>
              <a:ext uri="{FF2B5EF4-FFF2-40B4-BE49-F238E27FC236}">
                <a16:creationId xmlns:a16="http://schemas.microsoft.com/office/drawing/2014/main" id="{9531E4F3-1ACF-59AD-BA97-5DB3CF6771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8" t="5812" r="1" b="12157"/>
          <a:stretch/>
        </p:blipFill>
        <p:spPr>
          <a:xfrm>
            <a:off x="1941189" y="1041680"/>
            <a:ext cx="1044805" cy="2656561"/>
          </a:xfrm>
          <a:prstGeom prst="rect">
            <a:avLst/>
          </a:prstGeom>
        </p:spPr>
      </p:pic>
      <p:pic>
        <p:nvPicPr>
          <p:cNvPr id="9" name="Picture 8" descr="A diagram of a height&#10;&#10;Description automatically generated with medium confidence">
            <a:extLst>
              <a:ext uri="{FF2B5EF4-FFF2-40B4-BE49-F238E27FC236}">
                <a16:creationId xmlns:a16="http://schemas.microsoft.com/office/drawing/2014/main" id="{163D25FD-77B5-BB09-4841-0D34B3D84C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2" b="12157"/>
          <a:stretch/>
        </p:blipFill>
        <p:spPr>
          <a:xfrm>
            <a:off x="5417965" y="1041679"/>
            <a:ext cx="1700215" cy="26565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05B6655-5581-868F-20D9-ECF5CE14A3A8}"/>
              </a:ext>
            </a:extLst>
          </p:cNvPr>
          <p:cNvSpPr txBox="1"/>
          <p:nvPr/>
        </p:nvSpPr>
        <p:spPr>
          <a:xfrm>
            <a:off x="3558966" y="397877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priors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C54C50-678F-5E10-9FB5-91C802EE9D1A}"/>
              </a:ext>
            </a:extLst>
          </p:cNvPr>
          <p:cNvSpPr txBox="1"/>
          <p:nvPr/>
        </p:nvSpPr>
        <p:spPr>
          <a:xfrm>
            <a:off x="1638061" y="39787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3B70E-9C12-035A-4C51-A97D5F34EB81}"/>
              </a:ext>
            </a:extLst>
          </p:cNvPr>
          <p:cNvSpPr txBox="1"/>
          <p:nvPr/>
        </p:nvSpPr>
        <p:spPr>
          <a:xfrm>
            <a:off x="6540938" y="392184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3062ED-01E0-4CF0-6E0C-6CC3371F02A1}"/>
              </a:ext>
            </a:extLst>
          </p:cNvPr>
          <p:cNvSpPr txBox="1"/>
          <p:nvPr/>
        </p:nvSpPr>
        <p:spPr>
          <a:xfrm>
            <a:off x="3344966" y="845572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uniform prior on </a:t>
            </a:r>
            <a:r>
              <a:rPr lang="el-GR" sz="11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α</a:t>
            </a:r>
            <a:endParaRPr lang="en-GB" sz="1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9DA857-CCD6-B65F-4277-F95527938E99}"/>
              </a:ext>
            </a:extLst>
          </p:cNvPr>
          <p:cNvSpPr txBox="1"/>
          <p:nvPr/>
        </p:nvSpPr>
        <p:spPr>
          <a:xfrm>
            <a:off x="3266419" y="235514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log-normal prior on </a:t>
            </a:r>
            <a:r>
              <a:rPr lang="el-GR" sz="11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γ</a:t>
            </a:r>
            <a:endParaRPr lang="en-GB" sz="11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F24DC3-B7FF-2510-138B-235EB399D68F}"/>
              </a:ext>
            </a:extLst>
          </p:cNvPr>
          <p:cNvCxnSpPr>
            <a:cxnSpLocks/>
          </p:cNvCxnSpPr>
          <p:nvPr/>
        </p:nvCxnSpPr>
        <p:spPr>
          <a:xfrm>
            <a:off x="4639149" y="2307265"/>
            <a:ext cx="828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AD2CEA-FF8C-4DFB-065B-6F6A46F0175B}"/>
              </a:ext>
            </a:extLst>
          </p:cNvPr>
          <p:cNvSpPr txBox="1"/>
          <p:nvPr/>
        </p:nvSpPr>
        <p:spPr>
          <a:xfrm>
            <a:off x="4639149" y="20269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MCMC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ADC551-2C01-AE53-DFDD-90CBD4A704E8}"/>
              </a:ext>
            </a:extLst>
          </p:cNvPr>
          <p:cNvCxnSpPr>
            <a:cxnSpLocks/>
          </p:cNvCxnSpPr>
          <p:nvPr/>
        </p:nvCxnSpPr>
        <p:spPr>
          <a:xfrm flipH="1">
            <a:off x="6149975" y="1894582"/>
            <a:ext cx="1712913" cy="962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317010-EF70-0905-26E6-8343DADE0393}"/>
              </a:ext>
            </a:extLst>
          </p:cNvPr>
          <p:cNvSpPr txBox="1"/>
          <p:nvPr/>
        </p:nvSpPr>
        <p:spPr>
          <a:xfrm>
            <a:off x="7844013" y="1718552"/>
            <a:ext cx="262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α</a:t>
            </a:r>
            <a:endParaRPr lang="en-GB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738BA6-8479-E744-AB2B-FDC21B561F4E}"/>
              </a:ext>
            </a:extLst>
          </p:cNvPr>
          <p:cNvSpPr txBox="1"/>
          <p:nvPr/>
        </p:nvSpPr>
        <p:spPr>
          <a:xfrm>
            <a:off x="4446106" y="1111803"/>
            <a:ext cx="10837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α </a:t>
            </a:r>
            <a:r>
              <a:rPr lang="en-GB" sz="9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</a:t>
            </a:r>
            <a:r>
              <a:rPr lang="en-GB" sz="9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shift parameter </a:t>
            </a:r>
            <a:r>
              <a:rPr lang="en-GB" sz="9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GB" sz="900" i="1" dirty="0">
                <a:latin typeface="Arial" panose="020B0604020202020204" pitchFamily="34" charset="0"/>
                <a:cs typeface="Arial" panose="020B0604020202020204" pitchFamily="34" charset="0"/>
              </a:rPr>
              <a:t>reference height corresponding to the top of Site 2)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7E0B4A-3730-838A-DC09-14666D0B6AD3}"/>
              </a:ext>
            </a:extLst>
          </p:cNvPr>
          <p:cNvSpPr txBox="1"/>
          <p:nvPr/>
        </p:nvSpPr>
        <p:spPr>
          <a:xfrm>
            <a:off x="537987" y="3978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(a)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AA3EF1-C569-06FF-4C3F-1FA517D81A37}"/>
              </a:ext>
            </a:extLst>
          </p:cNvPr>
          <p:cNvSpPr txBox="1"/>
          <p:nvPr/>
        </p:nvSpPr>
        <p:spPr>
          <a:xfrm>
            <a:off x="3040235" y="39888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(b)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65ABBB-F2D1-BB50-3A8E-68A45BF335A8}"/>
              </a:ext>
            </a:extLst>
          </p:cNvPr>
          <p:cNvSpPr txBox="1"/>
          <p:nvPr/>
        </p:nvSpPr>
        <p:spPr>
          <a:xfrm>
            <a:off x="5680409" y="39421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(c)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9D9D38-0E01-3D55-BF26-2785628D02E1}"/>
              </a:ext>
            </a:extLst>
          </p:cNvPr>
          <p:cNvSpPr txBox="1"/>
          <p:nvPr/>
        </p:nvSpPr>
        <p:spPr>
          <a:xfrm>
            <a:off x="4446106" y="2611883"/>
            <a:ext cx="11378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γ</a:t>
            </a:r>
            <a:r>
              <a:rPr lang="el-GR" sz="9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GB" sz="9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relative sedimentation rate </a:t>
            </a:r>
            <a:r>
              <a:rPr lang="en-GB" sz="900" i="1" dirty="0">
                <a:latin typeface="Arial" panose="020B0604020202020204" pitchFamily="34" charset="0"/>
                <a:cs typeface="Arial" panose="020B0604020202020204" pitchFamily="34" charset="0"/>
              </a:rPr>
              <a:t>(scaling of Site 2 relative to the reference site)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431519-A62D-4E09-0EF8-200DF2A78455}"/>
              </a:ext>
            </a:extLst>
          </p:cNvPr>
          <p:cNvCxnSpPr>
            <a:cxnSpLocks/>
          </p:cNvCxnSpPr>
          <p:nvPr/>
        </p:nvCxnSpPr>
        <p:spPr>
          <a:xfrm flipV="1">
            <a:off x="8195916" y="1259599"/>
            <a:ext cx="0" cy="198434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3498153-69D2-30EA-F803-341E38FE0578}"/>
              </a:ext>
            </a:extLst>
          </p:cNvPr>
          <p:cNvCxnSpPr>
            <a:cxnSpLocks/>
          </p:cNvCxnSpPr>
          <p:nvPr/>
        </p:nvCxnSpPr>
        <p:spPr>
          <a:xfrm flipV="1">
            <a:off x="8195916" y="1924050"/>
            <a:ext cx="0" cy="66675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AE5374-E320-7F3E-5804-A85CEE83400C}"/>
              </a:ext>
            </a:extLst>
          </p:cNvPr>
          <p:cNvCxnSpPr>
            <a:cxnSpLocks/>
          </p:cNvCxnSpPr>
          <p:nvPr/>
        </p:nvCxnSpPr>
        <p:spPr>
          <a:xfrm flipV="1">
            <a:off x="8298259" y="1276350"/>
            <a:ext cx="0" cy="62785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2EA83E9-725E-8DFE-5216-3BCCF721758C}"/>
              </a:ext>
            </a:extLst>
          </p:cNvPr>
          <p:cNvCxnSpPr>
            <a:cxnSpLocks/>
          </p:cNvCxnSpPr>
          <p:nvPr/>
        </p:nvCxnSpPr>
        <p:spPr>
          <a:xfrm>
            <a:off x="8307387" y="2616750"/>
            <a:ext cx="0" cy="62718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1DE43AE-E1FB-46D8-86C7-3BF500D7DCA3}"/>
              </a:ext>
            </a:extLst>
          </p:cNvPr>
          <p:cNvSpPr txBox="1"/>
          <p:nvPr/>
        </p:nvSpPr>
        <p:spPr>
          <a:xfrm>
            <a:off x="8176121" y="2096355"/>
            <a:ext cx="262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b="1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γ</a:t>
            </a:r>
            <a:endParaRPr lang="en-GB" sz="1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4BCB1-3518-A031-6CD2-B655F3800EC5}"/>
              </a:ext>
            </a:extLst>
          </p:cNvPr>
          <p:cNvSpPr txBox="1"/>
          <p:nvPr/>
        </p:nvSpPr>
        <p:spPr>
          <a:xfrm>
            <a:off x="6105525" y="3638500"/>
            <a:ext cx="1060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6BACD-71DA-BE48-CA0E-69401E8D3DB2}"/>
              </a:ext>
            </a:extLst>
          </p:cNvPr>
          <p:cNvSpPr txBox="1"/>
          <p:nvPr/>
        </p:nvSpPr>
        <p:spPr>
          <a:xfrm>
            <a:off x="7246808" y="3647118"/>
            <a:ext cx="1060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F0931-6182-1921-B701-D88DE5B23808}"/>
              </a:ext>
            </a:extLst>
          </p:cNvPr>
          <p:cNvSpPr txBox="1"/>
          <p:nvPr/>
        </p:nvSpPr>
        <p:spPr>
          <a:xfrm>
            <a:off x="892086" y="3630340"/>
            <a:ext cx="1060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14B22-78C2-69B2-2FD1-6FEEB6764DAC}"/>
              </a:ext>
            </a:extLst>
          </p:cNvPr>
          <p:cNvSpPr txBox="1"/>
          <p:nvPr/>
        </p:nvSpPr>
        <p:spPr>
          <a:xfrm>
            <a:off x="1953642" y="3628080"/>
            <a:ext cx="1060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5DB63-4EB0-0861-B8B5-B404C904360D}"/>
              </a:ext>
            </a:extLst>
          </p:cNvPr>
          <p:cNvSpPr txBox="1"/>
          <p:nvPr/>
        </p:nvSpPr>
        <p:spPr>
          <a:xfrm>
            <a:off x="851247" y="755176"/>
            <a:ext cx="106057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latin typeface="Arial" panose="020B0604020202020204" pitchFamily="34" charset="0"/>
                <a:cs typeface="Arial" panose="020B0604020202020204" pitchFamily="34" charset="0"/>
              </a:rPr>
              <a:t>Site 1 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(reference site)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48934-557F-F905-11EF-AF6D898B5573}"/>
              </a:ext>
            </a:extLst>
          </p:cNvPr>
          <p:cNvSpPr txBox="1"/>
          <p:nvPr/>
        </p:nvSpPr>
        <p:spPr>
          <a:xfrm>
            <a:off x="2047837" y="760067"/>
            <a:ext cx="74243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latin typeface="Arial" panose="020B0604020202020204" pitchFamily="34" charset="0"/>
                <a:cs typeface="Arial" panose="020B0604020202020204" pitchFamily="34" charset="0"/>
              </a:rPr>
              <a:t>Site 2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unaligned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CE8E0-3224-D84E-771B-2D54FDBDEA97}"/>
              </a:ext>
            </a:extLst>
          </p:cNvPr>
          <p:cNvSpPr txBox="1"/>
          <p:nvPr/>
        </p:nvSpPr>
        <p:spPr>
          <a:xfrm>
            <a:off x="6039111" y="743019"/>
            <a:ext cx="106057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latin typeface="Arial" panose="020B0604020202020204" pitchFamily="34" charset="0"/>
                <a:cs typeface="Arial" panose="020B0604020202020204" pitchFamily="34" charset="0"/>
              </a:rPr>
              <a:t>Site 1 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(reference site)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788617-EE72-31CE-99AE-1305A125A47A}"/>
              </a:ext>
            </a:extLst>
          </p:cNvPr>
          <p:cNvSpPr txBox="1"/>
          <p:nvPr/>
        </p:nvSpPr>
        <p:spPr>
          <a:xfrm>
            <a:off x="7364115" y="743019"/>
            <a:ext cx="74243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latin typeface="Arial" panose="020B0604020202020204" pitchFamily="34" charset="0"/>
                <a:cs typeface="Arial" panose="020B0604020202020204" pitchFamily="34" charset="0"/>
              </a:rPr>
              <a:t>Site 2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unaligned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47BBE-84F2-42F1-1746-6AECC82589BF}"/>
              </a:ext>
            </a:extLst>
          </p:cNvPr>
          <p:cNvSpPr txBox="1"/>
          <p:nvPr/>
        </p:nvSpPr>
        <p:spPr>
          <a:xfrm rot="16200000">
            <a:off x="346241" y="1741635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BBF11-DD79-96D3-FF3E-F7240129F39C}"/>
              </a:ext>
            </a:extLst>
          </p:cNvPr>
          <p:cNvSpPr txBox="1"/>
          <p:nvPr/>
        </p:nvSpPr>
        <p:spPr>
          <a:xfrm rot="16200000">
            <a:off x="5500867" y="1741635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pic>
        <p:nvPicPr>
          <p:cNvPr id="17" name="Picture 1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0B8CD0F-DA51-E0A2-C879-E6210B2BD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2" t="79242" r="17153" b="11756"/>
          <a:stretch/>
        </p:blipFill>
        <p:spPr>
          <a:xfrm>
            <a:off x="3836716" y="2179997"/>
            <a:ext cx="326377" cy="141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870701-86F8-FD4D-BE21-FA723A11F6F8}"/>
              </a:ext>
            </a:extLst>
          </p:cNvPr>
          <p:cNvSpPr txBox="1"/>
          <p:nvPr/>
        </p:nvSpPr>
        <p:spPr>
          <a:xfrm>
            <a:off x="3888925" y="2100894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8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227105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1885</TotalTime>
  <Words>88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EICHENSEER, KILIAN</dc:creator>
  <cp:lastModifiedBy>EICHENSEER, KILIAN</cp:lastModifiedBy>
  <cp:revision>13</cp:revision>
  <dcterms:created xsi:type="dcterms:W3CDTF">2024-07-18T14:07:44Z</dcterms:created>
  <dcterms:modified xsi:type="dcterms:W3CDTF">2025-02-13T17:07:15Z</dcterms:modified>
</cp:coreProperties>
</file>